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2"/>
  </p:sldMasterIdLst>
  <p:notesMasterIdLst>
    <p:notesMasterId r:id="rId16"/>
  </p:notesMasterIdLst>
  <p:sldIdLst>
    <p:sldId id="257" r:id="rId3"/>
    <p:sldId id="303" r:id="rId4"/>
    <p:sldId id="299" r:id="rId5"/>
    <p:sldId id="259" r:id="rId6"/>
    <p:sldId id="260" r:id="rId7"/>
    <p:sldId id="300" r:id="rId8"/>
    <p:sldId id="262" r:id="rId9"/>
    <p:sldId id="263" r:id="rId10"/>
    <p:sldId id="302" r:id="rId11"/>
    <p:sldId id="301" r:id="rId12"/>
    <p:sldId id="294" r:id="rId13"/>
    <p:sldId id="295" r:id="rId14"/>
    <p:sldId id="296" r:id="rId15"/>
  </p:sldIdLst>
  <p:sldSz cx="12192000" cy="6858000"/>
  <p:notesSz cx="6858000" cy="9144000"/>
  <p:embeddedFontLst>
    <p:embeddedFont>
      <p:font typeface="Comic Sans MS" panose="030F0702030302020204" pitchFamily="66" charset="0"/>
      <p:regular r:id="rId17"/>
      <p:bold r:id="rId18"/>
      <p:italic r:id="rId19"/>
      <p:boldItalic r:id="rId20"/>
    </p:embeddedFont>
    <p:embeddedFont>
      <p:font typeface="Constantia" panose="02030602050306030303" pitchFamily="18" charset="0"/>
      <p:regular r:id="rId21"/>
      <p:bold r:id="rId22"/>
      <p:italic r:id="rId23"/>
      <p:boldItalic r:id="rId24"/>
    </p:embeddedFont>
  </p:embeddedFontLst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B71B31"/>
    <a:srgbClr val="EF6BF8"/>
    <a:srgbClr val="CCCC00"/>
    <a:srgbClr val="23066A"/>
    <a:srgbClr val="C40C10"/>
    <a:srgbClr val="EE0F16"/>
    <a:srgbClr val="9A7500"/>
    <a:srgbClr val="CBB8FA"/>
    <a:srgbClr val="EBAE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29" d="100"/>
          <a:sy n="29" d="100"/>
        </p:scale>
        <p:origin x="114" y="11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2.fntdata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font" Target="fonts/font5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1.fntdata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8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7.fntdata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font" Target="fonts/font3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6.fntdata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57A956F-D48A-4778-AE3E-3D1A69BE720D}" type="doc">
      <dgm:prSet loTypeId="urn:microsoft.com/office/officeart/2009/3/layout/HorizontalOrganizationChart" loCatId="hierarchy" qsTypeId="urn:microsoft.com/office/officeart/2005/8/quickstyle/3d1" qsCatId="3D" csTypeId="urn:microsoft.com/office/officeart/2005/8/colors/colorful1" csCatId="colorful" phldr="1"/>
      <dgm:spPr/>
      <dgm:t>
        <a:bodyPr/>
        <a:lstStyle/>
        <a:p>
          <a:endParaRPr lang="es-ES"/>
        </a:p>
      </dgm:t>
    </dgm:pt>
    <dgm:pt modelId="{BB692685-32EA-48A4-9151-41138ABFD216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th-TH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การปฏิเสธผู้ส่งสาร</a:t>
          </a:r>
          <a:endParaRPr lang="en-US" sz="2000" b="1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B58E0E3-13FC-4C62-AA56-5193B2B5642F}" type="parTrans" cxnId="{A2BEE0E1-F176-4924-9DA2-7B270DA63479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ECAD552D-5BA3-402F-9ED5-E2EC35F9CBA8}" type="sibTrans" cxnId="{A2BEE0E1-F176-4924-9DA2-7B270DA63479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C405E772-663F-4CE8-B9BF-130C4FF2F9C2}">
      <dgm:prSet custT="1"/>
      <dgm:spPr>
        <a:solidFill>
          <a:schemeClr val="accent5">
            <a:lumMod val="75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th-TH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การปฏิเสธข่าวสาร</a:t>
          </a:r>
          <a:endParaRPr lang="en-US" sz="2000" b="1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7E14A94-EA49-4E8F-9E3E-22F425755DA7}" type="parTrans" cxnId="{D8A3C268-370F-47B4-8F64-020AF8F62765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12F5D458-B2FB-42FA-984E-E1FF9958EA64}" type="sibTrans" cxnId="{D8A3C268-370F-47B4-8F64-020AF8F62765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E2519FA0-519E-4D7A-B612-59B9D7BDC3A8}">
      <dgm:prSet custT="1"/>
      <dgm:spPr>
        <a:solidFill>
          <a:srgbClr val="0070C0"/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th-TH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การดูหมิ่น</a:t>
          </a:r>
          <a:endParaRPr lang="en-US" sz="2000" b="1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255275F-79F3-4B67-9813-DF971EFB4535}" type="parTrans" cxnId="{29E5DA05-F81D-4517-B875-0428AD6D5CF2}">
      <dgm:prSet/>
      <dgm:spPr>
        <a:ln>
          <a:solidFill>
            <a:srgbClr val="0070C0"/>
          </a:solidFill>
        </a:ln>
      </dgm:spPr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668DE407-D989-44DC-B8F3-E4CF920D5405}" type="sibTrans" cxnId="{29E5DA05-F81D-4517-B875-0428AD6D5CF2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8840D770-AB00-4B38-83E7-5CE8A8935F1C}">
      <dgm:prSet custT="1"/>
      <dgm:spPr>
        <a:solidFill>
          <a:srgbClr val="CC6600"/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th-TH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ความดื้อรั้น</a:t>
          </a:r>
          <a:endParaRPr lang="en-US" sz="2000" b="1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8B45A36-47D5-4CA5-AE7E-2F46C1180F39}" type="parTrans" cxnId="{B765AE59-A236-4ED9-9FE1-B0F0A475479F}">
      <dgm:prSet/>
      <dgm:spPr>
        <a:ln>
          <a:solidFill>
            <a:srgbClr val="CC6600"/>
          </a:solidFill>
        </a:ln>
      </dgm:spPr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342FF168-ED47-417A-8605-61DA1F23199A}" type="sibTrans" cxnId="{B765AE59-A236-4ED9-9FE1-B0F0A475479F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15AA9067-9444-4FDE-9091-00A960BF8D3F}">
      <dgm:prSet custT="1"/>
      <dgm:spPr>
        <a:solidFill>
          <a:srgbClr val="808000"/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th-TH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ความหน้าซื่อใจคด</a:t>
          </a:r>
          <a:endParaRPr lang="en-US" sz="2000" b="1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CD0A4AE-31EB-42E3-8D40-F7E01BC46CC5}" type="parTrans" cxnId="{AA2EA2C3-603A-4E15-BEF0-4728001E9286}">
      <dgm:prSet/>
      <dgm:spPr>
        <a:ln>
          <a:solidFill>
            <a:srgbClr val="808000"/>
          </a:solidFill>
        </a:ln>
      </dgm:spPr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45817DDC-9445-461A-A72E-C173E5E250F5}" type="sibTrans" cxnId="{AA2EA2C3-603A-4E15-BEF0-4728001E9286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9D1C5B06-C247-4B12-8F0E-748AA7AD2A2A}">
      <dgm:prSet custT="1"/>
      <dgm:spPr>
        <a:solidFill>
          <a:schemeClr val="accent4">
            <a:lumMod val="75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th-TH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การนำไปประยุกต์ใช้</a:t>
          </a:r>
          <a:endParaRPr lang="en-US" sz="2000" b="1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382E80B-2F5A-4123-BEF5-9070B3D819BA}" type="parTrans" cxnId="{1887F47E-6C13-4659-8583-C48E694D8A4F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36820C1B-FE35-4A33-958B-477268C73C4A}" type="sibTrans" cxnId="{1887F47E-6C13-4659-8583-C48E694D8A4F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A45632E3-613C-4212-9F6A-DD3F8B998FE4}" type="pres">
      <dgm:prSet presAssocID="{357A956F-D48A-4778-AE3E-3D1A69BE720D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1652B32F-ED0C-4DB9-A5AF-5B46AE7B0248}" type="pres">
      <dgm:prSet presAssocID="{BB692685-32EA-48A4-9151-41138ABFD216}" presName="hierRoot1" presStyleCnt="0">
        <dgm:presLayoutVars>
          <dgm:hierBranch val="init"/>
        </dgm:presLayoutVars>
      </dgm:prSet>
      <dgm:spPr/>
    </dgm:pt>
    <dgm:pt modelId="{CA237E8A-C0FC-42DE-9E0B-E715842A3CA3}" type="pres">
      <dgm:prSet presAssocID="{BB692685-32EA-48A4-9151-41138ABFD216}" presName="rootComposite1" presStyleCnt="0"/>
      <dgm:spPr/>
    </dgm:pt>
    <dgm:pt modelId="{98D3BA1E-08F5-4354-91D7-710391C5F09F}" type="pres">
      <dgm:prSet presAssocID="{BB692685-32EA-48A4-9151-41138ABFD216}" presName="rootText1" presStyleLbl="node0" presStyleIdx="0" presStyleCnt="3" custScaleX="115008" custScaleY="194954">
        <dgm:presLayoutVars>
          <dgm:chPref val="3"/>
        </dgm:presLayoutVars>
      </dgm:prSet>
      <dgm:spPr/>
    </dgm:pt>
    <dgm:pt modelId="{43FE2AEF-8130-4870-8F10-E0C612896A27}" type="pres">
      <dgm:prSet presAssocID="{BB692685-32EA-48A4-9151-41138ABFD216}" presName="rootConnector1" presStyleLbl="node1" presStyleIdx="0" presStyleCnt="0"/>
      <dgm:spPr/>
    </dgm:pt>
    <dgm:pt modelId="{6208748D-8966-4889-9F49-F8575827A327}" type="pres">
      <dgm:prSet presAssocID="{BB692685-32EA-48A4-9151-41138ABFD216}" presName="hierChild2" presStyleCnt="0"/>
      <dgm:spPr/>
    </dgm:pt>
    <dgm:pt modelId="{2EA37F27-463D-4419-9ACB-4C493509C6B4}" type="pres">
      <dgm:prSet presAssocID="{BB692685-32EA-48A4-9151-41138ABFD216}" presName="hierChild3" presStyleCnt="0"/>
      <dgm:spPr/>
    </dgm:pt>
    <dgm:pt modelId="{68672F72-EDE7-48E6-ABF6-465506A1A6F5}" type="pres">
      <dgm:prSet presAssocID="{C405E772-663F-4CE8-B9BF-130C4FF2F9C2}" presName="hierRoot1" presStyleCnt="0">
        <dgm:presLayoutVars>
          <dgm:hierBranch val="init"/>
        </dgm:presLayoutVars>
      </dgm:prSet>
      <dgm:spPr/>
    </dgm:pt>
    <dgm:pt modelId="{D3981903-F94D-4D0F-9430-C96FD9527D35}" type="pres">
      <dgm:prSet presAssocID="{C405E772-663F-4CE8-B9BF-130C4FF2F9C2}" presName="rootComposite1" presStyleCnt="0"/>
      <dgm:spPr/>
    </dgm:pt>
    <dgm:pt modelId="{DD87C50B-9C70-4345-8067-92610E4AEDAF}" type="pres">
      <dgm:prSet presAssocID="{C405E772-663F-4CE8-B9BF-130C4FF2F9C2}" presName="rootText1" presStyleLbl="node0" presStyleIdx="1" presStyleCnt="3" custScaleX="115008" custScaleY="194954">
        <dgm:presLayoutVars>
          <dgm:chPref val="3"/>
        </dgm:presLayoutVars>
      </dgm:prSet>
      <dgm:spPr/>
    </dgm:pt>
    <dgm:pt modelId="{51F16761-A6C1-415A-BE03-49FF781287EA}" type="pres">
      <dgm:prSet presAssocID="{C405E772-663F-4CE8-B9BF-130C4FF2F9C2}" presName="rootConnector1" presStyleLbl="node1" presStyleIdx="0" presStyleCnt="0"/>
      <dgm:spPr/>
    </dgm:pt>
    <dgm:pt modelId="{73B170E7-EFC2-4D65-B401-0D3410FA3B46}" type="pres">
      <dgm:prSet presAssocID="{C405E772-663F-4CE8-B9BF-130C4FF2F9C2}" presName="hierChild2" presStyleCnt="0"/>
      <dgm:spPr/>
    </dgm:pt>
    <dgm:pt modelId="{88299EEB-CDE7-4C01-8929-C234474ECA30}" type="pres">
      <dgm:prSet presAssocID="{9255275F-79F3-4B67-9813-DF971EFB4535}" presName="Name64" presStyleLbl="parChTrans1D2" presStyleIdx="0" presStyleCnt="3"/>
      <dgm:spPr/>
    </dgm:pt>
    <dgm:pt modelId="{2939E4D3-DCA2-4D8B-ABC9-E91D1F62A521}" type="pres">
      <dgm:prSet presAssocID="{E2519FA0-519E-4D7A-B612-59B9D7BDC3A8}" presName="hierRoot2" presStyleCnt="0">
        <dgm:presLayoutVars>
          <dgm:hierBranch val="init"/>
        </dgm:presLayoutVars>
      </dgm:prSet>
      <dgm:spPr/>
    </dgm:pt>
    <dgm:pt modelId="{2CB9807E-A478-4D14-8D7F-AAE6607696C7}" type="pres">
      <dgm:prSet presAssocID="{E2519FA0-519E-4D7A-B612-59B9D7BDC3A8}" presName="rootComposite" presStyleCnt="0"/>
      <dgm:spPr/>
    </dgm:pt>
    <dgm:pt modelId="{878D0928-B8C8-4BBB-A1D5-4BF2EF10DF52}" type="pres">
      <dgm:prSet presAssocID="{E2519FA0-519E-4D7A-B612-59B9D7BDC3A8}" presName="rootText" presStyleLbl="node2" presStyleIdx="0" presStyleCnt="3" custScaleX="110213" custScaleY="133928">
        <dgm:presLayoutVars>
          <dgm:chPref val="3"/>
        </dgm:presLayoutVars>
      </dgm:prSet>
      <dgm:spPr>
        <a:prstGeom prst="roundRect">
          <a:avLst/>
        </a:prstGeom>
      </dgm:spPr>
    </dgm:pt>
    <dgm:pt modelId="{F1E0246F-90C6-4055-8B9A-E32912F8FA18}" type="pres">
      <dgm:prSet presAssocID="{E2519FA0-519E-4D7A-B612-59B9D7BDC3A8}" presName="rootConnector" presStyleLbl="node2" presStyleIdx="0" presStyleCnt="3"/>
      <dgm:spPr/>
    </dgm:pt>
    <dgm:pt modelId="{B4676321-FF43-43C2-AC32-4E90ACA21168}" type="pres">
      <dgm:prSet presAssocID="{E2519FA0-519E-4D7A-B612-59B9D7BDC3A8}" presName="hierChild4" presStyleCnt="0"/>
      <dgm:spPr/>
    </dgm:pt>
    <dgm:pt modelId="{298F3839-4498-4470-89CE-52B9057851D1}" type="pres">
      <dgm:prSet presAssocID="{E2519FA0-519E-4D7A-B612-59B9D7BDC3A8}" presName="hierChild5" presStyleCnt="0"/>
      <dgm:spPr/>
    </dgm:pt>
    <dgm:pt modelId="{1FCC6EC1-6DBF-4A02-A15F-6F9E9DF0B55A}" type="pres">
      <dgm:prSet presAssocID="{C8B45A36-47D5-4CA5-AE7E-2F46C1180F39}" presName="Name64" presStyleLbl="parChTrans1D2" presStyleIdx="1" presStyleCnt="3"/>
      <dgm:spPr/>
    </dgm:pt>
    <dgm:pt modelId="{D7DD92D4-01E4-4865-946E-BB98DBF27250}" type="pres">
      <dgm:prSet presAssocID="{8840D770-AB00-4B38-83E7-5CE8A8935F1C}" presName="hierRoot2" presStyleCnt="0">
        <dgm:presLayoutVars>
          <dgm:hierBranch val="init"/>
        </dgm:presLayoutVars>
      </dgm:prSet>
      <dgm:spPr/>
    </dgm:pt>
    <dgm:pt modelId="{E41C61EE-AD83-4688-B43E-1671ED8D9CAA}" type="pres">
      <dgm:prSet presAssocID="{8840D770-AB00-4B38-83E7-5CE8A8935F1C}" presName="rootComposite" presStyleCnt="0"/>
      <dgm:spPr/>
    </dgm:pt>
    <dgm:pt modelId="{9AF5D716-779C-403A-9FDA-6100614CF01A}" type="pres">
      <dgm:prSet presAssocID="{8840D770-AB00-4B38-83E7-5CE8A8935F1C}" presName="rootText" presStyleLbl="node2" presStyleIdx="1" presStyleCnt="3" custScaleX="110213" custScaleY="133928">
        <dgm:presLayoutVars>
          <dgm:chPref val="3"/>
        </dgm:presLayoutVars>
      </dgm:prSet>
      <dgm:spPr>
        <a:prstGeom prst="roundRect">
          <a:avLst/>
        </a:prstGeom>
      </dgm:spPr>
    </dgm:pt>
    <dgm:pt modelId="{BC3CD0B8-35C8-43FA-A2D7-0B93B6B1E0F7}" type="pres">
      <dgm:prSet presAssocID="{8840D770-AB00-4B38-83E7-5CE8A8935F1C}" presName="rootConnector" presStyleLbl="node2" presStyleIdx="1" presStyleCnt="3"/>
      <dgm:spPr/>
    </dgm:pt>
    <dgm:pt modelId="{330EE349-7CDC-4F5E-ACDE-D30BFAF901DF}" type="pres">
      <dgm:prSet presAssocID="{8840D770-AB00-4B38-83E7-5CE8A8935F1C}" presName="hierChild4" presStyleCnt="0"/>
      <dgm:spPr/>
    </dgm:pt>
    <dgm:pt modelId="{C4CF7AC9-7033-49CF-940A-5596C8E3498D}" type="pres">
      <dgm:prSet presAssocID="{8840D770-AB00-4B38-83E7-5CE8A8935F1C}" presName="hierChild5" presStyleCnt="0"/>
      <dgm:spPr/>
    </dgm:pt>
    <dgm:pt modelId="{53C83924-8F3A-4ABC-ADFD-150DE5E61880}" type="pres">
      <dgm:prSet presAssocID="{DCD0A4AE-31EB-42E3-8D40-F7E01BC46CC5}" presName="Name64" presStyleLbl="parChTrans1D2" presStyleIdx="2" presStyleCnt="3"/>
      <dgm:spPr/>
    </dgm:pt>
    <dgm:pt modelId="{45D54B3E-B265-4B4E-8688-66AC37323DCD}" type="pres">
      <dgm:prSet presAssocID="{15AA9067-9444-4FDE-9091-00A960BF8D3F}" presName="hierRoot2" presStyleCnt="0">
        <dgm:presLayoutVars>
          <dgm:hierBranch val="init"/>
        </dgm:presLayoutVars>
      </dgm:prSet>
      <dgm:spPr/>
    </dgm:pt>
    <dgm:pt modelId="{1774C6AA-FC26-4187-B8C9-E60FA34DFFE2}" type="pres">
      <dgm:prSet presAssocID="{15AA9067-9444-4FDE-9091-00A960BF8D3F}" presName="rootComposite" presStyleCnt="0"/>
      <dgm:spPr/>
    </dgm:pt>
    <dgm:pt modelId="{BDB0EA9F-55D1-41A2-8D92-4145715F1451}" type="pres">
      <dgm:prSet presAssocID="{15AA9067-9444-4FDE-9091-00A960BF8D3F}" presName="rootText" presStyleLbl="node2" presStyleIdx="2" presStyleCnt="3" custScaleX="110213" custScaleY="133928">
        <dgm:presLayoutVars>
          <dgm:chPref val="3"/>
        </dgm:presLayoutVars>
      </dgm:prSet>
      <dgm:spPr>
        <a:prstGeom prst="roundRect">
          <a:avLst/>
        </a:prstGeom>
      </dgm:spPr>
    </dgm:pt>
    <dgm:pt modelId="{0BFBCFEA-4D0D-47F1-9452-15BBFB67C437}" type="pres">
      <dgm:prSet presAssocID="{15AA9067-9444-4FDE-9091-00A960BF8D3F}" presName="rootConnector" presStyleLbl="node2" presStyleIdx="2" presStyleCnt="3"/>
      <dgm:spPr/>
    </dgm:pt>
    <dgm:pt modelId="{71E64C61-2242-4FD2-BB69-E0D131740E86}" type="pres">
      <dgm:prSet presAssocID="{15AA9067-9444-4FDE-9091-00A960BF8D3F}" presName="hierChild4" presStyleCnt="0"/>
      <dgm:spPr/>
    </dgm:pt>
    <dgm:pt modelId="{965FF449-10CD-4F8E-9AC0-B0348CC77B4D}" type="pres">
      <dgm:prSet presAssocID="{15AA9067-9444-4FDE-9091-00A960BF8D3F}" presName="hierChild5" presStyleCnt="0"/>
      <dgm:spPr/>
    </dgm:pt>
    <dgm:pt modelId="{28CFFC04-180A-45E3-8AA7-E377F7BFC6FC}" type="pres">
      <dgm:prSet presAssocID="{C405E772-663F-4CE8-B9BF-130C4FF2F9C2}" presName="hierChild3" presStyleCnt="0"/>
      <dgm:spPr/>
    </dgm:pt>
    <dgm:pt modelId="{205AD3A6-4C09-4328-9C91-A7D46D606A97}" type="pres">
      <dgm:prSet presAssocID="{9D1C5B06-C247-4B12-8F0E-748AA7AD2A2A}" presName="hierRoot1" presStyleCnt="0">
        <dgm:presLayoutVars>
          <dgm:hierBranch val="init"/>
        </dgm:presLayoutVars>
      </dgm:prSet>
      <dgm:spPr/>
    </dgm:pt>
    <dgm:pt modelId="{C633620C-F855-478F-9A22-D9ED4EF03B3F}" type="pres">
      <dgm:prSet presAssocID="{9D1C5B06-C247-4B12-8F0E-748AA7AD2A2A}" presName="rootComposite1" presStyleCnt="0"/>
      <dgm:spPr/>
    </dgm:pt>
    <dgm:pt modelId="{DE84B528-BDF9-4BF2-81CC-33D90CCC2AE4}" type="pres">
      <dgm:prSet presAssocID="{9D1C5B06-C247-4B12-8F0E-748AA7AD2A2A}" presName="rootText1" presStyleLbl="node0" presStyleIdx="2" presStyleCnt="3" custScaleX="115008" custScaleY="194954">
        <dgm:presLayoutVars>
          <dgm:chPref val="3"/>
        </dgm:presLayoutVars>
      </dgm:prSet>
      <dgm:spPr/>
    </dgm:pt>
    <dgm:pt modelId="{8684AA72-8B51-457F-B7D6-0D62DEBBD32E}" type="pres">
      <dgm:prSet presAssocID="{9D1C5B06-C247-4B12-8F0E-748AA7AD2A2A}" presName="rootConnector1" presStyleLbl="node1" presStyleIdx="0" presStyleCnt="0"/>
      <dgm:spPr/>
    </dgm:pt>
    <dgm:pt modelId="{81FE3C7B-DB7A-4A5D-896B-9F1680830BB0}" type="pres">
      <dgm:prSet presAssocID="{9D1C5B06-C247-4B12-8F0E-748AA7AD2A2A}" presName="hierChild2" presStyleCnt="0"/>
      <dgm:spPr/>
    </dgm:pt>
    <dgm:pt modelId="{A5BB29A7-3CA3-493D-9217-E76C60855EF9}" type="pres">
      <dgm:prSet presAssocID="{9D1C5B06-C247-4B12-8F0E-748AA7AD2A2A}" presName="hierChild3" presStyleCnt="0"/>
      <dgm:spPr/>
    </dgm:pt>
  </dgm:ptLst>
  <dgm:cxnLst>
    <dgm:cxn modelId="{29E5DA05-F81D-4517-B875-0428AD6D5CF2}" srcId="{C405E772-663F-4CE8-B9BF-130C4FF2F9C2}" destId="{E2519FA0-519E-4D7A-B612-59B9D7BDC3A8}" srcOrd="0" destOrd="0" parTransId="{9255275F-79F3-4B67-9813-DF971EFB4535}" sibTransId="{668DE407-D989-44DC-B8F3-E4CF920D5405}"/>
    <dgm:cxn modelId="{BFCCD710-CC65-4A39-B168-FFD23D7D1E8A}" type="presOf" srcId="{15AA9067-9444-4FDE-9091-00A960BF8D3F}" destId="{0BFBCFEA-4D0D-47F1-9452-15BBFB67C437}" srcOrd="1" destOrd="0" presId="urn:microsoft.com/office/officeart/2009/3/layout/HorizontalOrganizationChart"/>
    <dgm:cxn modelId="{419C6925-252D-4473-96A0-819474F58FA0}" type="presOf" srcId="{357A956F-D48A-4778-AE3E-3D1A69BE720D}" destId="{A45632E3-613C-4212-9F6A-DD3F8B998FE4}" srcOrd="0" destOrd="0" presId="urn:microsoft.com/office/officeart/2009/3/layout/HorizontalOrganizationChart"/>
    <dgm:cxn modelId="{A2650E34-2816-4618-8249-1823970B425F}" type="presOf" srcId="{E2519FA0-519E-4D7A-B612-59B9D7BDC3A8}" destId="{878D0928-B8C8-4BBB-A1D5-4BF2EF10DF52}" srcOrd="0" destOrd="0" presId="urn:microsoft.com/office/officeart/2009/3/layout/HorizontalOrganizationChart"/>
    <dgm:cxn modelId="{0FA1CC38-A40A-4443-AEE2-20EC9F528E39}" type="presOf" srcId="{9D1C5B06-C247-4B12-8F0E-748AA7AD2A2A}" destId="{8684AA72-8B51-457F-B7D6-0D62DEBBD32E}" srcOrd="1" destOrd="0" presId="urn:microsoft.com/office/officeart/2009/3/layout/HorizontalOrganizationChart"/>
    <dgm:cxn modelId="{17BD695D-E2E6-44E3-AE3E-483822B0F534}" type="presOf" srcId="{E2519FA0-519E-4D7A-B612-59B9D7BDC3A8}" destId="{F1E0246F-90C6-4055-8B9A-E32912F8FA18}" srcOrd="1" destOrd="0" presId="urn:microsoft.com/office/officeart/2009/3/layout/HorizontalOrganizationChart"/>
    <dgm:cxn modelId="{D8A3C268-370F-47B4-8F64-020AF8F62765}" srcId="{357A956F-D48A-4778-AE3E-3D1A69BE720D}" destId="{C405E772-663F-4CE8-B9BF-130C4FF2F9C2}" srcOrd="1" destOrd="0" parTransId="{07E14A94-EA49-4E8F-9E3E-22F425755DA7}" sibTransId="{12F5D458-B2FB-42FA-984E-E1FF9958EA64}"/>
    <dgm:cxn modelId="{BE74044D-0D4F-40CE-AF34-BC038A779311}" type="presOf" srcId="{BB692685-32EA-48A4-9151-41138ABFD216}" destId="{43FE2AEF-8130-4870-8F10-E0C612896A27}" srcOrd="1" destOrd="0" presId="urn:microsoft.com/office/officeart/2009/3/layout/HorizontalOrganizationChart"/>
    <dgm:cxn modelId="{E7C89C6F-B623-4BD7-BBAB-CB93A9BB345B}" type="presOf" srcId="{C405E772-663F-4CE8-B9BF-130C4FF2F9C2}" destId="{DD87C50B-9C70-4345-8067-92610E4AEDAF}" srcOrd="0" destOrd="0" presId="urn:microsoft.com/office/officeart/2009/3/layout/HorizontalOrganizationChart"/>
    <dgm:cxn modelId="{B765AE59-A236-4ED9-9FE1-B0F0A475479F}" srcId="{C405E772-663F-4CE8-B9BF-130C4FF2F9C2}" destId="{8840D770-AB00-4B38-83E7-5CE8A8935F1C}" srcOrd="1" destOrd="0" parTransId="{C8B45A36-47D5-4CA5-AE7E-2F46C1180F39}" sibTransId="{342FF168-ED47-417A-8605-61DA1F23199A}"/>
    <dgm:cxn modelId="{DC3E907B-45C9-4E79-81EB-A6DBC52DB525}" type="presOf" srcId="{DCD0A4AE-31EB-42E3-8D40-F7E01BC46CC5}" destId="{53C83924-8F3A-4ABC-ADFD-150DE5E61880}" srcOrd="0" destOrd="0" presId="urn:microsoft.com/office/officeart/2009/3/layout/HorizontalOrganizationChart"/>
    <dgm:cxn modelId="{1887F47E-6C13-4659-8583-C48E694D8A4F}" srcId="{357A956F-D48A-4778-AE3E-3D1A69BE720D}" destId="{9D1C5B06-C247-4B12-8F0E-748AA7AD2A2A}" srcOrd="2" destOrd="0" parTransId="{9382E80B-2F5A-4123-BEF5-9070B3D819BA}" sibTransId="{36820C1B-FE35-4A33-958B-477268C73C4A}"/>
    <dgm:cxn modelId="{35661287-E4D3-4184-B6F0-EB121DA25B16}" type="presOf" srcId="{9255275F-79F3-4B67-9813-DF971EFB4535}" destId="{88299EEB-CDE7-4C01-8929-C234474ECA30}" srcOrd="0" destOrd="0" presId="urn:microsoft.com/office/officeart/2009/3/layout/HorizontalOrganizationChart"/>
    <dgm:cxn modelId="{12584988-BA43-4C9E-94F4-51D4B09B1FC0}" type="presOf" srcId="{15AA9067-9444-4FDE-9091-00A960BF8D3F}" destId="{BDB0EA9F-55D1-41A2-8D92-4145715F1451}" srcOrd="0" destOrd="0" presId="urn:microsoft.com/office/officeart/2009/3/layout/HorizontalOrganizationChart"/>
    <dgm:cxn modelId="{E5928E8A-F970-4552-8565-045B9AF8B4DA}" type="presOf" srcId="{BB692685-32EA-48A4-9151-41138ABFD216}" destId="{98D3BA1E-08F5-4354-91D7-710391C5F09F}" srcOrd="0" destOrd="0" presId="urn:microsoft.com/office/officeart/2009/3/layout/HorizontalOrganizationChart"/>
    <dgm:cxn modelId="{7E346C99-A8AC-4893-A1D6-22FDE1C38239}" type="presOf" srcId="{C405E772-663F-4CE8-B9BF-130C4FF2F9C2}" destId="{51F16761-A6C1-415A-BE03-49FF781287EA}" srcOrd="1" destOrd="0" presId="urn:microsoft.com/office/officeart/2009/3/layout/HorizontalOrganizationChart"/>
    <dgm:cxn modelId="{E17D3EAD-EB65-4A2C-A16C-9B2426C2AC69}" type="presOf" srcId="{9D1C5B06-C247-4B12-8F0E-748AA7AD2A2A}" destId="{DE84B528-BDF9-4BF2-81CC-33D90CCC2AE4}" srcOrd="0" destOrd="0" presId="urn:microsoft.com/office/officeart/2009/3/layout/HorizontalOrganizationChart"/>
    <dgm:cxn modelId="{83D967AF-1EF8-4C1C-A3DB-C31A02389895}" type="presOf" srcId="{C8B45A36-47D5-4CA5-AE7E-2F46C1180F39}" destId="{1FCC6EC1-6DBF-4A02-A15F-6F9E9DF0B55A}" srcOrd="0" destOrd="0" presId="urn:microsoft.com/office/officeart/2009/3/layout/HorizontalOrganizationChart"/>
    <dgm:cxn modelId="{AA2EA2C3-603A-4E15-BEF0-4728001E9286}" srcId="{C405E772-663F-4CE8-B9BF-130C4FF2F9C2}" destId="{15AA9067-9444-4FDE-9091-00A960BF8D3F}" srcOrd="2" destOrd="0" parTransId="{DCD0A4AE-31EB-42E3-8D40-F7E01BC46CC5}" sibTransId="{45817DDC-9445-461A-A72E-C173E5E250F5}"/>
    <dgm:cxn modelId="{A2BEE0E1-F176-4924-9DA2-7B270DA63479}" srcId="{357A956F-D48A-4778-AE3E-3D1A69BE720D}" destId="{BB692685-32EA-48A4-9151-41138ABFD216}" srcOrd="0" destOrd="0" parTransId="{AB58E0E3-13FC-4C62-AA56-5193B2B5642F}" sibTransId="{ECAD552D-5BA3-402F-9ED5-E2EC35F9CBA8}"/>
    <dgm:cxn modelId="{9DA560E2-5539-4533-BF4B-61109B620972}" type="presOf" srcId="{8840D770-AB00-4B38-83E7-5CE8A8935F1C}" destId="{9AF5D716-779C-403A-9FDA-6100614CF01A}" srcOrd="0" destOrd="0" presId="urn:microsoft.com/office/officeart/2009/3/layout/HorizontalOrganizationChart"/>
    <dgm:cxn modelId="{89CFE6FC-D67A-4AE9-A7C0-C1BDDCBEB2DD}" type="presOf" srcId="{8840D770-AB00-4B38-83E7-5CE8A8935F1C}" destId="{BC3CD0B8-35C8-43FA-A2D7-0B93B6B1E0F7}" srcOrd="1" destOrd="0" presId="urn:microsoft.com/office/officeart/2009/3/layout/HorizontalOrganizationChart"/>
    <dgm:cxn modelId="{CE68961C-6E34-4450-B5F2-8261F1080F0D}" type="presParOf" srcId="{A45632E3-613C-4212-9F6A-DD3F8B998FE4}" destId="{1652B32F-ED0C-4DB9-A5AF-5B46AE7B0248}" srcOrd="0" destOrd="0" presId="urn:microsoft.com/office/officeart/2009/3/layout/HorizontalOrganizationChart"/>
    <dgm:cxn modelId="{7187298F-FB2A-4F10-8A4D-163B25CACAC7}" type="presParOf" srcId="{1652B32F-ED0C-4DB9-A5AF-5B46AE7B0248}" destId="{CA237E8A-C0FC-42DE-9E0B-E715842A3CA3}" srcOrd="0" destOrd="0" presId="urn:microsoft.com/office/officeart/2009/3/layout/HorizontalOrganizationChart"/>
    <dgm:cxn modelId="{4D7F6546-7B1D-4E34-B2BF-0C3D6E0CC060}" type="presParOf" srcId="{CA237E8A-C0FC-42DE-9E0B-E715842A3CA3}" destId="{98D3BA1E-08F5-4354-91D7-710391C5F09F}" srcOrd="0" destOrd="0" presId="urn:microsoft.com/office/officeart/2009/3/layout/HorizontalOrganizationChart"/>
    <dgm:cxn modelId="{CD48590F-75AC-491D-98B8-9A78AAD2E32A}" type="presParOf" srcId="{CA237E8A-C0FC-42DE-9E0B-E715842A3CA3}" destId="{43FE2AEF-8130-4870-8F10-E0C612896A27}" srcOrd="1" destOrd="0" presId="urn:microsoft.com/office/officeart/2009/3/layout/HorizontalOrganizationChart"/>
    <dgm:cxn modelId="{6DCB0E55-870B-4F55-B98D-87525EA00AF7}" type="presParOf" srcId="{1652B32F-ED0C-4DB9-A5AF-5B46AE7B0248}" destId="{6208748D-8966-4889-9F49-F8575827A327}" srcOrd="1" destOrd="0" presId="urn:microsoft.com/office/officeart/2009/3/layout/HorizontalOrganizationChart"/>
    <dgm:cxn modelId="{F0E00FBD-EFD2-4940-A593-AE7B3437D60B}" type="presParOf" srcId="{1652B32F-ED0C-4DB9-A5AF-5B46AE7B0248}" destId="{2EA37F27-463D-4419-9ACB-4C493509C6B4}" srcOrd="2" destOrd="0" presId="urn:microsoft.com/office/officeart/2009/3/layout/HorizontalOrganizationChart"/>
    <dgm:cxn modelId="{986DD75A-F258-4E53-B849-B1FDDC68A093}" type="presParOf" srcId="{A45632E3-613C-4212-9F6A-DD3F8B998FE4}" destId="{68672F72-EDE7-48E6-ABF6-465506A1A6F5}" srcOrd="1" destOrd="0" presId="urn:microsoft.com/office/officeart/2009/3/layout/HorizontalOrganizationChart"/>
    <dgm:cxn modelId="{2B215628-5F5D-4203-BF2F-DC2E25F2CDC5}" type="presParOf" srcId="{68672F72-EDE7-48E6-ABF6-465506A1A6F5}" destId="{D3981903-F94D-4D0F-9430-C96FD9527D35}" srcOrd="0" destOrd="0" presId="urn:microsoft.com/office/officeart/2009/3/layout/HorizontalOrganizationChart"/>
    <dgm:cxn modelId="{0BB0D5D2-5618-475F-8663-08C48394BD05}" type="presParOf" srcId="{D3981903-F94D-4D0F-9430-C96FD9527D35}" destId="{DD87C50B-9C70-4345-8067-92610E4AEDAF}" srcOrd="0" destOrd="0" presId="urn:microsoft.com/office/officeart/2009/3/layout/HorizontalOrganizationChart"/>
    <dgm:cxn modelId="{96C6FA76-B469-4EE6-B2F8-9CB5FE351136}" type="presParOf" srcId="{D3981903-F94D-4D0F-9430-C96FD9527D35}" destId="{51F16761-A6C1-415A-BE03-49FF781287EA}" srcOrd="1" destOrd="0" presId="urn:microsoft.com/office/officeart/2009/3/layout/HorizontalOrganizationChart"/>
    <dgm:cxn modelId="{63227424-C39E-47B1-BCB9-153A06E811FF}" type="presParOf" srcId="{68672F72-EDE7-48E6-ABF6-465506A1A6F5}" destId="{73B170E7-EFC2-4D65-B401-0D3410FA3B46}" srcOrd="1" destOrd="0" presId="urn:microsoft.com/office/officeart/2009/3/layout/HorizontalOrganizationChart"/>
    <dgm:cxn modelId="{4BE08307-04E0-4EB6-B149-7D99C0078018}" type="presParOf" srcId="{73B170E7-EFC2-4D65-B401-0D3410FA3B46}" destId="{88299EEB-CDE7-4C01-8929-C234474ECA30}" srcOrd="0" destOrd="0" presId="urn:microsoft.com/office/officeart/2009/3/layout/HorizontalOrganizationChart"/>
    <dgm:cxn modelId="{27109BB7-5123-430B-B89A-27484F084A64}" type="presParOf" srcId="{73B170E7-EFC2-4D65-B401-0D3410FA3B46}" destId="{2939E4D3-DCA2-4D8B-ABC9-E91D1F62A521}" srcOrd="1" destOrd="0" presId="urn:microsoft.com/office/officeart/2009/3/layout/HorizontalOrganizationChart"/>
    <dgm:cxn modelId="{2DDD3679-B17C-4E48-935E-B122A56F6846}" type="presParOf" srcId="{2939E4D3-DCA2-4D8B-ABC9-E91D1F62A521}" destId="{2CB9807E-A478-4D14-8D7F-AAE6607696C7}" srcOrd="0" destOrd="0" presId="urn:microsoft.com/office/officeart/2009/3/layout/HorizontalOrganizationChart"/>
    <dgm:cxn modelId="{607A6E21-164D-4E45-AC40-EDCC816C18A9}" type="presParOf" srcId="{2CB9807E-A478-4D14-8D7F-AAE6607696C7}" destId="{878D0928-B8C8-4BBB-A1D5-4BF2EF10DF52}" srcOrd="0" destOrd="0" presId="urn:microsoft.com/office/officeart/2009/3/layout/HorizontalOrganizationChart"/>
    <dgm:cxn modelId="{F06B7EE6-B263-498F-8524-C14AFE4251E6}" type="presParOf" srcId="{2CB9807E-A478-4D14-8D7F-AAE6607696C7}" destId="{F1E0246F-90C6-4055-8B9A-E32912F8FA18}" srcOrd="1" destOrd="0" presId="urn:microsoft.com/office/officeart/2009/3/layout/HorizontalOrganizationChart"/>
    <dgm:cxn modelId="{0DC4B995-453A-43C1-BD0B-71C43CD0FDFC}" type="presParOf" srcId="{2939E4D3-DCA2-4D8B-ABC9-E91D1F62A521}" destId="{B4676321-FF43-43C2-AC32-4E90ACA21168}" srcOrd="1" destOrd="0" presId="urn:microsoft.com/office/officeart/2009/3/layout/HorizontalOrganizationChart"/>
    <dgm:cxn modelId="{18F6DE9B-1D9D-4807-A427-4031A61BB2D9}" type="presParOf" srcId="{2939E4D3-DCA2-4D8B-ABC9-E91D1F62A521}" destId="{298F3839-4498-4470-89CE-52B9057851D1}" srcOrd="2" destOrd="0" presId="urn:microsoft.com/office/officeart/2009/3/layout/HorizontalOrganizationChart"/>
    <dgm:cxn modelId="{5CE42CE4-C39C-48AD-8207-C446CC6B38C8}" type="presParOf" srcId="{73B170E7-EFC2-4D65-B401-0D3410FA3B46}" destId="{1FCC6EC1-6DBF-4A02-A15F-6F9E9DF0B55A}" srcOrd="2" destOrd="0" presId="urn:microsoft.com/office/officeart/2009/3/layout/HorizontalOrganizationChart"/>
    <dgm:cxn modelId="{78B8286C-22A5-4C59-891E-28FD73B86FA6}" type="presParOf" srcId="{73B170E7-EFC2-4D65-B401-0D3410FA3B46}" destId="{D7DD92D4-01E4-4865-946E-BB98DBF27250}" srcOrd="3" destOrd="0" presId="urn:microsoft.com/office/officeart/2009/3/layout/HorizontalOrganizationChart"/>
    <dgm:cxn modelId="{BEA1FCD4-DA26-446C-934C-2D8997999B61}" type="presParOf" srcId="{D7DD92D4-01E4-4865-946E-BB98DBF27250}" destId="{E41C61EE-AD83-4688-B43E-1671ED8D9CAA}" srcOrd="0" destOrd="0" presId="urn:microsoft.com/office/officeart/2009/3/layout/HorizontalOrganizationChart"/>
    <dgm:cxn modelId="{0B949C2B-810F-4E84-9385-71CCECD80DCC}" type="presParOf" srcId="{E41C61EE-AD83-4688-B43E-1671ED8D9CAA}" destId="{9AF5D716-779C-403A-9FDA-6100614CF01A}" srcOrd="0" destOrd="0" presId="urn:microsoft.com/office/officeart/2009/3/layout/HorizontalOrganizationChart"/>
    <dgm:cxn modelId="{699299C3-9577-428A-B36B-AE66BD1657D6}" type="presParOf" srcId="{E41C61EE-AD83-4688-B43E-1671ED8D9CAA}" destId="{BC3CD0B8-35C8-43FA-A2D7-0B93B6B1E0F7}" srcOrd="1" destOrd="0" presId="urn:microsoft.com/office/officeart/2009/3/layout/HorizontalOrganizationChart"/>
    <dgm:cxn modelId="{DD935FF8-EA25-42D0-A673-851724013F97}" type="presParOf" srcId="{D7DD92D4-01E4-4865-946E-BB98DBF27250}" destId="{330EE349-7CDC-4F5E-ACDE-D30BFAF901DF}" srcOrd="1" destOrd="0" presId="urn:microsoft.com/office/officeart/2009/3/layout/HorizontalOrganizationChart"/>
    <dgm:cxn modelId="{CDAD99A0-09DE-4F5A-9EF5-B5D01ADC9F95}" type="presParOf" srcId="{D7DD92D4-01E4-4865-946E-BB98DBF27250}" destId="{C4CF7AC9-7033-49CF-940A-5596C8E3498D}" srcOrd="2" destOrd="0" presId="urn:microsoft.com/office/officeart/2009/3/layout/HorizontalOrganizationChart"/>
    <dgm:cxn modelId="{E4EA57C8-89B2-450F-9F13-5E4ABCD30B8E}" type="presParOf" srcId="{73B170E7-EFC2-4D65-B401-0D3410FA3B46}" destId="{53C83924-8F3A-4ABC-ADFD-150DE5E61880}" srcOrd="4" destOrd="0" presId="urn:microsoft.com/office/officeart/2009/3/layout/HorizontalOrganizationChart"/>
    <dgm:cxn modelId="{86A7182F-0483-404D-876C-66F28F0FBF12}" type="presParOf" srcId="{73B170E7-EFC2-4D65-B401-0D3410FA3B46}" destId="{45D54B3E-B265-4B4E-8688-66AC37323DCD}" srcOrd="5" destOrd="0" presId="urn:microsoft.com/office/officeart/2009/3/layout/HorizontalOrganizationChart"/>
    <dgm:cxn modelId="{2414E332-44A1-4429-B721-F7C7713D88A3}" type="presParOf" srcId="{45D54B3E-B265-4B4E-8688-66AC37323DCD}" destId="{1774C6AA-FC26-4187-B8C9-E60FA34DFFE2}" srcOrd="0" destOrd="0" presId="urn:microsoft.com/office/officeart/2009/3/layout/HorizontalOrganizationChart"/>
    <dgm:cxn modelId="{6E9EE54D-F087-4CF3-BF67-C6835905D069}" type="presParOf" srcId="{1774C6AA-FC26-4187-B8C9-E60FA34DFFE2}" destId="{BDB0EA9F-55D1-41A2-8D92-4145715F1451}" srcOrd="0" destOrd="0" presId="urn:microsoft.com/office/officeart/2009/3/layout/HorizontalOrganizationChart"/>
    <dgm:cxn modelId="{569C3727-269B-4523-904F-EAF77E82E9F3}" type="presParOf" srcId="{1774C6AA-FC26-4187-B8C9-E60FA34DFFE2}" destId="{0BFBCFEA-4D0D-47F1-9452-15BBFB67C437}" srcOrd="1" destOrd="0" presId="urn:microsoft.com/office/officeart/2009/3/layout/HorizontalOrganizationChart"/>
    <dgm:cxn modelId="{D982BAC3-2160-4F32-BD9E-5B1B3CDB6ED2}" type="presParOf" srcId="{45D54B3E-B265-4B4E-8688-66AC37323DCD}" destId="{71E64C61-2242-4FD2-BB69-E0D131740E86}" srcOrd="1" destOrd="0" presId="urn:microsoft.com/office/officeart/2009/3/layout/HorizontalOrganizationChart"/>
    <dgm:cxn modelId="{AE5C5664-0154-44EE-BA52-D81F2EB6C9AF}" type="presParOf" srcId="{45D54B3E-B265-4B4E-8688-66AC37323DCD}" destId="{965FF449-10CD-4F8E-9AC0-B0348CC77B4D}" srcOrd="2" destOrd="0" presId="urn:microsoft.com/office/officeart/2009/3/layout/HorizontalOrganizationChart"/>
    <dgm:cxn modelId="{E4F151B6-9B59-47B5-8634-B32E220D0099}" type="presParOf" srcId="{68672F72-EDE7-48E6-ABF6-465506A1A6F5}" destId="{28CFFC04-180A-45E3-8AA7-E377F7BFC6FC}" srcOrd="2" destOrd="0" presId="urn:microsoft.com/office/officeart/2009/3/layout/HorizontalOrganizationChart"/>
    <dgm:cxn modelId="{ACFCE7DD-D7D8-4BAB-A8A4-975DD6421D40}" type="presParOf" srcId="{A45632E3-613C-4212-9F6A-DD3F8B998FE4}" destId="{205AD3A6-4C09-4328-9C91-A7D46D606A97}" srcOrd="2" destOrd="0" presId="urn:microsoft.com/office/officeart/2009/3/layout/HorizontalOrganizationChart"/>
    <dgm:cxn modelId="{4CE51434-F7E8-4971-A38F-22ED62225000}" type="presParOf" srcId="{205AD3A6-4C09-4328-9C91-A7D46D606A97}" destId="{C633620C-F855-478F-9A22-D9ED4EF03B3F}" srcOrd="0" destOrd="0" presId="urn:microsoft.com/office/officeart/2009/3/layout/HorizontalOrganizationChart"/>
    <dgm:cxn modelId="{33634F49-F455-4D71-9D5E-7CABA5A70269}" type="presParOf" srcId="{C633620C-F855-478F-9A22-D9ED4EF03B3F}" destId="{DE84B528-BDF9-4BF2-81CC-33D90CCC2AE4}" srcOrd="0" destOrd="0" presId="urn:microsoft.com/office/officeart/2009/3/layout/HorizontalOrganizationChart"/>
    <dgm:cxn modelId="{9992F78E-87C0-4F9B-8DB2-D09D537E6F8E}" type="presParOf" srcId="{C633620C-F855-478F-9A22-D9ED4EF03B3F}" destId="{8684AA72-8B51-457F-B7D6-0D62DEBBD32E}" srcOrd="1" destOrd="0" presId="urn:microsoft.com/office/officeart/2009/3/layout/HorizontalOrganizationChart"/>
    <dgm:cxn modelId="{AD812935-2F8F-4D44-9D56-4631F9BC7F4D}" type="presParOf" srcId="{205AD3A6-4C09-4328-9C91-A7D46D606A97}" destId="{81FE3C7B-DB7A-4A5D-896B-9F1680830BB0}" srcOrd="1" destOrd="0" presId="urn:microsoft.com/office/officeart/2009/3/layout/HorizontalOrganizationChart"/>
    <dgm:cxn modelId="{FDB947C8-5193-4898-BD0E-2CF56EA80B0E}" type="presParOf" srcId="{205AD3A6-4C09-4328-9C91-A7D46D606A97}" destId="{A5BB29A7-3CA3-493D-9217-E76C60855EF9}" srcOrd="2" destOrd="0" presId="urn:microsoft.com/office/officeart/2009/3/layout/HorizontalOrganizationChar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A8BBD85-DF65-4DCE-A463-0CDB6B3018CC}" type="doc">
      <dgm:prSet loTypeId="urn:microsoft.com/office/officeart/2005/8/layout/default" loCatId="list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endParaRPr lang="es-ES"/>
        </a:p>
      </dgm:t>
    </dgm:pt>
    <dgm:pt modelId="{909C98D8-439E-4E6D-AB4C-B88597FCF4B4}">
      <dgm:prSet custT="1"/>
      <dgm:spPr>
        <a:ln>
          <a:solidFill>
            <a:schemeClr val="accent2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contourW="25400" prstMaterial="dkEdge">
          <a:bevelT w="57150" h="57150" prst="angle"/>
          <a:contourClr>
            <a:schemeClr val="accent2">
              <a:lumMod val="50000"/>
            </a:schemeClr>
          </a:contourClr>
        </a:sp3d>
      </dgm:spPr>
      <dgm:t>
        <a:bodyPr/>
        <a:lstStyle/>
        <a:p>
          <a:r>
            <a:rPr lang="th-TH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เพราะพวกเขาเทศนาสั่งสอนอย่างหนึ่งแต่กลับกระทำอีกอย่างหนึ่ง </a:t>
          </a:r>
        </a:p>
        <a:p>
          <a:r>
            <a:rPr lang="th-TH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(มัทธิว </a:t>
          </a:r>
          <a:r>
            <a: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23:3)</a:t>
          </a:r>
          <a:endParaRPr lang="en-US" sz="2000" b="1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6C804C0-B900-4E33-B487-CE0BBCF3079B}" type="parTrans" cxnId="{2854ED6D-B280-4EDA-AD58-906260AED1BC}">
      <dgm:prSet/>
      <dgm:spPr/>
      <dgm:t>
        <a:bodyPr/>
        <a:lstStyle/>
        <a:p>
          <a:endParaRPr lang="es-ES" sz="2000"/>
        </a:p>
      </dgm:t>
    </dgm:pt>
    <dgm:pt modelId="{C7999196-FEA7-41DD-B87A-0BDE2D755850}" type="sibTrans" cxnId="{2854ED6D-B280-4EDA-AD58-906260AED1BC}">
      <dgm:prSet/>
      <dgm:spPr/>
      <dgm:t>
        <a:bodyPr/>
        <a:lstStyle/>
        <a:p>
          <a:endParaRPr lang="es-ES" sz="2000"/>
        </a:p>
      </dgm:t>
    </dgm:pt>
    <dgm:pt modelId="{4E76CAB0-70E6-4CEE-927D-203DC7263142}">
      <dgm:prSet custT="1"/>
      <dgm:spPr>
        <a:gradFill rotWithShape="0">
          <a:gsLst>
            <a:gs pos="0">
              <a:schemeClr val="accent3">
                <a:hueOff val="0"/>
                <a:satOff val="0"/>
                <a:alphaOff val="0"/>
                <a:satMod val="105000"/>
                <a:tint val="67000"/>
                <a:lumMod val="93000"/>
                <a:lumOff val="7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</a:gradFill>
        <a:ln>
          <a:solidFill>
            <a:schemeClr val="accent3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contourW="25400" prstMaterial="dkEdge">
          <a:bevelT w="57150" h="57150" prst="angle"/>
          <a:contourClr>
            <a:schemeClr val="accent3">
              <a:lumMod val="50000"/>
            </a:schemeClr>
          </a:contourClr>
        </a:sp3d>
      </dgm:spPr>
      <dgm:t>
        <a:bodyPr/>
        <a:lstStyle/>
        <a:p>
          <a:r>
            <a:rPr lang="th-TH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เพราะพวกเขาแบกภาระหนักวางไว้บนบ่าผู้อื่น แต่ตนเองกลับไม่ยอมแม้แต่จะร่วมแบกภาระเหล่านั้นด้วย (มัทธิว </a:t>
          </a:r>
          <a:r>
            <a: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23:4)</a:t>
          </a:r>
          <a:endParaRPr lang="en-US" sz="2000" b="1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7BAC808-7686-47E1-ADF0-0782199FEE77}" type="parTrans" cxnId="{05B83243-1972-45A5-83FB-85D91F1E80B0}">
      <dgm:prSet/>
      <dgm:spPr/>
      <dgm:t>
        <a:bodyPr/>
        <a:lstStyle/>
        <a:p>
          <a:endParaRPr lang="es-ES" sz="2000"/>
        </a:p>
      </dgm:t>
    </dgm:pt>
    <dgm:pt modelId="{29227FB0-16DB-412E-959C-E546F12F97A1}" type="sibTrans" cxnId="{05B83243-1972-45A5-83FB-85D91F1E80B0}">
      <dgm:prSet/>
      <dgm:spPr/>
      <dgm:t>
        <a:bodyPr/>
        <a:lstStyle/>
        <a:p>
          <a:endParaRPr lang="es-ES" sz="2000"/>
        </a:p>
      </dgm:t>
    </dgm:pt>
    <dgm:pt modelId="{B46F8926-895E-4883-B79C-8FBAEE27860A}">
      <dgm:prSet custT="1"/>
      <dgm:spPr>
        <a:ln>
          <a:solidFill>
            <a:schemeClr val="accent4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contourW="25400" prstMaterial="dkEdge">
          <a:bevelT w="57150" h="57150" prst="angle"/>
          <a:contourClr>
            <a:schemeClr val="accent4">
              <a:lumMod val="50000"/>
            </a:schemeClr>
          </a:contourClr>
        </a:sp3d>
      </dgm:spPr>
      <dgm:t>
        <a:bodyPr/>
        <a:lstStyle/>
        <a:p>
          <a:r>
            <a:rPr lang="th-TH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เพราะทุกสิ่งที่พวกเขาทำเป็นเพียงการเสแสร้ง เพื่อให้ผู้อื่นได้เห็นเท่านั้น (มัทธิว </a:t>
          </a:r>
          <a:r>
            <a: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23:5)</a:t>
          </a:r>
          <a:endParaRPr lang="en-US" sz="2000" b="1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0E1D52F-20DA-4F4E-B678-1AF2903143A7}" type="parTrans" cxnId="{B31FF79A-293B-4D33-8E21-7366DD7FE68B}">
      <dgm:prSet/>
      <dgm:spPr/>
      <dgm:t>
        <a:bodyPr/>
        <a:lstStyle/>
        <a:p>
          <a:endParaRPr lang="es-ES" sz="2000"/>
        </a:p>
      </dgm:t>
    </dgm:pt>
    <dgm:pt modelId="{9D824E77-F4A0-4F9B-A9CB-F10706074D27}" type="sibTrans" cxnId="{B31FF79A-293B-4D33-8E21-7366DD7FE68B}">
      <dgm:prSet/>
      <dgm:spPr/>
      <dgm:t>
        <a:bodyPr/>
        <a:lstStyle/>
        <a:p>
          <a:endParaRPr lang="es-ES" sz="2000"/>
        </a:p>
      </dgm:t>
    </dgm:pt>
    <dgm:pt modelId="{60433DE8-CDF5-48E0-9B6B-249D6F47FDB2}">
      <dgm:prSet custT="1"/>
      <dgm:spPr>
        <a:solidFill>
          <a:srgbClr val="EBAEFC"/>
        </a:solidFill>
        <a:ln>
          <a:solidFill>
            <a:schemeClr val="accent5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contourW="25400" prstMaterial="dkEdge">
          <a:bevelT w="57150" h="57150" prst="angle"/>
          <a:contourClr>
            <a:schemeClr val="accent5">
              <a:lumMod val="50000"/>
            </a:schemeClr>
          </a:contourClr>
        </a:sp3d>
      </dgm:spPr>
      <dgm:t>
        <a:bodyPr/>
        <a:lstStyle/>
        <a:p>
          <a:r>
            <a:rPr lang="th-TH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เพราะพวกเขาชอบได้รับเกียรติ์ แต่กลับไม่ให้เกียรติ์ผู้อื่น </a:t>
          </a:r>
        </a:p>
        <a:p>
          <a:r>
            <a:rPr lang="th-TH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(มัทธิว </a:t>
          </a:r>
          <a:r>
            <a: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23:6-7, 11-12)</a:t>
          </a:r>
          <a:endParaRPr lang="en-US" sz="2000" b="1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6568278-9B11-4D14-9F5E-2A83586AC5F7}" type="parTrans" cxnId="{7FF45EC8-18B2-43CC-96CB-B3ED1014E73C}">
      <dgm:prSet/>
      <dgm:spPr/>
      <dgm:t>
        <a:bodyPr/>
        <a:lstStyle/>
        <a:p>
          <a:endParaRPr lang="es-ES" sz="2000"/>
        </a:p>
      </dgm:t>
    </dgm:pt>
    <dgm:pt modelId="{24C9ABBE-10A0-4A2A-A802-456E31A7A5A8}" type="sibTrans" cxnId="{7FF45EC8-18B2-43CC-96CB-B3ED1014E73C}">
      <dgm:prSet/>
      <dgm:spPr/>
      <dgm:t>
        <a:bodyPr/>
        <a:lstStyle/>
        <a:p>
          <a:endParaRPr lang="es-ES" sz="2000"/>
        </a:p>
      </dgm:t>
    </dgm:pt>
    <dgm:pt modelId="{82EF3799-13DB-4202-B379-A356C57B0890}">
      <dgm:prSet custT="1"/>
      <dgm:spPr>
        <a:solidFill>
          <a:srgbClr val="CBB8FA"/>
        </a:solidFill>
        <a:ln>
          <a:solidFill>
            <a:schemeClr val="accent6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contourW="25400" prstMaterial="dkEdge">
          <a:bevelT w="57150" h="57150" prst="angle"/>
          <a:contourClr>
            <a:schemeClr val="accent6">
              <a:lumMod val="50000"/>
            </a:schemeClr>
          </a:contourClr>
        </a:sp3d>
      </dgm:spPr>
      <dgm:t>
        <a:bodyPr/>
        <a:lstStyle/>
        <a:p>
          <a:r>
            <a:rPr lang="th-TH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เพราะพวกเขาเชิดชูเหล่าผู้เผยพระวจนะ แต่กลับไม่ยอมเชื่อฟังถ้อยคำที่ผู้เผยพระวจนะเหล่านั้นกล่าว (มัทธิว </a:t>
          </a:r>
          <a:r>
            <a: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23:29-31)</a:t>
          </a:r>
          <a:endParaRPr lang="en-US" sz="2000" b="1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61BA580-998E-4240-B20D-D4258B4C5412}" type="parTrans" cxnId="{427A3130-DB51-438C-8808-DFBDF5F8B1D6}">
      <dgm:prSet/>
      <dgm:spPr/>
      <dgm:t>
        <a:bodyPr/>
        <a:lstStyle/>
        <a:p>
          <a:endParaRPr lang="es-ES" sz="2000"/>
        </a:p>
      </dgm:t>
    </dgm:pt>
    <dgm:pt modelId="{960D5583-40C0-42C1-BAA8-DB7924388666}" type="sibTrans" cxnId="{427A3130-DB51-438C-8808-DFBDF5F8B1D6}">
      <dgm:prSet/>
      <dgm:spPr/>
      <dgm:t>
        <a:bodyPr/>
        <a:lstStyle/>
        <a:p>
          <a:endParaRPr lang="es-ES" sz="2000"/>
        </a:p>
      </dgm:t>
    </dgm:pt>
    <dgm:pt modelId="{1CD9C06F-56D0-455B-941C-E0B76BBA0EDF}">
      <dgm:prSet custT="1"/>
      <dgm:spPr>
        <a:solidFill>
          <a:srgbClr val="FFD757"/>
        </a:solidFill>
        <a:ln>
          <a:solidFill>
            <a:srgbClr val="9A7500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contourW="25400" prstMaterial="dkEdge">
          <a:bevelT w="57150" h="57150" prst="angle"/>
          <a:contourClr>
            <a:srgbClr val="9A7500"/>
          </a:contourClr>
        </a:sp3d>
      </dgm:spPr>
      <dgm:t>
        <a:bodyPr/>
        <a:lstStyle/>
        <a:p>
          <a:r>
            <a:rPr lang="th-TH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เพราะพวกเขาอ้างว่าปรนนิบัติพระเจ้า แต่กลับต้องการสังหารผู้ที่มากล่าวถ้อยคำของพระองค์แก่พวกเขา (มัทธิว </a:t>
          </a:r>
          <a:r>
            <a: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23:34)</a:t>
          </a:r>
          <a:endParaRPr lang="en-US" sz="2000" b="1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5B078FC-4784-4619-9677-8136700BB763}" type="parTrans" cxnId="{E3229FF0-1009-4A55-BDDB-49B05545B0A8}">
      <dgm:prSet/>
      <dgm:spPr/>
      <dgm:t>
        <a:bodyPr/>
        <a:lstStyle/>
        <a:p>
          <a:endParaRPr lang="es-ES" sz="2000"/>
        </a:p>
      </dgm:t>
    </dgm:pt>
    <dgm:pt modelId="{CBFCB720-1E6D-4775-A176-855BE1D66516}" type="sibTrans" cxnId="{E3229FF0-1009-4A55-BDDB-49B05545B0A8}">
      <dgm:prSet/>
      <dgm:spPr/>
      <dgm:t>
        <a:bodyPr/>
        <a:lstStyle/>
        <a:p>
          <a:endParaRPr lang="es-ES" sz="2000"/>
        </a:p>
      </dgm:t>
    </dgm:pt>
    <dgm:pt modelId="{52B8E3D9-FAC9-4EEA-80EC-B5C3F1DBBCB4}" type="pres">
      <dgm:prSet presAssocID="{4A8BBD85-DF65-4DCE-A463-0CDB6B3018CC}" presName="diagram" presStyleCnt="0">
        <dgm:presLayoutVars>
          <dgm:dir/>
          <dgm:resizeHandles val="exact"/>
        </dgm:presLayoutVars>
      </dgm:prSet>
      <dgm:spPr/>
    </dgm:pt>
    <dgm:pt modelId="{8893F3CE-685D-439D-A268-D77D0BCA08D5}" type="pres">
      <dgm:prSet presAssocID="{909C98D8-439E-4E6D-AB4C-B88597FCF4B4}" presName="node" presStyleLbl="node1" presStyleIdx="0" presStyleCnt="6" custScaleY="144959">
        <dgm:presLayoutVars>
          <dgm:bulletEnabled val="1"/>
        </dgm:presLayoutVars>
      </dgm:prSet>
      <dgm:spPr/>
    </dgm:pt>
    <dgm:pt modelId="{EEDF223F-23F4-4232-90F8-E8AD29D597CA}" type="pres">
      <dgm:prSet presAssocID="{C7999196-FEA7-41DD-B87A-0BDE2D755850}" presName="sibTrans" presStyleCnt="0"/>
      <dgm:spPr/>
    </dgm:pt>
    <dgm:pt modelId="{738EA7AD-A3D3-4269-964F-78B4E94F7DD2}" type="pres">
      <dgm:prSet presAssocID="{4E76CAB0-70E6-4CEE-927D-203DC7263142}" presName="node" presStyleLbl="node1" presStyleIdx="1" presStyleCnt="6" custScaleY="144959">
        <dgm:presLayoutVars>
          <dgm:bulletEnabled val="1"/>
        </dgm:presLayoutVars>
      </dgm:prSet>
      <dgm:spPr/>
    </dgm:pt>
    <dgm:pt modelId="{3D7EA5CD-03DC-4CEF-A123-F7100B1C28D8}" type="pres">
      <dgm:prSet presAssocID="{29227FB0-16DB-412E-959C-E546F12F97A1}" presName="sibTrans" presStyleCnt="0"/>
      <dgm:spPr/>
    </dgm:pt>
    <dgm:pt modelId="{C4EB8120-C2BC-4210-B1B0-1752F8E13E5A}" type="pres">
      <dgm:prSet presAssocID="{B46F8926-895E-4883-B79C-8FBAEE27860A}" presName="node" presStyleLbl="node1" presStyleIdx="2" presStyleCnt="6" custScaleY="144959">
        <dgm:presLayoutVars>
          <dgm:bulletEnabled val="1"/>
        </dgm:presLayoutVars>
      </dgm:prSet>
      <dgm:spPr/>
    </dgm:pt>
    <dgm:pt modelId="{F65A8A83-FCB7-491B-9F51-A0CE63CEA27A}" type="pres">
      <dgm:prSet presAssocID="{9D824E77-F4A0-4F9B-A9CB-F10706074D27}" presName="sibTrans" presStyleCnt="0"/>
      <dgm:spPr/>
    </dgm:pt>
    <dgm:pt modelId="{B95E04DF-B5CC-45D8-AD69-80BFE68366EF}" type="pres">
      <dgm:prSet presAssocID="{60433DE8-CDF5-48E0-9B6B-249D6F47FDB2}" presName="node" presStyleLbl="node1" presStyleIdx="3" presStyleCnt="6" custScaleY="144959">
        <dgm:presLayoutVars>
          <dgm:bulletEnabled val="1"/>
        </dgm:presLayoutVars>
      </dgm:prSet>
      <dgm:spPr/>
    </dgm:pt>
    <dgm:pt modelId="{FBC4E61F-1867-40B4-93A8-D9D23CBF5825}" type="pres">
      <dgm:prSet presAssocID="{24C9ABBE-10A0-4A2A-A802-456E31A7A5A8}" presName="sibTrans" presStyleCnt="0"/>
      <dgm:spPr/>
    </dgm:pt>
    <dgm:pt modelId="{DC9B0F42-F748-4B63-91ED-E7616E5EBE15}" type="pres">
      <dgm:prSet presAssocID="{82EF3799-13DB-4202-B379-A356C57B0890}" presName="node" presStyleLbl="node1" presStyleIdx="4" presStyleCnt="6" custScaleY="144959">
        <dgm:presLayoutVars>
          <dgm:bulletEnabled val="1"/>
        </dgm:presLayoutVars>
      </dgm:prSet>
      <dgm:spPr/>
    </dgm:pt>
    <dgm:pt modelId="{2FEA864E-7AB9-4ED0-91FB-B6A3C85698AA}" type="pres">
      <dgm:prSet presAssocID="{960D5583-40C0-42C1-BAA8-DB7924388666}" presName="sibTrans" presStyleCnt="0"/>
      <dgm:spPr/>
    </dgm:pt>
    <dgm:pt modelId="{0730256A-A870-4AC2-9DEC-515F3F6C7F44}" type="pres">
      <dgm:prSet presAssocID="{1CD9C06F-56D0-455B-941C-E0B76BBA0EDF}" presName="node" presStyleLbl="node1" presStyleIdx="5" presStyleCnt="6" custScaleY="144959">
        <dgm:presLayoutVars>
          <dgm:bulletEnabled val="1"/>
        </dgm:presLayoutVars>
      </dgm:prSet>
      <dgm:spPr/>
    </dgm:pt>
  </dgm:ptLst>
  <dgm:cxnLst>
    <dgm:cxn modelId="{11225914-A574-4FAC-A35D-B4D61343E906}" type="presOf" srcId="{4A8BBD85-DF65-4DCE-A463-0CDB6B3018CC}" destId="{52B8E3D9-FAC9-4EEA-80EC-B5C3F1DBBCB4}" srcOrd="0" destOrd="0" presId="urn:microsoft.com/office/officeart/2005/8/layout/default"/>
    <dgm:cxn modelId="{427A3130-DB51-438C-8808-DFBDF5F8B1D6}" srcId="{4A8BBD85-DF65-4DCE-A463-0CDB6B3018CC}" destId="{82EF3799-13DB-4202-B379-A356C57B0890}" srcOrd="4" destOrd="0" parTransId="{D61BA580-998E-4240-B20D-D4258B4C5412}" sibTransId="{960D5583-40C0-42C1-BAA8-DB7924388666}"/>
    <dgm:cxn modelId="{05B83243-1972-45A5-83FB-85D91F1E80B0}" srcId="{4A8BBD85-DF65-4DCE-A463-0CDB6B3018CC}" destId="{4E76CAB0-70E6-4CEE-927D-203DC7263142}" srcOrd="1" destOrd="0" parTransId="{87BAC808-7686-47E1-ADF0-0782199FEE77}" sibTransId="{29227FB0-16DB-412E-959C-E546F12F97A1}"/>
    <dgm:cxn modelId="{2854ED6D-B280-4EDA-AD58-906260AED1BC}" srcId="{4A8BBD85-DF65-4DCE-A463-0CDB6B3018CC}" destId="{909C98D8-439E-4E6D-AB4C-B88597FCF4B4}" srcOrd="0" destOrd="0" parTransId="{56C804C0-B900-4E33-B487-CE0BBCF3079B}" sibTransId="{C7999196-FEA7-41DD-B87A-0BDE2D755850}"/>
    <dgm:cxn modelId="{0B568658-1C00-47B3-899E-B7D345A399BE}" type="presOf" srcId="{82EF3799-13DB-4202-B379-A356C57B0890}" destId="{DC9B0F42-F748-4B63-91ED-E7616E5EBE15}" srcOrd="0" destOrd="0" presId="urn:microsoft.com/office/officeart/2005/8/layout/default"/>
    <dgm:cxn modelId="{B31FF79A-293B-4D33-8E21-7366DD7FE68B}" srcId="{4A8BBD85-DF65-4DCE-A463-0CDB6B3018CC}" destId="{B46F8926-895E-4883-B79C-8FBAEE27860A}" srcOrd="2" destOrd="0" parTransId="{D0E1D52F-20DA-4F4E-B678-1AF2903143A7}" sibTransId="{9D824E77-F4A0-4F9B-A9CB-F10706074D27}"/>
    <dgm:cxn modelId="{67F5619F-7F1F-454C-97CF-AB1130714C94}" type="presOf" srcId="{4E76CAB0-70E6-4CEE-927D-203DC7263142}" destId="{738EA7AD-A3D3-4269-964F-78B4E94F7DD2}" srcOrd="0" destOrd="0" presId="urn:microsoft.com/office/officeart/2005/8/layout/default"/>
    <dgm:cxn modelId="{F0A234A5-C51A-475B-AED3-85D7888E8618}" type="presOf" srcId="{B46F8926-895E-4883-B79C-8FBAEE27860A}" destId="{C4EB8120-C2BC-4210-B1B0-1752F8E13E5A}" srcOrd="0" destOrd="0" presId="urn:microsoft.com/office/officeart/2005/8/layout/default"/>
    <dgm:cxn modelId="{702F6DB3-F7DA-4CC9-AAD7-68263D1CE491}" type="presOf" srcId="{60433DE8-CDF5-48E0-9B6B-249D6F47FDB2}" destId="{B95E04DF-B5CC-45D8-AD69-80BFE68366EF}" srcOrd="0" destOrd="0" presId="urn:microsoft.com/office/officeart/2005/8/layout/default"/>
    <dgm:cxn modelId="{7FF45EC8-18B2-43CC-96CB-B3ED1014E73C}" srcId="{4A8BBD85-DF65-4DCE-A463-0CDB6B3018CC}" destId="{60433DE8-CDF5-48E0-9B6B-249D6F47FDB2}" srcOrd="3" destOrd="0" parTransId="{06568278-9B11-4D14-9F5E-2A83586AC5F7}" sibTransId="{24C9ABBE-10A0-4A2A-A802-456E31A7A5A8}"/>
    <dgm:cxn modelId="{8BCB0CCD-2379-4750-9BC3-0FAA920BE6C4}" type="presOf" srcId="{1CD9C06F-56D0-455B-941C-E0B76BBA0EDF}" destId="{0730256A-A870-4AC2-9DEC-515F3F6C7F44}" srcOrd="0" destOrd="0" presId="urn:microsoft.com/office/officeart/2005/8/layout/default"/>
    <dgm:cxn modelId="{E3229FF0-1009-4A55-BDDB-49B05545B0A8}" srcId="{4A8BBD85-DF65-4DCE-A463-0CDB6B3018CC}" destId="{1CD9C06F-56D0-455B-941C-E0B76BBA0EDF}" srcOrd="5" destOrd="0" parTransId="{05B078FC-4784-4619-9677-8136700BB763}" sibTransId="{CBFCB720-1E6D-4775-A176-855BE1D66516}"/>
    <dgm:cxn modelId="{25B211F8-C5D5-4892-8868-4CF31737897C}" type="presOf" srcId="{909C98D8-439E-4E6D-AB4C-B88597FCF4B4}" destId="{8893F3CE-685D-439D-A268-D77D0BCA08D5}" srcOrd="0" destOrd="0" presId="urn:microsoft.com/office/officeart/2005/8/layout/default"/>
    <dgm:cxn modelId="{E9F515B4-4E1A-40E9-83DC-718DE6072C9F}" type="presParOf" srcId="{52B8E3D9-FAC9-4EEA-80EC-B5C3F1DBBCB4}" destId="{8893F3CE-685D-439D-A268-D77D0BCA08D5}" srcOrd="0" destOrd="0" presId="urn:microsoft.com/office/officeart/2005/8/layout/default"/>
    <dgm:cxn modelId="{093AB40B-DB69-4421-8BD7-BE176064EC5B}" type="presParOf" srcId="{52B8E3D9-FAC9-4EEA-80EC-B5C3F1DBBCB4}" destId="{EEDF223F-23F4-4232-90F8-E8AD29D597CA}" srcOrd="1" destOrd="0" presId="urn:microsoft.com/office/officeart/2005/8/layout/default"/>
    <dgm:cxn modelId="{8CB91683-3740-4320-A98A-E23300BBCCFC}" type="presParOf" srcId="{52B8E3D9-FAC9-4EEA-80EC-B5C3F1DBBCB4}" destId="{738EA7AD-A3D3-4269-964F-78B4E94F7DD2}" srcOrd="2" destOrd="0" presId="urn:microsoft.com/office/officeart/2005/8/layout/default"/>
    <dgm:cxn modelId="{8041B3A9-003B-468E-BB56-424E90C36805}" type="presParOf" srcId="{52B8E3D9-FAC9-4EEA-80EC-B5C3F1DBBCB4}" destId="{3D7EA5CD-03DC-4CEF-A123-F7100B1C28D8}" srcOrd="3" destOrd="0" presId="urn:microsoft.com/office/officeart/2005/8/layout/default"/>
    <dgm:cxn modelId="{5EA18E89-CD3F-46F3-AB49-267D7C1ECF6B}" type="presParOf" srcId="{52B8E3D9-FAC9-4EEA-80EC-B5C3F1DBBCB4}" destId="{C4EB8120-C2BC-4210-B1B0-1752F8E13E5A}" srcOrd="4" destOrd="0" presId="urn:microsoft.com/office/officeart/2005/8/layout/default"/>
    <dgm:cxn modelId="{664CA58F-D22A-4F16-A5E6-71E37F47204F}" type="presParOf" srcId="{52B8E3D9-FAC9-4EEA-80EC-B5C3F1DBBCB4}" destId="{F65A8A83-FCB7-491B-9F51-A0CE63CEA27A}" srcOrd="5" destOrd="0" presId="urn:microsoft.com/office/officeart/2005/8/layout/default"/>
    <dgm:cxn modelId="{A693DC41-AB18-47C3-9826-FB2F8408AAC8}" type="presParOf" srcId="{52B8E3D9-FAC9-4EEA-80EC-B5C3F1DBBCB4}" destId="{B95E04DF-B5CC-45D8-AD69-80BFE68366EF}" srcOrd="6" destOrd="0" presId="urn:microsoft.com/office/officeart/2005/8/layout/default"/>
    <dgm:cxn modelId="{4613321A-DC07-4706-BC1F-2A41A5025A5F}" type="presParOf" srcId="{52B8E3D9-FAC9-4EEA-80EC-B5C3F1DBBCB4}" destId="{FBC4E61F-1867-40B4-93A8-D9D23CBF5825}" srcOrd="7" destOrd="0" presId="urn:microsoft.com/office/officeart/2005/8/layout/default"/>
    <dgm:cxn modelId="{4E989A5F-3559-491E-97E7-C9DF3297A737}" type="presParOf" srcId="{52B8E3D9-FAC9-4EEA-80EC-B5C3F1DBBCB4}" destId="{DC9B0F42-F748-4B63-91ED-E7616E5EBE15}" srcOrd="8" destOrd="0" presId="urn:microsoft.com/office/officeart/2005/8/layout/default"/>
    <dgm:cxn modelId="{4984826D-BDF8-4B3C-9970-D9ED1D26F252}" type="presParOf" srcId="{52B8E3D9-FAC9-4EEA-80EC-B5C3F1DBBCB4}" destId="{2FEA864E-7AB9-4ED0-91FB-B6A3C85698AA}" srcOrd="9" destOrd="0" presId="urn:microsoft.com/office/officeart/2005/8/layout/default"/>
    <dgm:cxn modelId="{8D8EB1B4-61F5-4FC5-9726-C6AD165C9754}" type="presParOf" srcId="{52B8E3D9-FAC9-4EEA-80EC-B5C3F1DBBCB4}" destId="{0730256A-A870-4AC2-9DEC-515F3F6C7F44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3C83924-8F3A-4ABC-ADFD-150DE5E61880}">
      <dsp:nvSpPr>
        <dsp:cNvPr id="0" name=""/>
        <dsp:cNvSpPr/>
      </dsp:nvSpPr>
      <dsp:spPr>
        <a:xfrm>
          <a:off x="1759726" y="1609285"/>
          <a:ext cx="305953" cy="81610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52976" y="0"/>
              </a:lnTo>
              <a:lnTo>
                <a:pt x="152976" y="816101"/>
              </a:lnTo>
              <a:lnTo>
                <a:pt x="305953" y="816101"/>
              </a:lnTo>
            </a:path>
          </a:pathLst>
        </a:custGeom>
        <a:noFill/>
        <a:ln w="19050" cap="flat" cmpd="sng" algn="ctr">
          <a:solidFill>
            <a:srgbClr val="808000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FCC6EC1-6DBF-4A02-A15F-6F9E9DF0B55A}">
      <dsp:nvSpPr>
        <dsp:cNvPr id="0" name=""/>
        <dsp:cNvSpPr/>
      </dsp:nvSpPr>
      <dsp:spPr>
        <a:xfrm>
          <a:off x="1759726" y="1563565"/>
          <a:ext cx="30595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05953" y="45720"/>
              </a:lnTo>
            </a:path>
          </a:pathLst>
        </a:custGeom>
        <a:noFill/>
        <a:ln w="19050" cap="flat" cmpd="sng" algn="ctr">
          <a:solidFill>
            <a:srgbClr val="CC6600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8299EEB-CDE7-4C01-8929-C234474ECA30}">
      <dsp:nvSpPr>
        <dsp:cNvPr id="0" name=""/>
        <dsp:cNvSpPr/>
      </dsp:nvSpPr>
      <dsp:spPr>
        <a:xfrm>
          <a:off x="1759726" y="793183"/>
          <a:ext cx="305953" cy="816101"/>
        </a:xfrm>
        <a:custGeom>
          <a:avLst/>
          <a:gdLst/>
          <a:ahLst/>
          <a:cxnLst/>
          <a:rect l="0" t="0" r="0" b="0"/>
          <a:pathLst>
            <a:path>
              <a:moveTo>
                <a:pt x="0" y="816101"/>
              </a:moveTo>
              <a:lnTo>
                <a:pt x="152976" y="816101"/>
              </a:lnTo>
              <a:lnTo>
                <a:pt x="152976" y="0"/>
              </a:lnTo>
              <a:lnTo>
                <a:pt x="305953" y="0"/>
              </a:lnTo>
            </a:path>
          </a:pathLst>
        </a:custGeom>
        <a:noFill/>
        <a:ln w="19050" cap="flat" cmpd="sng" algn="ctr">
          <a:solidFill>
            <a:srgbClr val="0070C0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8D3BA1E-08F5-4354-91D7-710391C5F09F}">
      <dsp:nvSpPr>
        <dsp:cNvPr id="0" name=""/>
        <dsp:cNvSpPr/>
      </dsp:nvSpPr>
      <dsp:spPr>
        <a:xfrm>
          <a:off x="370" y="53641"/>
          <a:ext cx="1759356" cy="90961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การปฏิเสธผู้ส่งสาร</a:t>
          </a:r>
          <a:endParaRPr lang="en-US" sz="2000" b="1" kern="12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70" y="53641"/>
        <a:ext cx="1759356" cy="909615"/>
      </dsp:txXfrm>
    </dsp:sp>
    <dsp:sp modelId="{DD87C50B-9C70-4345-8067-92610E4AEDAF}">
      <dsp:nvSpPr>
        <dsp:cNvPr id="0" name=""/>
        <dsp:cNvSpPr/>
      </dsp:nvSpPr>
      <dsp:spPr>
        <a:xfrm>
          <a:off x="370" y="1154477"/>
          <a:ext cx="1759356" cy="909615"/>
        </a:xfrm>
        <a:prstGeom prst="rect">
          <a:avLst/>
        </a:prstGeom>
        <a:solidFill>
          <a:schemeClr val="accent5">
            <a:lumMod val="7500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การปฏิเสธข่าวสาร</a:t>
          </a:r>
          <a:endParaRPr lang="en-US" sz="2000" b="1" kern="12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70" y="1154477"/>
        <a:ext cx="1759356" cy="909615"/>
      </dsp:txXfrm>
    </dsp:sp>
    <dsp:sp modelId="{878D0928-B8C8-4BBB-A1D5-4BF2EF10DF52}">
      <dsp:nvSpPr>
        <dsp:cNvPr id="0" name=""/>
        <dsp:cNvSpPr/>
      </dsp:nvSpPr>
      <dsp:spPr>
        <a:xfrm>
          <a:off x="2065680" y="480743"/>
          <a:ext cx="1686003" cy="624880"/>
        </a:xfrm>
        <a:prstGeom prst="roundRect">
          <a:avLst/>
        </a:prstGeom>
        <a:solidFill>
          <a:srgbClr val="0070C0"/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การดูหมิ่น</a:t>
          </a:r>
          <a:endParaRPr lang="en-US" sz="2000" b="1" kern="12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096184" y="511247"/>
        <a:ext cx="1624995" cy="563872"/>
      </dsp:txXfrm>
    </dsp:sp>
    <dsp:sp modelId="{9AF5D716-779C-403A-9FDA-6100614CF01A}">
      <dsp:nvSpPr>
        <dsp:cNvPr id="0" name=""/>
        <dsp:cNvSpPr/>
      </dsp:nvSpPr>
      <dsp:spPr>
        <a:xfrm>
          <a:off x="2065680" y="1296845"/>
          <a:ext cx="1686003" cy="624880"/>
        </a:xfrm>
        <a:prstGeom prst="roundRect">
          <a:avLst/>
        </a:prstGeom>
        <a:solidFill>
          <a:srgbClr val="CC6600"/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ความดื้อรั้น</a:t>
          </a:r>
          <a:endParaRPr lang="en-US" sz="2000" b="1" kern="12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096184" y="1327349"/>
        <a:ext cx="1624995" cy="563872"/>
      </dsp:txXfrm>
    </dsp:sp>
    <dsp:sp modelId="{BDB0EA9F-55D1-41A2-8D92-4145715F1451}">
      <dsp:nvSpPr>
        <dsp:cNvPr id="0" name=""/>
        <dsp:cNvSpPr/>
      </dsp:nvSpPr>
      <dsp:spPr>
        <a:xfrm>
          <a:off x="2065680" y="2112946"/>
          <a:ext cx="1686003" cy="624880"/>
        </a:xfrm>
        <a:prstGeom prst="roundRect">
          <a:avLst/>
        </a:prstGeom>
        <a:solidFill>
          <a:srgbClr val="808000"/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ความหน้าซื่อใจคด</a:t>
          </a:r>
          <a:endParaRPr lang="en-US" sz="2000" b="1" kern="12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096184" y="2143450"/>
        <a:ext cx="1624995" cy="563872"/>
      </dsp:txXfrm>
    </dsp:sp>
    <dsp:sp modelId="{DE84B528-BDF9-4BF2-81CC-33D90CCC2AE4}">
      <dsp:nvSpPr>
        <dsp:cNvPr id="0" name=""/>
        <dsp:cNvSpPr/>
      </dsp:nvSpPr>
      <dsp:spPr>
        <a:xfrm>
          <a:off x="370" y="2255314"/>
          <a:ext cx="1759356" cy="909615"/>
        </a:xfrm>
        <a:prstGeom prst="rect">
          <a:avLst/>
        </a:prstGeom>
        <a:solidFill>
          <a:schemeClr val="accent4">
            <a:lumMod val="7500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การนำไปประยุกต์ใช้</a:t>
          </a:r>
          <a:endParaRPr lang="en-US" sz="2000" b="1" kern="12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70" y="2255314"/>
        <a:ext cx="1759356" cy="90961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893F3CE-685D-439D-A268-D77D0BCA08D5}">
      <dsp:nvSpPr>
        <dsp:cNvPr id="0" name=""/>
        <dsp:cNvSpPr/>
      </dsp:nvSpPr>
      <dsp:spPr>
        <a:xfrm>
          <a:off x="0" y="17200"/>
          <a:ext cx="2266795" cy="1971554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solidFill>
            <a:schemeClr val="accent2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contourW="25400" prstMaterial="dkEdge">
          <a:bevelT w="57150" h="57150" prst="angle"/>
          <a:contourClr>
            <a:schemeClr val="accent2">
              <a:lumMod val="50000"/>
            </a:schemeClr>
          </a:contourClr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เพราะพวกเขาเทศนาสั่งสอนอย่างหนึ่งแต่กลับกระทำอีกอย่างหนึ่ง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(มัทธิว </a:t>
          </a:r>
          <a:r>
            <a:rPr lang="en-US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23:3)</a:t>
          </a:r>
          <a:endParaRPr lang="en-US" sz="2000" b="1" kern="12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0" y="17200"/>
        <a:ext cx="2266795" cy="1971554"/>
      </dsp:txXfrm>
    </dsp:sp>
    <dsp:sp modelId="{738EA7AD-A3D3-4269-964F-78B4E94F7DD2}">
      <dsp:nvSpPr>
        <dsp:cNvPr id="0" name=""/>
        <dsp:cNvSpPr/>
      </dsp:nvSpPr>
      <dsp:spPr>
        <a:xfrm>
          <a:off x="2493474" y="17200"/>
          <a:ext cx="2266795" cy="1971554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alphaOff val="0"/>
                <a:satMod val="105000"/>
                <a:tint val="67000"/>
                <a:lumMod val="93000"/>
                <a:lumOff val="7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solidFill>
            <a:schemeClr val="accent3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contourW="25400" prstMaterial="dkEdge">
          <a:bevelT w="57150" h="57150" prst="angle"/>
          <a:contourClr>
            <a:schemeClr val="accent3">
              <a:lumMod val="50000"/>
            </a:schemeClr>
          </a:contourClr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เพราะพวกเขาแบกภาระหนักวางไว้บนบ่าผู้อื่น แต่ตนเองกลับไม่ยอมแม้แต่จะร่วมแบกภาระเหล่านั้นด้วย (มัทธิว </a:t>
          </a:r>
          <a:r>
            <a:rPr lang="en-US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23:4)</a:t>
          </a:r>
          <a:endParaRPr lang="en-US" sz="2000" b="1" kern="12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493474" y="17200"/>
        <a:ext cx="2266795" cy="1971554"/>
      </dsp:txXfrm>
    </dsp:sp>
    <dsp:sp modelId="{C4EB8120-C2BC-4210-B1B0-1752F8E13E5A}">
      <dsp:nvSpPr>
        <dsp:cNvPr id="0" name=""/>
        <dsp:cNvSpPr/>
      </dsp:nvSpPr>
      <dsp:spPr>
        <a:xfrm>
          <a:off x="4986949" y="17200"/>
          <a:ext cx="2266795" cy="1971554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solidFill>
            <a:schemeClr val="accent4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contourW="25400" prstMaterial="dkEdge">
          <a:bevelT w="57150" h="57150" prst="angle"/>
          <a:contourClr>
            <a:schemeClr val="accent4">
              <a:lumMod val="50000"/>
            </a:schemeClr>
          </a:contourClr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เพราะทุกสิ่งที่พวกเขาทำเป็นเพียงการเสแสร้ง เพื่อให้ผู้อื่นได้เห็นเท่านั้น (มัทธิว </a:t>
          </a:r>
          <a:r>
            <a:rPr lang="en-US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23:5)</a:t>
          </a:r>
          <a:endParaRPr lang="en-US" sz="2000" b="1" kern="12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986949" y="17200"/>
        <a:ext cx="2266795" cy="1971554"/>
      </dsp:txXfrm>
    </dsp:sp>
    <dsp:sp modelId="{B95E04DF-B5CC-45D8-AD69-80BFE68366EF}">
      <dsp:nvSpPr>
        <dsp:cNvPr id="0" name=""/>
        <dsp:cNvSpPr/>
      </dsp:nvSpPr>
      <dsp:spPr>
        <a:xfrm>
          <a:off x="0" y="2215434"/>
          <a:ext cx="2266795" cy="1971554"/>
        </a:xfrm>
        <a:prstGeom prst="rect">
          <a:avLst/>
        </a:prstGeom>
        <a:solidFill>
          <a:srgbClr val="EBAEFC"/>
        </a:solidFill>
        <a:ln>
          <a:solidFill>
            <a:schemeClr val="accent5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contourW="25400" prstMaterial="dkEdge">
          <a:bevelT w="57150" h="57150" prst="angle"/>
          <a:contourClr>
            <a:schemeClr val="accent5">
              <a:lumMod val="50000"/>
            </a:schemeClr>
          </a:contourClr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เพราะพวกเขาชอบได้รับเกียรติ์ แต่กลับไม่ให้เกียรติ์ผู้อื่น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(มัทธิว </a:t>
          </a:r>
          <a:r>
            <a:rPr lang="en-US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23:6-7, 11-12)</a:t>
          </a:r>
          <a:endParaRPr lang="en-US" sz="2000" b="1" kern="12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0" y="2215434"/>
        <a:ext cx="2266795" cy="1971554"/>
      </dsp:txXfrm>
    </dsp:sp>
    <dsp:sp modelId="{DC9B0F42-F748-4B63-91ED-E7616E5EBE15}">
      <dsp:nvSpPr>
        <dsp:cNvPr id="0" name=""/>
        <dsp:cNvSpPr/>
      </dsp:nvSpPr>
      <dsp:spPr>
        <a:xfrm>
          <a:off x="2493474" y="2215434"/>
          <a:ext cx="2266795" cy="1971554"/>
        </a:xfrm>
        <a:prstGeom prst="rect">
          <a:avLst/>
        </a:prstGeom>
        <a:solidFill>
          <a:srgbClr val="CBB8FA"/>
        </a:solidFill>
        <a:ln>
          <a:solidFill>
            <a:schemeClr val="accent6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contourW="25400" prstMaterial="dkEdge">
          <a:bevelT w="57150" h="57150" prst="angle"/>
          <a:contourClr>
            <a:schemeClr val="accent6">
              <a:lumMod val="50000"/>
            </a:schemeClr>
          </a:contourClr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เพราะพวกเขาเชิดชูเหล่าผู้เผยพระวจนะ แต่กลับไม่ยอมเชื่อฟังถ้อยคำที่ผู้เผยพระวจนะเหล่านั้นกล่าว (มัทธิว </a:t>
          </a:r>
          <a:r>
            <a:rPr lang="en-US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23:29-31)</a:t>
          </a:r>
          <a:endParaRPr lang="en-US" sz="2000" b="1" kern="12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493474" y="2215434"/>
        <a:ext cx="2266795" cy="1971554"/>
      </dsp:txXfrm>
    </dsp:sp>
    <dsp:sp modelId="{0730256A-A870-4AC2-9DEC-515F3F6C7F44}">
      <dsp:nvSpPr>
        <dsp:cNvPr id="0" name=""/>
        <dsp:cNvSpPr/>
      </dsp:nvSpPr>
      <dsp:spPr>
        <a:xfrm>
          <a:off x="4986949" y="2215434"/>
          <a:ext cx="2266795" cy="1971554"/>
        </a:xfrm>
        <a:prstGeom prst="rect">
          <a:avLst/>
        </a:prstGeom>
        <a:solidFill>
          <a:srgbClr val="FFD757"/>
        </a:solidFill>
        <a:ln>
          <a:solidFill>
            <a:srgbClr val="9A7500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contourW="25400" prstMaterial="dkEdge">
          <a:bevelT w="57150" h="57150" prst="angle"/>
          <a:contourClr>
            <a:srgbClr val="9A7500"/>
          </a:contourClr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เพราะพวกเขาอ้างว่าปรนนิบัติพระเจ้า แต่กลับต้องการสังหารผู้ที่มากล่าวถ้อยคำของพระองค์แก่พวกเขา (มัทธิว </a:t>
          </a:r>
          <a:r>
            <a:rPr lang="en-US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23:34)</a:t>
          </a:r>
          <a:endParaRPr lang="en-US" sz="2000" b="1" kern="12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986949" y="2215434"/>
        <a:ext cx="2266795" cy="197155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HorizontalOrganizationChart">
  <dgm:title val=""/>
  <dgm:desc val=""/>
  <dgm:catLst>
    <dgm:cat type="hierarchy" pri="43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305"/>
      <dgm:constr type="w" for="des" forName="rootComposite" refType="w" fact="10"/>
      <dgm:constr type="h" for="des" forName="rootComposite" refType="w" refFor="des" refForName="rootComposite1" fact="0.305"/>
      <dgm:constr type="w" for="des" forName="rootComposite3" refType="w" fact="10"/>
      <dgm:constr type="h" for="des" forName="rootComposite3" refType="w" refFor="des" refForName="rootComposite1" fact="0.305"/>
      <dgm:constr type="primFontSz" for="des" ptType="node" op="equ"/>
      <dgm:constr type="sp" for="des" op="equ"/>
      <dgm:constr type="sp" for="des" forName="hierRoot1" refType="w" refFor="des" refForName="rootComposite1" fact="0.2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125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125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func="var" arg="dir" op="equ" val="norm">
                  <dgm:alg type="hierRoot">
                    <dgm:param type="hierAlign" val="lT"/>
                  </dgm:alg>
                  <dgm:constrLst>
                    <dgm:constr type="alignOff" val="0.75"/>
                  </dgm:constrLst>
                </dgm:if>
                <dgm:else name="Name9">
                  <dgm:alg type="hierRoot">
                    <dgm:param type="hierAlign" val="rT"/>
                  </dgm:alg>
                  <dgm:constrLst>
                    <dgm:constr type="alignOff" val="0.75"/>
                  </dgm:constrLst>
                </dgm:else>
              </dgm:choose>
            </dgm:if>
            <dgm:if name="Name10" func="var" arg="hierBranch" op="equ" val="r">
              <dgm:choose name="Name11">
                <dgm:if name="Name12" func="var" arg="dir" op="equ" val="norm">
                  <dgm:alg type="hierRoot">
                    <dgm:param type="hierAlign" val="lB"/>
                  </dgm:alg>
                  <dgm:constrLst>
                    <dgm:constr type="alignOff" val="0.75"/>
                  </dgm:constrLst>
                </dgm:if>
                <dgm:else name="Name13">
                  <dgm:alg type="hierRoot">
                    <dgm:param type="hierAlign" val="rB"/>
                  </dgm:alg>
                  <dgm:constrLst>
                    <dgm:constr type="alignOff" val="0.75"/>
                  </dgm:constrLst>
                </dgm:else>
              </dgm:choose>
            </dgm:if>
            <dgm:if name="Name14" func="var" arg="hierBranch" op="equ" val="hang">
              <dgm:choose name="Name15">
                <dgm:if name="Name16" func="var" arg="dir" op="equ" val="norm">
                  <dgm:alg type="hierRoot">
                    <dgm:param type="hierAlign" val="lCtrCh"/>
                  </dgm:alg>
                  <dgm:constrLst>
                    <dgm:constr type="alignOff" val="0.65"/>
                  </dgm:constrLst>
                </dgm:if>
                <dgm:else name="Name17">
                  <dgm:alg type="hierRoot">
                    <dgm:param type="hierAlign" val="rCtrCh"/>
                  </dgm:alg>
                  <dgm:constrLst>
                    <dgm:constr type="alignOff" val="0.65"/>
                  </dgm:constrLst>
                </dgm:else>
              </dgm:choose>
            </dgm:if>
            <dgm:else name="Name18">
              <dgm:choose name="Name19">
                <dgm:if name="Name20" func="var" arg="dir" op="equ" val="norm">
                  <dgm:alg type="hierRoot">
                    <dgm:param type="hierAlign" val="l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if>
                <dgm:else name="Name21">
                  <dgm:alg type="hierRoot">
                    <dgm:param type="hierAlign" val="r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else>
              </dgm:choose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22">
              <dgm:if name="Name23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4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5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6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7">
              <dgm:if name="Name28" func="var" arg="hierBranch" op="equ" val="l">
                <dgm:choose name="Name29">
                  <dgm:if name="Name30" func="var" arg="dir" op="equ" val="norm">
                    <dgm:alg type="hierChild">
                      <dgm:param type="chAlign" val="t"/>
                      <dgm:param type="linDir" val="fromL"/>
                    </dgm:alg>
                  </dgm:if>
                  <dgm:else name="Name31">
                    <dgm:alg type="hierChild">
                      <dgm:param type="chAlign" val="t"/>
                      <dgm:param type="linDir" val="fromR"/>
                    </dgm:alg>
                  </dgm:else>
                </dgm:choose>
              </dgm:if>
              <dgm:if name="Name32" func="var" arg="hierBranch" op="equ" val="r">
                <dgm:choose name="Name33">
                  <dgm:if name="Name34" func="var" arg="dir" op="equ" val="norm">
                    <dgm:alg type="hierChild">
                      <dgm:param type="chAlign" val="b"/>
                      <dgm:param type="linDir" val="fromL"/>
                    </dgm:alg>
                  </dgm:if>
                  <dgm:else name="Name35">
                    <dgm:alg type="hierChild">
                      <dgm:param type="chAlign" val="b"/>
                      <dgm:param type="linDir" val="fromR"/>
                    </dgm:alg>
                  </dgm:else>
                </dgm:choose>
              </dgm:if>
              <dgm:if name="Name36" func="var" arg="hierBranch" op="equ" val="hang">
                <dgm:choose name="Name37">
                  <dgm:if name="Name38" func="var" arg="dir" op="equ" val="norm">
                    <dgm:alg type="hierChild">
                      <dgm:param type="chAlign" val="l"/>
                      <dgm:param type="linDir" val="fromT"/>
                      <dgm:param type="secChAlign" val="t"/>
                      <dgm:param type="secLinDir" val="fromL"/>
                    </dgm:alg>
                  </dgm:if>
                  <dgm:else name="Name39">
                    <dgm:alg type="hierChild">
                      <dgm:param type="chAlign" val="r"/>
                      <dgm:param type="linDir" val="fromT"/>
                      <dgm:param type="secChAlign" val="t"/>
                      <dgm:param type="secLinDir" val="fromR"/>
                    </dgm:alg>
                  </dgm:else>
                </dgm:choose>
              </dgm:if>
              <dgm:else name="Name40">
                <dgm:choose name="Name41">
                  <dgm:if name="Name4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43">
                    <dgm:alg type="hierChild">
                      <dgm:param type="linDir" val="fromT"/>
                      <dgm:param type="ch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44" axis="precedSib" ptType="parTrans" st="-1" cnt="1">
                <dgm:choose name="Name45">
                  <dgm:if name="Name46" func="var" arg="hierBranch" op="equ" val="hang">
                    <dgm:layoutNode name="Name47">
                      <dgm:choose name="Name48">
                        <dgm:if name="Name4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 tCtr"/>
                          </dgm:alg>
                        </dgm:if>
                        <dgm:else name="Name5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 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1" func="var" arg="hierBranch" op="equ" val="l">
                    <dgm:layoutNode name="Name52">
                      <dgm:choose name="Name53">
                        <dgm:if name="Name54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tCtr"/>
                          </dgm:alg>
                        </dgm:if>
                        <dgm:else name="Name55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6" func="var" arg="hierBranch" op="equ" val="r">
                    <dgm:layoutNode name="Name57">
                      <dgm:choose name="Name58">
                        <dgm:if name="Name5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"/>
                          </dgm:alg>
                        </dgm:if>
                        <dgm:else name="Name6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61">
                    <dgm:choose name="Name62">
                      <dgm:if name="Name63" func="var" arg="dir" op="equ" val="norm">
                        <dgm:layoutNode name="Name6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midL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if>
                      <dgm:else name="Name65">
                        <dgm:layoutNode name="Name66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midR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else>
                    </dgm:choos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7">
                  <dgm:if name="Name68" func="var" arg="hierBranch" op="equ" val="l">
                    <dgm:choose name="Name69">
                      <dgm:if name="Name70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71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2" func="var" arg="hierBranch" op="equ" val="r">
                    <dgm:choose name="Name73">
                      <dgm:if name="Name74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75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6" func="var" arg="hierBranch" op="equ" val="hang">
                    <dgm:choose name="Name77">
                      <dgm:if name="Name78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79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80">
                    <dgm:choose name="Name81">
                      <dgm:if name="Name82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83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84">
                    <dgm:if name="Name85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6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7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8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9">
                    <dgm:if name="Name90" func="var" arg="hierBranch" op="equ" val="l">
                      <dgm:choose name="Name91">
                        <dgm:if name="Name92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93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r">
                      <dgm:choose name="Name95">
                        <dgm:if name="Name96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97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98" func="var" arg="hierBranch" op="equ" val="hang">
                      <dgm:choose name="Name99">
                        <dgm:if name="Name100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01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05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a"/>
                </dgm:layoutNode>
                <dgm:layoutNode name="hierChild5">
                  <dgm:choose name="Name107">
                    <dgm:if name="Name108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09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10" ref="rep2b"/>
                </dgm:layoutNode>
              </dgm:layoutNode>
            </dgm:forEach>
          </dgm:layoutNode>
          <dgm:layoutNode name="hierChild3">
            <dgm:choose name="Name111">
              <dgm:if name="Name112" func="var" arg="dir" op="equ" val="norm">
                <dgm:alg type="hierChild">
                  <dgm:param type="chAlign" val="l"/>
                  <dgm:param type="linDir" val="fromT"/>
                  <dgm:param type="secChAlign" val="t"/>
                  <dgm:param type="secLinDir" val="fromL"/>
                </dgm:alg>
              </dgm:if>
              <dgm:else name="Name113">
                <dgm:alg type="hierChild">
                  <dgm:param type="chAlign" val="r"/>
                  <dgm:param type="linDir" val="fromT"/>
                  <dgm:param type="secChAlign" val="t"/>
                  <dgm:param type="sec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4" axis="precedSib" ptType="parTrans" st="-1" cnt="1">
                <dgm:layoutNode name="Name115">
                  <dgm:choose name="Name116">
                    <dgm:if name="Name117" func="var" arg="dir" op="equ" val="norm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R"/>
                        <dgm:param type="endPts" val="bCtr tCtr"/>
                      </dgm:alg>
                    </dgm:if>
                    <dgm:else name="Name11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L"/>
                        <dgm:param type="endPts" val="bCtr tCtr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9">
                  <dgm:if name="Name120" func="var" arg="hierBranch" op="equ" val="l">
                    <dgm:choose name="Name121">
                      <dgm:if name="Name122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123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4" func="var" arg="hierBranch" op="equ" val="r">
                    <dgm:choose name="Name125">
                      <dgm:if name="Name126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127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8" func="var" arg="hierBranch" op="equ" val="hang">
                    <dgm:choose name="Name129">
                      <dgm:if name="Name130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131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132">
                    <dgm:choose name="Name133">
                      <dgm:if name="Name134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135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36">
                    <dgm:if name="Name137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8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9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40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41">
                    <dgm:if name="Name142" func="var" arg="hierBranch" op="equ" val="l">
                      <dgm:choose name="Name143">
                        <dgm:if name="Name144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145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146" func="var" arg="hierBranch" op="equ" val="r">
                      <dgm:choose name="Name147">
                        <dgm:if name="Name148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149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150" func="var" arg="hierBranch" op="equ" val="hang">
                      <dgm:choose name="Name151">
                        <dgm:if name="Name152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53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54">
                      <dgm:choose name="Name155">
                        <dgm:if name="Name156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57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58" ref="rep2a"/>
                </dgm:layoutNode>
                <dgm:layoutNode name="hierChild7">
                  <dgm:choose name="Name159">
                    <dgm:if name="Name160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61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62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B90B68-8AA7-467C-9005-1626B68B4AE1}" type="datetimeFigureOut">
              <a:rPr lang="es-ES" smtClean="0"/>
              <a:t>29/10/2026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F370D4-390A-4F7E-A815-A8DAAE87644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049235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F370D4-390A-4F7E-A815-A8DAAE87644C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925048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F370D4-390A-4F7E-A815-A8DAAE87644C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43220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EF250FE-1EE3-AD0F-6DFB-0458B5F55D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6FDD146-67F7-1053-AC99-D9C3D0C63A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6F5D442-DAB4-F0D2-B896-6802CD2CF0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40918-80FE-4D99-96FB-F0FD94A492BB}" type="datetimeFigureOut">
              <a:rPr lang="es-ES" smtClean="0"/>
              <a:t>29/10/2026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BD2F50C-2CF8-54E7-9100-29F3B2591F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B233C9B-562E-BA0D-2182-ACADF09B5D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9F065-61CE-4E1D-A26D-31D26A17E10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60871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B3A1E67-2CF6-50A8-F570-64DB500EDD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4BE2FA6-A9C5-D3F6-31F7-B003BEC8BE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56890C2-4473-0576-7BD6-69DF3CEE45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40918-80FE-4D99-96FB-F0FD94A492BB}" type="datetimeFigureOut">
              <a:rPr lang="es-ES" smtClean="0"/>
              <a:t>29/10/2026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CFE8599-95D9-1D0A-6938-6565733C8F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C080C6E-4FCE-6A81-B36F-81FBEBD142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9F065-61CE-4E1D-A26D-31D26A17E10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58102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08D266-7D3C-BB12-FB38-FE4262B622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DD1B42B-C84F-8374-406E-E1AF3EF1E6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FE20CAE-5085-8081-A308-A6CCCFEADD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40918-80FE-4D99-96FB-F0FD94A492BB}" type="datetimeFigureOut">
              <a:rPr lang="es-ES" smtClean="0"/>
              <a:t>29/10/2026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471F99D-518E-1875-336D-D644FBDF20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1630A9C-9F32-A7BB-E577-5D0A0E8A78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9F065-61CE-4E1D-A26D-31D26A17E10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64059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8F3898-08E8-12BF-8DCA-4866268304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34DF1C5-D18E-9D9A-07DA-35CBFC7BBCD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489672E-2995-9AC0-E9AB-3D83CEB044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3F579B0-A0B6-978C-7C23-1210B1BC6E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40918-80FE-4D99-96FB-F0FD94A492BB}" type="datetimeFigureOut">
              <a:rPr lang="es-ES" smtClean="0"/>
              <a:t>29/10/2026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D77EBA1-DF3E-6B90-DE78-22A5AF692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57B2B00-95E3-BD70-0D6A-2A71E45DC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9F065-61CE-4E1D-A26D-31D26A17E10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95775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FDD7A9E-373E-E9EB-05D3-62F56B6E39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1825844-3D7D-90A4-BBF0-5CAB257013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BAB37C5-2C6B-E475-C417-3303A21551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761058C5-8D5C-78D1-8F85-532DD3B00C2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2B84E69A-CC59-FCF4-176D-B30BD4C6AA2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BD52E7B1-4D1D-B3DE-2BCA-26C7C2BEB4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40918-80FE-4D99-96FB-F0FD94A492BB}" type="datetimeFigureOut">
              <a:rPr lang="es-ES" smtClean="0"/>
              <a:t>29/10/2026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3197945D-4E46-8A55-5193-AD4CC4E8E1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B5D6D117-B5E2-1CEE-6A78-806FC79711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9F065-61CE-4E1D-A26D-31D26A17E10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6504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BD8A9CD-EF12-E53C-9AA1-B800E43603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239D1E09-B8B5-C5A1-E6D2-32A191A448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40918-80FE-4D99-96FB-F0FD94A492BB}" type="datetimeFigureOut">
              <a:rPr lang="es-ES" smtClean="0"/>
              <a:t>29/10/2026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8D217F7E-1567-5AB0-BF07-EA7EB2FC3F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1B2E148E-DEB9-2107-04FD-598F3570B6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9F065-61CE-4E1D-A26D-31D26A17E10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59789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58761A1A-88B1-7DC3-61C1-3ED2BF69B8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40918-80FE-4D99-96FB-F0FD94A492BB}" type="datetimeFigureOut">
              <a:rPr lang="es-ES" smtClean="0"/>
              <a:t>29/10/2026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BF4512B4-5881-E37E-FB48-932D75D76F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921EAF1-AAFB-9832-1032-B78C4BA8B1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9F065-61CE-4E1D-A26D-31D26A17E10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25322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3169236-96DA-84DD-AC33-77C49E3FD8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08728D4-9C59-F796-8256-C5B38B624A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D2BB15C-5049-6B84-BBED-AA0B270547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25E498E-95A3-D48F-AAD8-7D1BB6C7B9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40918-80FE-4D99-96FB-F0FD94A492BB}" type="datetimeFigureOut">
              <a:rPr lang="es-ES" smtClean="0"/>
              <a:t>29/10/2026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EFDD418-D2FE-9FAD-2C6A-DB83EDC9F6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323DCD9-C17D-6D49-71B8-7E7FC01463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9F065-61CE-4E1D-A26D-31D26A17E10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89596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943212D-840E-EF79-B5B3-B96B7F08AA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17ED2388-23D8-8F00-0181-2A608B7E0B25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C3094EA-2C3D-DE43-AEA7-2A1BA278D6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4005A7E-529A-89D3-1B42-FDF2598749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40918-80FE-4D99-96FB-F0FD94A492BB}" type="datetimeFigureOut">
              <a:rPr lang="es-ES" smtClean="0"/>
              <a:t>29/10/2026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6F4F15D-D0C1-10B9-2D43-457F621068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FDA8034-EC2E-552A-2388-AB480CEF66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9F065-61CE-4E1D-A26D-31D26A17E10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5220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A60A9F2-D66E-71D7-1CCB-079C8A1F81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FBBF930-E25D-F3AC-EA74-8537DB0C87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F690295-C44C-E9F6-F461-38C3840256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40918-80FE-4D99-96FB-F0FD94A492BB}" type="datetimeFigureOut">
              <a:rPr lang="es-ES" smtClean="0"/>
              <a:t>29/10/2026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71F0861-DDD5-AD28-73E4-33C4F02418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328123C-AC55-B2EE-5585-5AF73B63EA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9F065-61CE-4E1D-A26D-31D26A17E10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16771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9E856A4B-09D9-1F0D-3C3E-31A58A251E2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996A049-35FF-5B45-99A0-3BE1EA3960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A33D8C5-EA4C-6DC4-5473-518460F246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40918-80FE-4D99-96FB-F0FD94A492BB}" type="datetimeFigureOut">
              <a:rPr lang="es-ES" smtClean="0"/>
              <a:t>29/10/2026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E22F674-9BAB-E48A-D127-8BBC021B87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2A45618-A8CA-F7CA-D2C3-0FAF9FE6B9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9F065-61CE-4E1D-A26D-31D26A17E10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51061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4F5E201-E528-9A53-B936-EF225748E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29/10/2026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7E9EE31-FCC3-B9A2-D3FB-951445871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954DE78-F22C-9A22-6C87-76C0D3C9F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42929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E06C6DA9-2B93-8338-A871-9B37ECF07A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CE1DAE6-3DEC-F201-F81C-C19EAE7373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73C192E-ED94-5E64-FC24-FCEDAD15D1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6340918-80FE-4D99-96FB-F0FD94A492BB}" type="datetimeFigureOut">
              <a:rPr lang="es-ES" smtClean="0"/>
              <a:t>29/10/2026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D3D1552-5548-44E3-EBAA-B8C0DD17764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7B3D9BF-60C5-C212-81FB-CAD1669817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639F065-61CE-4E1D-A26D-31D26A17E10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970608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F136C6B-C08F-7D3E-36CA-2EC2C62DE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AB93889-6625-4ABF-4D8C-BEEE39135B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174D07D-AF94-6977-DB24-C34CD2E95B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9DD2163-C9F2-4132-A6F3-24E9B4A20EF3}" type="datetimeFigureOut">
              <a:rPr lang="es-ES" smtClean="0"/>
              <a:t>29/10/2026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EC3883C-2990-3843-A12A-9D9E6D091C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0323DEC-668F-C5DE-0CDD-D4EDEBA7C6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283329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2.jpeg"/><Relationship Id="rId7" Type="http://schemas.openxmlformats.org/officeDocument/2006/relationships/image" Target="../media/image6.jpg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g"/><Relationship Id="rId9" Type="http://schemas.openxmlformats.org/officeDocument/2006/relationships/image" Target="../media/image8.jp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9.jp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10" Type="http://schemas.openxmlformats.org/officeDocument/2006/relationships/image" Target="../media/image11.jpg"/><Relationship Id="rId4" Type="http://schemas.openxmlformats.org/officeDocument/2006/relationships/diagramData" Target="../diagrams/data1.xml"/><Relationship Id="rId9" Type="http://schemas.openxmlformats.org/officeDocument/2006/relationships/image" Target="../media/image10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7" Type="http://schemas.openxmlformats.org/officeDocument/2006/relationships/image" Target="../media/image1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jpg"/><Relationship Id="rId4" Type="http://schemas.openxmlformats.org/officeDocument/2006/relationships/image" Target="../media/image2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3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jpg"/><Relationship Id="rId5" Type="http://schemas.microsoft.com/office/2007/relationships/hdphoto" Target="../media/hdphoto2.wdp"/><Relationship Id="rId4" Type="http://schemas.openxmlformats.org/officeDocument/2006/relationships/image" Target="../media/image4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37D14F0-E32A-0D74-7B01-94306019C13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2900" y="202461"/>
            <a:ext cx="763905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 w="12700">
            <a:solidFill>
              <a:srgbClr val="C0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42900" y="127058"/>
            <a:ext cx="763905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  <a:effectLst>
            <a:glow rad="25400">
              <a:srgbClr val="C00000"/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42900" y="1019927"/>
            <a:ext cx="763905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  <a:effectLst>
            <a:glow rad="25400">
              <a:srgbClr val="C00000"/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uadroTexto 7">
            <a:extLst>
              <a:ext uri="{FF2B5EF4-FFF2-40B4-BE49-F238E27FC236}">
                <a16:creationId xmlns:a16="http://schemas.microsoft.com/office/drawing/2014/main" id="{5390C3FF-894A-9CD0-6F53-66D335ECE93D}"/>
              </a:ext>
            </a:extLst>
          </p:cNvPr>
          <p:cNvSpPr txBox="1"/>
          <p:nvPr/>
        </p:nvSpPr>
        <p:spPr>
          <a:xfrm>
            <a:off x="0" y="6417707"/>
            <a:ext cx="31139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noProof="0" dirty="0">
                <a:solidFill>
                  <a:srgbClr val="FFD1D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Lesson 7 for November 14, 2026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7A9E193-80B5-D428-0E27-6C09C7283269}"/>
              </a:ext>
            </a:extLst>
          </p:cNvPr>
          <p:cNvSpPr txBox="1"/>
          <p:nvPr/>
        </p:nvSpPr>
        <p:spPr>
          <a:xfrm>
            <a:off x="342900" y="-117336"/>
            <a:ext cx="7639049" cy="144655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th-TH" sz="8800" b="1" spc="600" baseline="1200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rgbClr val="FF0000"/>
                  </a:fgClr>
                  <a:bgClr>
                    <a:srgbClr val="FFC9C9"/>
                  </a:bgClr>
                </a:pattFill>
                <a:effectLst>
                  <a:outerShdw dist="38100" dir="2640000" algn="bl" rotWithShape="0">
                    <a:srgbClr val="C00000"/>
                  </a:outerShdw>
                </a:effectLst>
              </a:rPr>
              <a:t>จงฟังข้อความนี้</a:t>
            </a:r>
            <a:r>
              <a:rPr lang="en-US" sz="8800" b="1" spc="600" baseline="12000" noProof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rgbClr val="FF0000"/>
                  </a:fgClr>
                  <a:bgClr>
                    <a:srgbClr val="FFC9C9"/>
                  </a:bgClr>
                </a:pattFill>
                <a:effectLst>
                  <a:outerShdw dist="38100" dir="2640000" algn="bl" rotWithShape="0">
                    <a:srgbClr val="C00000"/>
                  </a:outerShdw>
                </a:effectLst>
              </a:rPr>
              <a:t>!</a:t>
            </a:r>
            <a:endParaRPr lang="en-US" sz="5400" b="1" spc="600" noProof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rgbClr val="FF0000"/>
                </a:fgClr>
                <a:bgClr>
                  <a:srgbClr val="FFC9C9"/>
                </a:bgClr>
              </a:pattFill>
              <a:effectLst>
                <a:outerShdw dist="38100" dir="2640000" algn="bl" rotWithShape="0">
                  <a:srgbClr val="C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86290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7ED7934-B4D9-62E7-A2EE-D1D9723B87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ángulo 13">
            <a:extLst>
              <a:ext uri="{FF2B5EF4-FFF2-40B4-BE49-F238E27FC236}">
                <a16:creationId xmlns:a16="http://schemas.microsoft.com/office/drawing/2014/main" id="{75DDB172-8A7E-09CA-0AB4-309D9D2B957C}"/>
              </a:ext>
            </a:extLst>
          </p:cNvPr>
          <p:cNvSpPr/>
          <p:nvPr/>
        </p:nvSpPr>
        <p:spPr>
          <a:xfrm>
            <a:off x="2764277" y="4066162"/>
            <a:ext cx="6663447" cy="2562941"/>
          </a:xfrm>
          <a:prstGeom prst="rect">
            <a:avLst/>
          </a:prstGeom>
          <a:solidFill>
            <a:schemeClr val="accent6">
              <a:lumMod val="50000"/>
            </a:scheme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28A85827-ADD9-9625-25C7-68B1E5222C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735" y="246931"/>
            <a:ext cx="2232000" cy="29735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67FEE106-9B5E-A027-8065-FAAD63E4F74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03" r="8303"/>
          <a:stretch>
            <a:fillRect/>
          </a:stretch>
        </p:blipFill>
        <p:spPr>
          <a:xfrm>
            <a:off x="2585867" y="243521"/>
            <a:ext cx="2232000" cy="35697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B99AF633-DCB6-126E-EB0D-D838B17A3CA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03" r="8303"/>
          <a:stretch>
            <a:fillRect/>
          </a:stretch>
        </p:blipFill>
        <p:spPr>
          <a:xfrm>
            <a:off x="4979999" y="243521"/>
            <a:ext cx="2232000" cy="35697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15656680-FAA9-5FB8-3242-66F07C97350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735" y="3501947"/>
            <a:ext cx="2232000" cy="31271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37E2F076-6173-9CFB-B3A9-7F5D094422D2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12" r="12512"/>
          <a:stretch>
            <a:fillRect/>
          </a:stretch>
        </p:blipFill>
        <p:spPr>
          <a:xfrm>
            <a:off x="9768263" y="3487325"/>
            <a:ext cx="2232000" cy="31271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84AF896E-23FB-06DF-6A9F-BEE1C8CECFFF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28" r="7928"/>
          <a:stretch>
            <a:fillRect/>
          </a:stretch>
        </p:blipFill>
        <p:spPr>
          <a:xfrm>
            <a:off x="7374131" y="243519"/>
            <a:ext cx="2232000" cy="356972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394B5999-ADA7-259E-7C88-242D987A62EC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544"/>
          <a:stretch>
            <a:fillRect/>
          </a:stretch>
        </p:blipFill>
        <p:spPr>
          <a:xfrm>
            <a:off x="9768263" y="243519"/>
            <a:ext cx="2232002" cy="297693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0CBBC763-D1D4-925A-94D8-0348886D4BC2}"/>
              </a:ext>
            </a:extLst>
          </p:cNvPr>
          <p:cNvSpPr txBox="1"/>
          <p:nvPr/>
        </p:nvSpPr>
        <p:spPr>
          <a:xfrm>
            <a:off x="2879179" y="4562802"/>
            <a:ext cx="623044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4642A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97000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th-TH" sz="32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เหตุ​การณ์​เหล่า​นี้​เกิด​ขึ้น​กับ​พวก​เขา​เพื่อ​เป็น​ตัว​อย่าง และ​ได้​เขียน​ไว้​เพื่อ​เตือน​สติ​เรา​ผู้​ซึ่ง​มา​ถึง​วาระ​สุด​ท้าย​ของ​ยุค​นี้แล้ว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4642A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97000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4642A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97000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</a:t>
            </a:r>
            <a:r>
              <a:rPr lang="th-TH" sz="32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1โครินธ์ 10:11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4642A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97000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)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4642A">
                  <a:lumMod val="20000"/>
                  <a:lumOff val="80000"/>
                </a:srgbClr>
              </a:solidFill>
              <a:effectLst>
                <a:outerShdw blurRad="38100" dist="38100" dir="2700000" algn="tl">
                  <a:srgbClr val="000000">
                    <a:alpha val="97000"/>
                  </a:srgbClr>
                </a:outerShdw>
              </a:effectLst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248090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2000" t="-298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024C763-6258-A73C-0CBA-5CB877B909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C5E92EB5-59CD-0C04-DC82-8E44A40244D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78806565"/>
              </p:ext>
            </p:extLst>
          </p:nvPr>
        </p:nvGraphicFramePr>
        <p:xfrm>
          <a:off x="8337119" y="3487366"/>
          <a:ext cx="3752055" cy="32185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id="{16A618FA-6DA2-7955-CB0A-DFD32655D66A}"/>
              </a:ext>
            </a:extLst>
          </p:cNvPr>
          <p:cNvSpPr txBox="1"/>
          <p:nvPr/>
        </p:nvSpPr>
        <p:spPr>
          <a:xfrm>
            <a:off x="4261291" y="151178"/>
            <a:ext cx="407582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บรรดาผู้เผยพระวจนะในพระคัมภีร์ยึดมั่นในมาตรฐานทางศีลธรรมขั้นสูงสุด พวกท่านชี้นำผู้คนให้มีความศรัทธาในองค์พระผู้เป็นเจ้ามากขึ้น ตักเตือนให้หลีกห่างจากบาป อีกทั้งยังมอบการปลอบประโลมและเสริมสร้างกำลังใจให้แก่ผู้คน</a:t>
            </a:r>
            <a:endParaRPr lang="en-US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3A835510-6E56-3724-EA55-98AD1B23041E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62" t="88" r="14046" b="-88"/>
          <a:stretch>
            <a:fillRect/>
          </a:stretch>
        </p:blipFill>
        <p:spPr>
          <a:xfrm>
            <a:off x="8395216" y="210429"/>
            <a:ext cx="3635860" cy="3047122"/>
          </a:xfrm>
          <a:prstGeom prst="rect">
            <a:avLst/>
          </a:prstGeom>
          <a:ln w="38100" cap="sq">
            <a:solidFill>
              <a:schemeClr val="accent2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DFF5DCAE-1D5D-1211-D4FD-C783B91E39C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70" y="202302"/>
            <a:ext cx="4075828" cy="6453395"/>
          </a:xfrm>
          <a:prstGeom prst="ellipse">
            <a:avLst/>
          </a:prstGeom>
          <a:ln w="63500" cap="rnd">
            <a:solidFill>
              <a:srgbClr val="E9BD7E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06603041-9FF8-3345-59C5-70CDD46A9533}"/>
              </a:ext>
            </a:extLst>
          </p:cNvPr>
          <p:cNvSpPr txBox="1"/>
          <p:nvPr/>
        </p:nvSpPr>
        <p:spPr>
          <a:xfrm>
            <a:off x="4261291" y="6165845"/>
            <a:ext cx="407582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แล้วตัวเราล่ะ มีท่าทีอย่างไรต่อถ้อยคำของพวกท่าน</a:t>
            </a:r>
            <a:r>
              <a:rPr lang="en-US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D72358FD-34FB-9B7D-B51C-CB00A15C8DD0}"/>
              </a:ext>
            </a:extLst>
          </p:cNvPr>
          <p:cNvSpPr txBox="1"/>
          <p:nvPr/>
        </p:nvSpPr>
        <p:spPr>
          <a:xfrm>
            <a:off x="4261291" y="4334822"/>
            <a:ext cx="4075828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แต่น่าเสียดายที่นั่นไม่ใช่แนวโน้มโดยทั่วไปในหมู่ประชากรอิสราเอล เพราะบ่อยครั้งเหลือเกินที่ถ้อยคำของผู้เผยพระวจนะถูกปฏิเสธ ในปัจจุบัน พระเจ้ายังคงตรัสผ่านทางผู้เผยพระวจนะของพระองค์อยู่</a:t>
            </a:r>
            <a:endParaRPr lang="en-US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3E434A8F-91EA-7FED-23BF-A19419AE2741}"/>
              </a:ext>
            </a:extLst>
          </p:cNvPr>
          <p:cNvSpPr txBox="1"/>
          <p:nvPr/>
        </p:nvSpPr>
        <p:spPr>
          <a:xfrm>
            <a:off x="4290339" y="3180907"/>
            <a:ext cx="4075828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ตัวอย่างเช่น กรณีของอาสา (2 พงศาวดาร 15:1-8)</a:t>
            </a:r>
            <a:r>
              <a:rPr lang="en-US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เยโฮชาฟัท (2 พงศาวดาร 20:14-23) หรืออามาซิยาห์ (2 พงศาวดาร 25:7-10)</a:t>
            </a:r>
            <a:endParaRPr lang="en-US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DBF92594-AD24-78AC-C634-858EA5EBE980}"/>
              </a:ext>
            </a:extLst>
          </p:cNvPr>
          <p:cNvSpPr txBox="1"/>
          <p:nvPr/>
        </p:nvSpPr>
        <p:spPr>
          <a:xfrm>
            <a:off x="4261291" y="2411466"/>
            <a:ext cx="407582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ผู้ที่รับฟังและยอมรับถ้อยคำของพวกท่านต่างได้รับประโยชน์อย่างมหาศาล</a:t>
            </a:r>
            <a:endParaRPr lang="en-US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77560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8D3BA1E-08F5-4354-91D7-710391C5F0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">
                                            <p:graphicEl>
                                              <a:dgm id="{98D3BA1E-08F5-4354-91D7-710391C5F0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">
                                            <p:graphicEl>
                                              <a:dgm id="{98D3BA1E-08F5-4354-91D7-710391C5F0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">
                                            <p:graphicEl>
                                              <a:dgm id="{98D3BA1E-08F5-4354-91D7-710391C5F09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D87C50B-9C70-4345-8067-92610E4AED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">
                                            <p:graphicEl>
                                              <a:dgm id="{DD87C50B-9C70-4345-8067-92610E4AED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">
                                            <p:graphicEl>
                                              <a:dgm id="{DD87C50B-9C70-4345-8067-92610E4AED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">
                                            <p:graphicEl>
                                              <a:dgm id="{DD87C50B-9C70-4345-8067-92610E4AEDA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8299EEB-CDE7-4C01-8929-C234474ECA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4">
                                            <p:graphicEl>
                                              <a:dgm id="{88299EEB-CDE7-4C01-8929-C234474ECA3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78D0928-B8C8-4BBB-A1D5-4BF2EF10DF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4">
                                            <p:graphicEl>
                                              <a:dgm id="{878D0928-B8C8-4BBB-A1D5-4BF2EF10DF5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FCC6EC1-6DBF-4A02-A15F-6F9E9DF0B55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4">
                                            <p:graphicEl>
                                              <a:dgm id="{1FCC6EC1-6DBF-4A02-A15F-6F9E9DF0B55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AF5D716-779C-403A-9FDA-6100614CF01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4">
                                            <p:graphicEl>
                                              <a:dgm id="{9AF5D716-779C-403A-9FDA-6100614CF01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3C83924-8F3A-4ABC-ADFD-150DE5E618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4">
                                            <p:graphicEl>
                                              <a:dgm id="{53C83924-8F3A-4ABC-ADFD-150DE5E6188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"/>
                            </p:stCondLst>
                            <p:childTnLst>
                              <p:par>
                                <p:cTn id="8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DB0EA9F-55D1-41A2-8D92-4145715F145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4">
                                            <p:graphicEl>
                                              <a:dgm id="{BDB0EA9F-55D1-41A2-8D92-4145715F145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E84B528-BDF9-4BF2-81CC-33D90CCC2A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4">
                                            <p:graphicEl>
                                              <a:dgm id="{DE84B528-BDF9-4BF2-81CC-33D90CCC2A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">
                                            <p:graphicEl>
                                              <a:dgm id="{DE84B528-BDF9-4BF2-81CC-33D90CCC2A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4">
                                            <p:graphicEl>
                                              <a:dgm id="{DE84B528-BDF9-4BF2-81CC-33D90CCC2AE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 uiExpand="1">
        <p:bldSub>
          <a:bldDgm bld="one"/>
        </p:bldSub>
      </p:bldGraphic>
      <p:bldP spid="3" grpId="0"/>
      <p:bldP spid="5" grpId="0"/>
      <p:bldP spid="8" grpId="0"/>
      <p:bldP spid="11" grpId="0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B2ACE8B1-3EDC-29D3-8389-3089A7E991B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400" y="2135423"/>
            <a:ext cx="5809842" cy="4357382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D6376CAF-1D5B-CDE2-484A-2CCA9E21690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33" t="1745" r="9598" b="2258"/>
          <a:stretch>
            <a:fillRect/>
          </a:stretch>
        </p:blipFill>
        <p:spPr>
          <a:xfrm rot="16200000">
            <a:off x="3522962" y="458491"/>
            <a:ext cx="5107981" cy="7143747"/>
          </a:xfrm>
          <a:prstGeom prst="rect">
            <a:avLst/>
          </a:prstGeom>
          <a:ln w="28575">
            <a:solidFill>
              <a:srgbClr val="676057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02B7F311-F225-1C8F-879A-33D433A2BEA8}"/>
              </a:ext>
            </a:extLst>
          </p:cNvPr>
          <p:cNvSpPr txBox="1"/>
          <p:nvPr/>
        </p:nvSpPr>
        <p:spPr>
          <a:xfrm>
            <a:off x="1976233" y="76200"/>
            <a:ext cx="8258175" cy="1289573"/>
          </a:xfrm>
          <a:prstGeom prst="rect">
            <a:avLst/>
          </a:prstGeom>
          <a:noFill/>
        </p:spPr>
        <p:txBody>
          <a:bodyPr wrap="square">
            <a:prstTxWarp prst="textTriangleInverted">
              <a:avLst/>
            </a:prstTxWarp>
            <a:spAutoFit/>
          </a:bodyPr>
          <a:lstStyle/>
          <a:p>
            <a:pPr algn="ctr"/>
            <a:r>
              <a:rPr lang="th-TH" sz="4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814600"/>
                </a:solidFill>
                <a:effectLst>
                  <a:outerShdw blurRad="12700" dist="38100" dir="2700000" algn="tl" rotWithShape="0">
                    <a:srgbClr val="C00000"/>
                  </a:outerShdw>
                </a:effectLst>
              </a:rPr>
              <a:t>การปฏิเสธผู้ส่งสาร</a:t>
            </a:r>
            <a:endParaRPr lang="en-US" sz="4400" b="1" noProof="0" dirty="0">
              <a:ln w="9525">
                <a:solidFill>
                  <a:schemeClr val="bg1"/>
                </a:solidFill>
                <a:prstDash val="solid"/>
              </a:ln>
              <a:solidFill>
                <a:srgbClr val="814600"/>
              </a:solidFill>
              <a:effectLst>
                <a:outerShdw blurRad="12700" dist="38100" dir="2700000" algn="tl" rotWithShape="0">
                  <a:srgbClr val="C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6586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0" t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5433A6F9-9F3D-AEDD-995E-64357F02B88B}"/>
              </a:ext>
            </a:extLst>
          </p:cNvPr>
          <p:cNvSpPr txBox="1"/>
          <p:nvPr/>
        </p:nvSpPr>
        <p:spPr>
          <a:xfrm>
            <a:off x="223520" y="-49966"/>
            <a:ext cx="11734800" cy="193899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คน</a:t>
            </a:r>
            <a:r>
              <a:rPr lang="x-none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​</a:t>
            </a:r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อิส</a:t>
            </a:r>
            <a:r>
              <a:rPr lang="x-none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​</a:t>
            </a:r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รา</a:t>
            </a:r>
            <a:r>
              <a:rPr lang="x-none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​</a:t>
            </a:r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เอล</a:t>
            </a:r>
            <a:r>
              <a:rPr lang="x-none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​</a:t>
            </a:r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ทั้ง</a:t>
            </a:r>
            <a:r>
              <a:rPr lang="x-none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​</a:t>
            </a:r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หมด</a:t>
            </a:r>
            <a:r>
              <a:rPr lang="x-none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​</a:t>
            </a:r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บ่น</a:t>
            </a:r>
            <a:r>
              <a:rPr lang="x-none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​</a:t>
            </a:r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ว่า</a:t>
            </a:r>
            <a:r>
              <a:rPr lang="x-none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​</a:t>
            </a:r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โมเสส</a:t>
            </a:r>
            <a:r>
              <a:rPr lang="x-none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​</a:t>
            </a:r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และ</a:t>
            </a:r>
            <a:r>
              <a:rPr lang="x-none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​</a:t>
            </a:r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อาโรน ชุม</a:t>
            </a:r>
            <a:r>
              <a:rPr lang="x-none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​</a:t>
            </a:r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นุม</a:t>
            </a:r>
            <a:r>
              <a:rPr lang="x-none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​</a:t>
            </a:r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ชน</a:t>
            </a:r>
            <a:r>
              <a:rPr lang="x-none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​</a:t>
            </a:r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ทั้ง</a:t>
            </a:r>
            <a:r>
              <a:rPr lang="x-none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​</a:t>
            </a:r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หมด</a:t>
            </a:r>
            <a:r>
              <a:rPr lang="x-none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​</a:t>
            </a:r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กล่าว</a:t>
            </a:r>
            <a:r>
              <a:rPr lang="x-none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​</a:t>
            </a:r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กับ</a:t>
            </a:r>
            <a:r>
              <a:rPr lang="x-none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​</a:t>
            </a:r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ท่าน</a:t>
            </a:r>
            <a:r>
              <a:rPr lang="x-none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​</a:t>
            </a:r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ทั้ง</a:t>
            </a:r>
            <a:r>
              <a:rPr lang="x-none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​</a:t>
            </a:r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สอง</a:t>
            </a:r>
            <a:r>
              <a:rPr lang="x-none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​</a:t>
            </a:r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ว่า “ให้</a:t>
            </a:r>
            <a:r>
              <a:rPr lang="x-none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​</a:t>
            </a:r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เรา</a:t>
            </a:r>
            <a:r>
              <a:rPr lang="x-none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​</a:t>
            </a:r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ตาย</a:t>
            </a:r>
            <a:r>
              <a:rPr lang="x-none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​</a:t>
            </a:r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เสีย</a:t>
            </a:r>
            <a:r>
              <a:rPr lang="x-none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​</a:t>
            </a:r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ที่</a:t>
            </a:r>
            <a:r>
              <a:rPr lang="x-none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​</a:t>
            </a:r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อียิปต์ หรือ</a:t>
            </a:r>
            <a:r>
              <a:rPr lang="x-none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​</a:t>
            </a:r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ตาย</a:t>
            </a:r>
            <a:r>
              <a:rPr lang="x-none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​</a:t>
            </a:r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ใน</a:t>
            </a:r>
            <a:r>
              <a:rPr lang="x-none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​</a:t>
            </a:r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ถิ่น</a:t>
            </a:r>
            <a:r>
              <a:rPr lang="x-none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​</a:t>
            </a:r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ทุร</a:t>
            </a:r>
            <a:r>
              <a:rPr lang="x-none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​</a:t>
            </a:r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กัน</a:t>
            </a:r>
            <a:r>
              <a:rPr lang="x-none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​</a:t>
            </a:r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ดาร</a:t>
            </a:r>
            <a:r>
              <a:rPr lang="x-none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​</a:t>
            </a:r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นี้</a:t>
            </a:r>
            <a:r>
              <a:rPr lang="x-none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​</a:t>
            </a:r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ยัง</a:t>
            </a:r>
            <a:r>
              <a:rPr lang="x-none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​</a:t>
            </a:r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ดี</a:t>
            </a:r>
            <a:r>
              <a:rPr lang="x-none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​</a:t>
            </a:r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กว่า  ทำไม</a:t>
            </a:r>
            <a:r>
              <a:rPr lang="x-none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​</a:t>
            </a:r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พระ</a:t>
            </a:r>
            <a:r>
              <a:rPr lang="x-none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​</a:t>
            </a:r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ยาห์</a:t>
            </a:r>
            <a:r>
              <a:rPr lang="x-none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​</a:t>
            </a:r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เวห์</a:t>
            </a:r>
            <a:r>
              <a:rPr lang="x-none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​</a:t>
            </a:r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ทรง</a:t>
            </a:r>
            <a:r>
              <a:rPr lang="x-none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​</a:t>
            </a:r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นำ</a:t>
            </a:r>
            <a:r>
              <a:rPr lang="x-none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​</a:t>
            </a:r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เรา</a:t>
            </a:r>
            <a:r>
              <a:rPr lang="x-none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​</a:t>
            </a:r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มา</a:t>
            </a:r>
            <a:r>
              <a:rPr lang="x-none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​</a:t>
            </a:r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ใน</a:t>
            </a:r>
            <a:r>
              <a:rPr lang="x-none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​</a:t>
            </a:r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แผ่น</a:t>
            </a:r>
            <a:r>
              <a:rPr lang="x-none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​</a:t>
            </a:r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ดิน</a:t>
            </a:r>
            <a:r>
              <a:rPr lang="x-none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​</a:t>
            </a:r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นี้</a:t>
            </a:r>
            <a:r>
              <a:rPr lang="x-none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​</a:t>
            </a:r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ให้</a:t>
            </a:r>
            <a:r>
              <a:rPr lang="x-none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​</a:t>
            </a:r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ล้ม</a:t>
            </a:r>
            <a:r>
              <a:rPr lang="x-none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​</a:t>
            </a:r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ตาย</a:t>
            </a:r>
            <a:r>
              <a:rPr lang="x-none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​</a:t>
            </a:r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ด้วย</a:t>
            </a:r>
            <a:r>
              <a:rPr lang="x-none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​</a:t>
            </a:r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คม</a:t>
            </a:r>
            <a:r>
              <a:rPr lang="x-none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​</a:t>
            </a:r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ดาบ</a:t>
            </a:r>
            <a:r>
              <a:rPr lang="x-none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 </a:t>
            </a:r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ลูก</a:t>
            </a:r>
            <a:r>
              <a:rPr lang="x-none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​</a:t>
            </a:r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เมีย</a:t>
            </a:r>
            <a:r>
              <a:rPr lang="x-none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​</a:t>
            </a:r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ของ</a:t>
            </a:r>
            <a:r>
              <a:rPr lang="x-none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​</a:t>
            </a:r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เรา</a:t>
            </a:r>
            <a:r>
              <a:rPr lang="x-none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​</a:t>
            </a:r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ต้อง</a:t>
            </a:r>
            <a:r>
              <a:rPr lang="x-none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​</a:t>
            </a:r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ถูก</a:t>
            </a:r>
            <a:r>
              <a:rPr lang="x-none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​</a:t>
            </a:r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ปล้น</a:t>
            </a:r>
            <a:r>
              <a:rPr lang="x-none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​</a:t>
            </a:r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เอา</a:t>
            </a:r>
            <a:r>
              <a:rPr lang="x-none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​</a:t>
            </a:r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ไป เรา</a:t>
            </a:r>
            <a:r>
              <a:rPr lang="x-none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​</a:t>
            </a:r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กลับ</a:t>
            </a:r>
            <a:r>
              <a:rPr lang="x-none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​</a:t>
            </a:r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อียิปต์</a:t>
            </a:r>
            <a:r>
              <a:rPr lang="x-none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​</a:t>
            </a:r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ไม่</a:t>
            </a:r>
            <a:r>
              <a:rPr lang="x-none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​</a:t>
            </a:r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ดี</a:t>
            </a:r>
            <a:r>
              <a:rPr lang="x-none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​</a:t>
            </a:r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กว่า</a:t>
            </a:r>
            <a:r>
              <a:rPr lang="x-none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​</a:t>
            </a:r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หรือ</a:t>
            </a:r>
            <a:r>
              <a:rPr lang="x-none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 </a:t>
            </a:r>
            <a:r>
              <a:rPr lang="x-none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เขา</a:t>
            </a:r>
            <a:r>
              <a:rPr lang="x-none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​</a:t>
            </a:r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พูด</a:t>
            </a:r>
            <a:r>
              <a:rPr lang="x-none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​</a:t>
            </a:r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ต่อ</a:t>
            </a:r>
            <a:r>
              <a:rPr lang="x-none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​</a:t>
            </a:r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กัน</a:t>
            </a:r>
            <a:r>
              <a:rPr lang="x-none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​</a:t>
            </a:r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และ</a:t>
            </a:r>
            <a:r>
              <a:rPr lang="x-none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​</a:t>
            </a:r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กัน</a:t>
            </a:r>
            <a:r>
              <a:rPr lang="x-none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​</a:t>
            </a:r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ว่า “ให้</a:t>
            </a:r>
            <a:r>
              <a:rPr lang="x-none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​</a:t>
            </a:r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เรา</a:t>
            </a:r>
            <a:r>
              <a:rPr lang="x-none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​</a:t>
            </a:r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ตั้ง</a:t>
            </a:r>
            <a:r>
              <a:rPr lang="x-none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​</a:t>
            </a:r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คน</a:t>
            </a:r>
            <a:r>
              <a:rPr lang="x-none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​</a:t>
            </a:r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หนึ่ง</a:t>
            </a:r>
            <a:r>
              <a:rPr lang="x-none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​</a:t>
            </a:r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ขึ้น</a:t>
            </a:r>
            <a:r>
              <a:rPr lang="x-none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​</a:t>
            </a:r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เป็น</a:t>
            </a:r>
            <a:r>
              <a:rPr lang="x-none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​</a:t>
            </a:r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หัว</a:t>
            </a:r>
            <a:r>
              <a:rPr lang="x-none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​</a:t>
            </a:r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หน้า แล้ว</a:t>
            </a:r>
            <a:r>
              <a:rPr lang="x-none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​</a:t>
            </a:r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กลับ</a:t>
            </a:r>
            <a:r>
              <a:rPr lang="x-none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​</a:t>
            </a:r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ไป</a:t>
            </a:r>
            <a:r>
              <a:rPr lang="x-none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​</a:t>
            </a:r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อียิปต์”  ส่วน</a:t>
            </a:r>
            <a:r>
              <a:rPr lang="x-none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​</a:t>
            </a:r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โมเสส</a:t>
            </a:r>
            <a:r>
              <a:rPr lang="x-none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​</a:t>
            </a:r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กับ</a:t>
            </a:r>
            <a:r>
              <a:rPr lang="x-none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​</a:t>
            </a:r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อาโรน</a:t>
            </a:r>
            <a:r>
              <a:rPr lang="x-none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​</a:t>
            </a:r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ซบ</a:t>
            </a:r>
            <a:r>
              <a:rPr lang="x-none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​</a:t>
            </a:r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หน้า</a:t>
            </a:r>
            <a:r>
              <a:rPr lang="x-none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​</a:t>
            </a:r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ลง</a:t>
            </a:r>
            <a:r>
              <a:rPr lang="x-none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​</a:t>
            </a:r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ต่อ</a:t>
            </a:r>
            <a:r>
              <a:rPr lang="x-none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​</a:t>
            </a:r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หน้า</a:t>
            </a:r>
            <a:r>
              <a:rPr lang="x-none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​</a:t>
            </a:r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ที่</a:t>
            </a:r>
            <a:r>
              <a:rPr lang="x-none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​</a:t>
            </a:r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ประ</a:t>
            </a:r>
            <a:r>
              <a:rPr lang="x-none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​</a:t>
            </a:r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ชุม</a:t>
            </a:r>
            <a:r>
              <a:rPr lang="x-none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​</a:t>
            </a:r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ของ</a:t>
            </a:r>
            <a:r>
              <a:rPr lang="x-none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​</a:t>
            </a:r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ชุม</a:t>
            </a:r>
            <a:r>
              <a:rPr lang="x-none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​</a:t>
            </a:r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นุม</a:t>
            </a:r>
            <a:r>
              <a:rPr lang="x-none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​</a:t>
            </a:r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ชน</a:t>
            </a:r>
            <a:r>
              <a:rPr lang="x-none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​</a:t>
            </a:r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อิส</a:t>
            </a:r>
            <a:r>
              <a:rPr lang="x-none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​</a:t>
            </a:r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รา</a:t>
            </a:r>
            <a:r>
              <a:rPr lang="x-none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​</a:t>
            </a:r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เอล </a:t>
            </a:r>
            <a: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[…]</a:t>
            </a:r>
            <a:r>
              <a:rPr lang="x-none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แต่</a:t>
            </a:r>
            <a:r>
              <a:rPr lang="x-none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​</a:t>
            </a:r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ชุม</a:t>
            </a:r>
            <a:r>
              <a:rPr lang="x-none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​</a:t>
            </a:r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นุม</a:t>
            </a:r>
            <a:r>
              <a:rPr lang="x-none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​</a:t>
            </a:r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ชน</a:t>
            </a:r>
            <a:r>
              <a:rPr lang="x-none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​</a:t>
            </a:r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ทั้ง</a:t>
            </a:r>
            <a:r>
              <a:rPr lang="x-none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​</a:t>
            </a:r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หมด</a:t>
            </a:r>
            <a:r>
              <a:rPr lang="x-none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​</a:t>
            </a:r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นั้น</a:t>
            </a:r>
            <a:r>
              <a:rPr lang="x-none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​</a:t>
            </a:r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พูด</a:t>
            </a:r>
            <a:r>
              <a:rPr lang="x-none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​</a:t>
            </a:r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ว่า</a:t>
            </a:r>
            <a:r>
              <a:rPr lang="x-none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​</a:t>
            </a:r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ให้</a:t>
            </a:r>
            <a:r>
              <a:rPr lang="x-none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​</a:t>
            </a:r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เอา</a:t>
            </a:r>
            <a:r>
              <a:rPr lang="x-none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​</a:t>
            </a:r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หิน</a:t>
            </a:r>
            <a:r>
              <a:rPr lang="x-none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​</a:t>
            </a:r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ขว้าง</a:t>
            </a:r>
            <a:r>
              <a:rPr lang="x-none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​</a:t>
            </a:r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เขา</a:t>
            </a:r>
            <a:r>
              <a:rPr lang="x-none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​</a:t>
            </a:r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ทั้ง</a:t>
            </a:r>
            <a:r>
              <a:rPr lang="x-none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​</a:t>
            </a:r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สอง ขณะ</a:t>
            </a:r>
            <a:r>
              <a:rPr lang="x-none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​</a:t>
            </a:r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นั้น</a:t>
            </a:r>
            <a:r>
              <a:rPr lang="x-none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​</a:t>
            </a:r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พระ</a:t>
            </a:r>
            <a:r>
              <a:rPr lang="x-none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​</a:t>
            </a:r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สิริ</a:t>
            </a:r>
            <a:r>
              <a:rPr lang="x-none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​</a:t>
            </a:r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ของ</a:t>
            </a:r>
            <a:r>
              <a:rPr lang="x-none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​</a:t>
            </a:r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พระ</a:t>
            </a:r>
            <a:r>
              <a:rPr lang="x-none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​</a:t>
            </a:r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ยาห์</a:t>
            </a:r>
            <a:r>
              <a:rPr lang="x-none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​</a:t>
            </a:r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เวห์</a:t>
            </a:r>
            <a:r>
              <a:rPr lang="x-none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​</a:t>
            </a:r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ปรา</a:t>
            </a:r>
            <a:r>
              <a:rPr lang="x-none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​</a:t>
            </a:r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กฏ</a:t>
            </a:r>
            <a:r>
              <a:rPr lang="x-none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​</a:t>
            </a:r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ที่</a:t>
            </a:r>
            <a:r>
              <a:rPr lang="x-none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​</a:t>
            </a:r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เต็นท์</a:t>
            </a:r>
            <a:r>
              <a:rPr lang="x-none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​</a:t>
            </a:r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นัด</a:t>
            </a:r>
            <a:r>
              <a:rPr lang="x-none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​</a:t>
            </a:r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พบ</a:t>
            </a:r>
            <a:r>
              <a:rPr lang="x-none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​</a:t>
            </a:r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ต่อ</a:t>
            </a:r>
            <a:r>
              <a:rPr lang="x-none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​</a:t>
            </a:r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หน้า</a:t>
            </a:r>
            <a:r>
              <a:rPr lang="x-none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​</a:t>
            </a:r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คน</a:t>
            </a:r>
            <a:r>
              <a:rPr lang="x-none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​</a:t>
            </a:r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อิส</a:t>
            </a:r>
            <a:r>
              <a:rPr lang="x-none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​</a:t>
            </a:r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รา</a:t>
            </a:r>
            <a:r>
              <a:rPr lang="x-none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​</a:t>
            </a:r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เอล</a:t>
            </a:r>
            <a:r>
              <a:rPr lang="x-none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​</a:t>
            </a:r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ทั้ง</a:t>
            </a:r>
            <a:r>
              <a:rPr lang="x-none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​</a:t>
            </a:r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หมด” กดว. 14</a:t>
            </a:r>
            <a: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2-10</a:t>
            </a:r>
            <a:endPara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x-none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endPara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45EF3E0-ECFC-C6A8-9299-C70782D3B59B}"/>
              </a:ext>
            </a:extLst>
          </p:cNvPr>
          <p:cNvSpPr txBox="1"/>
          <p:nvPr/>
        </p:nvSpPr>
        <p:spPr>
          <a:xfrm>
            <a:off x="2962275" y="1266825"/>
            <a:ext cx="922972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ณ ประตูทางเข้าสู่ดินแดนแห่งพันธสัญญา มีการส่งผู้สอดแนมเข้าไปสำรวจดินแดนนั้น รายงานของพวกเขาระบุว่าดินแดนดังกล่าวดีเยี่ยมตามที่พระเจ้าได้ตรัสไว้จริง (กันดารวิถี </a:t>
            </a:r>
            <a:r>
              <a:rPr lang="en-US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13:27) </a:t>
            </a:r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แต่พวกเขากลับเสริมถ้อยคำที่บั่นทอนกำลังใจเข้าไปด้วย (กันดารวิถี </a:t>
            </a:r>
            <a:r>
              <a:rPr lang="en-US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13:28, 31) </a:t>
            </a:r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จากนั้นพระเจ้าได้ตรัสผ่านทางคาเลบเพื่อหนุนใจให้พวกเขาเข้ายึดครองดินแดนนั้น (กันดารวิถี </a:t>
            </a:r>
            <a:r>
              <a:rPr lang="en-US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13:30)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3AD104A2-DF9A-32C7-3CEF-A74FDDDB56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02" r="3702"/>
          <a:stretch/>
        </p:blipFill>
        <p:spPr>
          <a:xfrm>
            <a:off x="170392" y="1407480"/>
            <a:ext cx="2676684" cy="1626036"/>
          </a:xfrm>
          <a:prstGeom prst="snip2DiagRect">
            <a:avLst>
              <a:gd name="adj1" fmla="val 17349"/>
              <a:gd name="adj2" fmla="val 0"/>
            </a:avLst>
          </a:prstGeom>
          <a:solidFill>
            <a:srgbClr val="FFFFFF">
              <a:shade val="85000"/>
            </a:srgbClr>
          </a:solidFill>
          <a:ln w="88900" cap="sq">
            <a:solidFill>
              <a:srgbClr val="EA626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1AD22905-B71B-040D-154C-35757C1F414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02" r="3702"/>
          <a:stretch>
            <a:fillRect/>
          </a:stretch>
        </p:blipFill>
        <p:spPr>
          <a:xfrm>
            <a:off x="170392" y="3252185"/>
            <a:ext cx="2676684" cy="162603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99AD5B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7EA7F325-61DF-EDD1-9AA8-FB22723FE8BC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20" r="4220"/>
          <a:stretch>
            <a:fillRect/>
          </a:stretch>
        </p:blipFill>
        <p:spPr>
          <a:xfrm>
            <a:off x="7420875" y="3898315"/>
            <a:ext cx="4542525" cy="2775971"/>
          </a:xfrm>
          <a:prstGeom prst="rect">
            <a:avLst/>
          </a:prstGeom>
          <a:ln w="38100" cap="sq">
            <a:solidFill>
              <a:schemeClr val="bg1"/>
            </a:solidFill>
            <a:prstDash val="solid"/>
            <a:miter lim="800000"/>
          </a:ln>
          <a:effectLst>
            <a:outerShdw blurRad="114300" sx="103000" sy="103000" algn="ctr" rotWithShape="0">
              <a:srgbClr val="7030A0"/>
            </a:outerShdw>
          </a:effectLst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1363C805-44DC-83FE-D662-BAF82EBD3943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02" r="3702"/>
          <a:stretch>
            <a:fillRect/>
          </a:stretch>
        </p:blipFill>
        <p:spPr>
          <a:xfrm>
            <a:off x="170392" y="5096890"/>
            <a:ext cx="2676684" cy="1626036"/>
          </a:xfrm>
          <a:prstGeom prst="snip2DiagRect">
            <a:avLst>
              <a:gd name="adj1" fmla="val 14956"/>
              <a:gd name="adj2" fmla="val 0"/>
            </a:avLst>
          </a:prstGeom>
          <a:solidFill>
            <a:srgbClr val="FFFFFF">
              <a:shade val="85000"/>
            </a:srgbClr>
          </a:solidFill>
          <a:ln w="88900" cap="sq">
            <a:solidFill>
              <a:srgbClr val="6390B7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90D318A8-A660-5CE4-FC0C-29DC4FC8CA18}"/>
              </a:ext>
            </a:extLst>
          </p:cNvPr>
          <p:cNvSpPr txBox="1"/>
          <p:nvPr/>
        </p:nvSpPr>
        <p:spPr>
          <a:xfrm>
            <a:off x="2962277" y="3951635"/>
            <a:ext cx="4343400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ต่อมา ผู้ส่งสารคนอื่นๆ อีกหลายคนก็ถูกปฏิเสธเช่นเดียวกัน (</a:t>
            </a:r>
            <a:r>
              <a:rPr lang="en-US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พงศาวดาร </a:t>
            </a:r>
            <a:r>
              <a:rPr lang="en-US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25:15-16; </a:t>
            </a:r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อาโมส </a:t>
            </a:r>
            <a:r>
              <a:rPr lang="en-US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7:10-13)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B0373EAA-1330-BC3F-9A10-59CC1D8227C7}"/>
              </a:ext>
            </a:extLst>
          </p:cNvPr>
          <p:cNvSpPr txBox="1"/>
          <p:nvPr/>
        </p:nvSpPr>
        <p:spPr>
          <a:xfrm>
            <a:off x="2962274" y="2785190"/>
            <a:ext cx="9229725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หลังจากใช้เวลาไตร่ตรองตลอดทั้งคืน ผู้คนเหล่านั้นก็ตัดสินใจปฏิเสธผู้ส่งสารของพระเจ้าที่คอยนำทางพวกเขามาโดยตลอด (กันดารวิถี </a:t>
            </a:r>
            <a:r>
              <a:rPr lang="en-US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14:1-4) </a:t>
            </a:r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และเมื่อโยชูวากับคาเลบกล่าวถ้อยคำหนุนใจพวกเขาอีกครั้ง พวกเขากลับตัดสินใจที่จะเอาหินขว้างคนทั้งสอง (กันดารวิถี </a:t>
            </a:r>
            <a:r>
              <a:rPr lang="en-US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14:6-10)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94790B0B-0CCA-1245-CA09-EC05C5DD0CBF}"/>
              </a:ext>
            </a:extLst>
          </p:cNvPr>
          <p:cNvSpPr txBox="1"/>
          <p:nvPr/>
        </p:nvSpPr>
        <p:spPr>
          <a:xfrm>
            <a:off x="2962274" y="5133233"/>
            <a:ext cx="4458601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เหตุใดพวกเขาจึงปฏิเสธผู้ส่งสารเหล่านั้น</a:t>
            </a:r>
            <a:r>
              <a:rPr lang="en-US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 </a:t>
            </a:r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เป็นเพราะข่าวสารที่ผู้นำมาแจ้งจากพระเจ้านั้นไม่ตรงกับความคาดหวังของพวกเขา อีกทั้งพวกเขายังไม่ต้องการละทิ้งวิถีชีวิตที่เต็มไปด้วยบาปของตนเองอีกด้วย</a:t>
            </a:r>
            <a:endParaRPr lang="en-US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30638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13" grpId="0"/>
      <p:bldP spid="6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C5B5EC3-A16A-7E5C-4CD9-CA70E2905F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1FE9075C-CE68-06FD-8F52-5C52484A6AD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47" t="688" r="71" b="-688"/>
          <a:stretch>
            <a:fillRect/>
          </a:stretch>
        </p:blipFill>
        <p:spPr>
          <a:xfrm>
            <a:off x="2743199" y="2171700"/>
            <a:ext cx="6244885" cy="3769169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AB812FAB-CFF0-D648-5FFA-23FA8B77281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33" t="1745" r="9598" b="2258"/>
          <a:stretch>
            <a:fillRect/>
          </a:stretch>
        </p:blipFill>
        <p:spPr>
          <a:xfrm rot="16200000">
            <a:off x="3522962" y="458491"/>
            <a:ext cx="5107981" cy="7143747"/>
          </a:xfrm>
          <a:prstGeom prst="rect">
            <a:avLst/>
          </a:prstGeom>
          <a:ln w="28575">
            <a:solidFill>
              <a:srgbClr val="676057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0ACA2326-1275-E3FE-8AF6-61E950A447CD}"/>
              </a:ext>
            </a:extLst>
          </p:cNvPr>
          <p:cNvSpPr txBox="1"/>
          <p:nvPr/>
        </p:nvSpPr>
        <p:spPr>
          <a:xfrm>
            <a:off x="1976233" y="76200"/>
            <a:ext cx="8258175" cy="1247775"/>
          </a:xfrm>
          <a:prstGeom prst="rect">
            <a:avLst/>
          </a:prstGeom>
          <a:noFill/>
        </p:spPr>
        <p:txBody>
          <a:bodyPr wrap="square">
            <a:prstTxWarp prst="textTriangleInverted">
              <a:avLst/>
            </a:prstTxWarp>
            <a:spAutoFit/>
          </a:bodyPr>
          <a:lstStyle/>
          <a:p>
            <a:pPr algn="ctr"/>
            <a:r>
              <a:rPr lang="th-TH" sz="4400" b="1" noProof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12700" dist="38100" dir="2700000" algn="tl" rotWithShape="0">
                    <a:schemeClr val="accent6">
                      <a:lumMod val="75000"/>
                    </a:schemeClr>
                  </a:outerShdw>
                </a:effectLst>
              </a:rPr>
              <a:t>การปฏิเสธข่าวสาร</a:t>
            </a:r>
            <a:endParaRPr lang="en-US" sz="4400" b="1" noProof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2">
                  <a:lumMod val="50000"/>
                </a:schemeClr>
              </a:solidFill>
              <a:effectLst>
                <a:outerShdw blurRad="12700" dist="38100" dir="2700000" algn="tl" rotWithShape="0">
                  <a:schemeClr val="accent6">
                    <a:lumMod val="75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34244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7000" t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BFE08AAE-A8D5-6FF6-E736-89317D87F8B1}"/>
              </a:ext>
            </a:extLst>
          </p:cNvPr>
          <p:cNvSpPr txBox="1"/>
          <p:nvPr/>
        </p:nvSpPr>
        <p:spPr>
          <a:xfrm>
            <a:off x="0" y="-58368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h-TH" sz="4400" b="1" spc="6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rgbClr val="000000"/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การดูหมิ่น</a:t>
            </a:r>
            <a:endParaRPr lang="en-US" sz="4400" b="1" spc="600" noProof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glow rad="101600">
                  <a:srgbClr val="000000"/>
                </a:glow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F8F2FF5-5ECC-61AE-F3AF-F074A85A01CD}"/>
              </a:ext>
            </a:extLst>
          </p:cNvPr>
          <p:cNvSpPr txBox="1"/>
          <p:nvPr/>
        </p:nvSpPr>
        <p:spPr>
          <a:xfrm>
            <a:off x="590550" y="549148"/>
            <a:ext cx="110109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noProof="0" dirty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glow rad="88900">
                    <a:srgbClr val="0862A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th-TH" sz="2200" b="1" dirty="0">
                <a:solidFill>
                  <a:schemeClr val="bg2"/>
                </a:solidFill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เมื่อ​เย​ฮูดี​อ่าน​ไป​ได้​สาม​หรือ​สี่​แถบ กษัตริย์​ทรง​เอา​มีด​อา​ลักษณ์​ตัด​ออก และ​ทรง​โยน​เข้า​ไป​ใน​ไฟ​ใน​เตา​ผิง จน​หนัง​สือ​ม้วน​นั้น​ถูก​ไฟ​เผา​ไหม้​หมด</a:t>
            </a:r>
            <a:r>
              <a:rPr lang="en-US" b="1" noProof="0" dirty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glow rad="88900">
                    <a:srgbClr val="0862A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” </a:t>
            </a:r>
            <a:r>
              <a:rPr lang="en-US" sz="1400" b="1" noProof="0" dirty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glow rad="88900">
                    <a:srgbClr val="0862A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</a:t>
            </a:r>
            <a:r>
              <a:rPr lang="th-TH" sz="2200" b="1" dirty="0">
                <a:solidFill>
                  <a:schemeClr val="bg2"/>
                </a:solidFill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เยเรมีย์ 36:23 </a:t>
            </a:r>
            <a:r>
              <a:rPr lang="en-US" sz="1400" b="1" noProof="0" dirty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glow rad="88900">
                    <a:srgbClr val="0862A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)</a:t>
            </a:r>
            <a:endParaRPr lang="en-US" b="1" noProof="0" dirty="0">
              <a:solidFill>
                <a:schemeClr val="accent3">
                  <a:lumMod val="60000"/>
                  <a:lumOff val="40000"/>
                </a:schemeClr>
              </a:solidFill>
              <a:effectLst>
                <a:glow rad="88900">
                  <a:srgbClr val="0862A0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4EEDFA87-C1C8-7DDD-DE24-0181ABDFE5E9}"/>
              </a:ext>
            </a:extLst>
          </p:cNvPr>
          <p:cNvSpPr txBox="1"/>
          <p:nvPr/>
        </p:nvSpPr>
        <p:spPr>
          <a:xfrm>
            <a:off x="0" y="1530846"/>
            <a:ext cx="821014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ในสมัยของกษัตริย์เยโฮยาคิม ประชาชนได้กระทำบาปครั้งใหญ่ พระเจ้าจึงทรงบัญชาให้เยเรมีย์เขียนถ้อยคำพยากรณ์ลงในม้วนหนังสือ เพื่อเตือนกษัตริย์และเหล่าที่ปรึกษาของพระองค์ให้กลับใจจากการกระทำอันชั่วร้าย (เยเรมีย์ 36:1-3)</a:t>
            </a:r>
            <a:endParaRPr lang="en-US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95D7AFF8-6EF4-8D1B-EDAE-4720299895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95" r="3995"/>
          <a:stretch/>
        </p:blipFill>
        <p:spPr>
          <a:xfrm>
            <a:off x="8297694" y="1575995"/>
            <a:ext cx="3765560" cy="5087452"/>
          </a:xfrm>
          <a:prstGeom prst="round2DiagRect">
            <a:avLst>
              <a:gd name="adj1" fmla="val 0"/>
              <a:gd name="adj2" fmla="val 11367"/>
            </a:avLst>
          </a:prstGeom>
          <a:ln w="38100" cap="sq">
            <a:solidFill>
              <a:srgbClr val="E4CB62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B39B2A41-F410-2820-9783-ECE1F8227D05}"/>
              </a:ext>
            </a:extLst>
          </p:cNvPr>
          <p:cNvSpPr txBox="1"/>
          <p:nvPr/>
        </p:nvSpPr>
        <p:spPr>
          <a:xfrm>
            <a:off x="2172509" y="4734342"/>
            <a:ext cx="3865123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เราอาจคิดว่าหากเราไม่ยอมอ่านพระคัมภีร์ เราก็สามารถทำอะไรก็ได้ตามใจปรารถนาและใช้ชีวิตอยู่อย่างสงบสุข แต่หากเราเพิกเฉยต่อคำเตือนของพระเจ้า เราย่อมต้องเผชิญกับผลที่ตามมาจากการกระทำบาปและความชั่วร้ายของเราเอง</a:t>
            </a:r>
            <a:endParaRPr lang="en-US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A0455644-220A-FB82-A606-EC2DCF13248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745" y="4315480"/>
            <a:ext cx="1952801" cy="2424167"/>
          </a:xfrm>
          <a:prstGeom prst="round2DiagRect">
            <a:avLst>
              <a:gd name="adj1" fmla="val 14446"/>
              <a:gd name="adj2" fmla="val 0"/>
            </a:avLst>
          </a:prstGeom>
          <a:ln w="38100" cap="sq">
            <a:solidFill>
              <a:schemeClr val="accent3">
                <a:lumMod val="50000"/>
              </a:schemeClr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00C81D18-ED73-FDD5-03DE-BD3968E31BE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4" r="3354"/>
          <a:stretch/>
        </p:blipFill>
        <p:spPr>
          <a:xfrm>
            <a:off x="6220447" y="4315479"/>
            <a:ext cx="1824328" cy="2424167"/>
          </a:xfrm>
          <a:prstGeom prst="round2DiagRect">
            <a:avLst>
              <a:gd name="adj1" fmla="val 21104"/>
              <a:gd name="adj2" fmla="val 16123"/>
            </a:avLst>
          </a:prstGeom>
          <a:ln w="38100" cap="sq">
            <a:solidFill>
              <a:srgbClr val="C00000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A2D36C20-BA11-8939-D95D-8304EFA24FD1}"/>
              </a:ext>
            </a:extLst>
          </p:cNvPr>
          <p:cNvSpPr txBox="1"/>
          <p:nvPr/>
        </p:nvSpPr>
        <p:spPr>
          <a:xfrm>
            <a:off x="-23190" y="3546782"/>
            <a:ext cx="832088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ด้วยเหตุนี้ จึงมีคำพยากรณ์ที่รุนแรงประกาศออกมาต่อกษัตริย์เยโฮยาคิม ส่วนถ้อยคำที่ถูกทำลายไปนั้นก็ได้มีการเขียนขึ้นใหม่โดยเพิ่มเติมเนื้อหาให้มากขึ้นกว่าเดิม (เยเรมีย์ 36:27-31)</a:t>
            </a:r>
            <a:endParaRPr lang="en-US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B008EADE-C7B0-C068-F0E6-7A591BA8E10B}"/>
              </a:ext>
            </a:extLst>
          </p:cNvPr>
          <p:cNvSpPr txBox="1"/>
          <p:nvPr/>
        </p:nvSpPr>
        <p:spPr>
          <a:xfrm>
            <a:off x="-38911" y="2689174"/>
            <a:ext cx="821014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ทว่ากษัตริย์เยโฮยาคิมกลับดูหมิ่นถ้อยคำนั้นและทำลายทิ้งด้วยการโยนลงในกองไฟ แม้จะมีบางคนทูลขอร้องไม่ให้พระองค์ทำเช่นนั้นก็ตาม (เยเรมีย์ 36:21-25)</a:t>
            </a:r>
            <a:endParaRPr lang="en-US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98286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9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8" grpId="0"/>
      <p:bldP spid="7" grpId="0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4000" t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AA939981-C033-4969-8E01-71F092D108A5}"/>
              </a:ext>
            </a:extLst>
          </p:cNvPr>
          <p:cNvSpPr txBox="1"/>
          <p:nvPr/>
        </p:nvSpPr>
        <p:spPr>
          <a:xfrm>
            <a:off x="-148754" y="-24795"/>
            <a:ext cx="12192000" cy="83099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th-TH" sz="4400" b="1" spc="1000" noProof="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ความ</a:t>
            </a:r>
            <a:r>
              <a:rPr lang="th-TH" sz="4800" b="1" spc="1000" noProof="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ดื้อรั้น</a:t>
            </a:r>
            <a:endParaRPr lang="en-US" sz="4800" b="1" spc="1000" noProof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4DA636F-1729-A74B-2B41-1142E461B181}"/>
              </a:ext>
            </a:extLst>
          </p:cNvPr>
          <p:cNvSpPr txBox="1"/>
          <p:nvPr/>
        </p:nvSpPr>
        <p:spPr>
          <a:xfrm>
            <a:off x="576263" y="666660"/>
            <a:ext cx="1103947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noProof="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glow rad="88900">
                    <a:srgbClr val="7D05B3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ยิ่ง​กว่า​นั้น​พระ​องค์​ยัง​ทรง​กบฏ​ต่อ​กษัตริย์​เนบู​คัด​เนส​ซาร์ ผู้​ทรง​ให้​พระ​องค์​สา​บาน​โดย​อ้าง​พระ​เจ้า พระ​องค์​แข็ง​พระ​ศอ​ของ​พระ​องค์​และ​ทำ​พระ​ทัย​ให้​กระ​ด้าง โดย​ไม่​หัน​ไป​หา​พระ​ยาห์​เวห์​พระ​เจ้า​แห่ง​อิส​รา​เอล</a:t>
            </a:r>
            <a:r>
              <a:rPr lang="en-US" b="1" noProof="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glow rad="88900">
                    <a:srgbClr val="7D05B3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” </a:t>
            </a:r>
            <a:r>
              <a:rPr lang="en-US" sz="1400" b="1" noProof="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glow rad="88900">
                    <a:srgbClr val="7D05B3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</a:t>
            </a:r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2พงศาวดาร. 36:13 </a:t>
            </a:r>
            <a:r>
              <a:rPr lang="en-US" sz="1400" b="1" noProof="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glow rad="88900">
                    <a:srgbClr val="7D05B3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)</a:t>
            </a:r>
            <a:endParaRPr lang="en-US" b="1" noProof="0" dirty="0">
              <a:solidFill>
                <a:schemeClr val="accent4">
                  <a:lumMod val="40000"/>
                  <a:lumOff val="60000"/>
                </a:schemeClr>
              </a:solidFill>
              <a:effectLst>
                <a:glow rad="88900">
                  <a:srgbClr val="7D05B3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FA1A683C-907E-A210-BCEF-ADF18D5C2E66}"/>
              </a:ext>
            </a:extLst>
          </p:cNvPr>
          <p:cNvSpPr txBox="1"/>
          <p:nvPr/>
        </p:nvSpPr>
        <p:spPr>
          <a:xfrm>
            <a:off x="2324911" y="1609925"/>
            <a:ext cx="568784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เศเดคียาห์ กษัตริย์องค์สุดท้ายของยูดาห์ ได้สาบานว่าจะจงรักภักดีต่อบาบิโลน แต่กลับละเมิดพันธสัญญาที่ให้ไว้ พระองค์ทรงปฏิเสธคำเตือนจากพระเจ้าที่ส่งผ่านทางเยเรมีย์ซ้ำแล้วซ้ำเล่า (2 พงศาวดาร 36:12)</a:t>
            </a:r>
            <a:endParaRPr lang="en-US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F8D80CCE-E6B5-8C28-4238-ABA1F7AB08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2752" y="1724767"/>
            <a:ext cx="4030494" cy="2314010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76200" cap="sq">
            <a:solidFill>
              <a:srgbClr val="9C638D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75BCB66A-BF88-249E-7A61-EA5DA024623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2752" y="4241416"/>
            <a:ext cx="4030494" cy="2396042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76200" cap="sq">
            <a:gradFill flip="none" rotWithShape="1">
              <a:gsLst>
                <a:gs pos="0">
                  <a:schemeClr val="accent2">
                    <a:lumMod val="75000"/>
                  </a:schemeClr>
                </a:gs>
                <a:gs pos="49000">
                  <a:schemeClr val="accent2">
                    <a:lumMod val="75000"/>
                  </a:schemeClr>
                </a:gs>
                <a:gs pos="53000">
                  <a:srgbClr val="C00000"/>
                </a:gs>
                <a:gs pos="100000">
                  <a:srgbClr val="C00000"/>
                </a:gs>
              </a:gsLst>
              <a:lin ang="0" scaled="1"/>
              <a:tileRect/>
            </a:gra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AEC4E1B6-9925-60FF-453A-ED11CB5AD16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5" r="1745"/>
          <a:stretch>
            <a:fillRect/>
          </a:stretch>
        </p:blipFill>
        <p:spPr>
          <a:xfrm>
            <a:off x="116728" y="1570558"/>
            <a:ext cx="2324915" cy="2740229"/>
          </a:xfrm>
          <a:prstGeom prst="rect">
            <a:avLst/>
          </a:prstGeom>
          <a:ln>
            <a:noFill/>
          </a:ln>
          <a:effectLst/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DCA84BBA-F56A-45AA-0B71-1D3594097E66}"/>
              </a:ext>
            </a:extLst>
          </p:cNvPr>
          <p:cNvSpPr txBox="1"/>
          <p:nvPr/>
        </p:nvSpPr>
        <p:spPr>
          <a:xfrm>
            <a:off x="59988" y="4445244"/>
            <a:ext cx="7952764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พระวจนะนั้นชัดเจนมาก คือให้ยอมจำนนต่อบาบิโลนแล้วพระองค์จะรักษาชีวิตของตนเองรวมถึงกรุงเยรูซาเล็มไว้ได้ (เยเรมีย์ 38:17-23) แต่เศเดคียาห์กลับปฏิเสธถ้อยคำนั้น ความดื้อรั้นของพระองค์นำไปสู่การล่มสลายครั้งสุดท้ายของกรุงเยรูซาเล็ม (2 พงศาวดาร 36:13)</a:t>
            </a:r>
            <a:endParaRPr lang="en-US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1510ED35-3611-6AFE-C4F6-609E1C24DDF6}"/>
              </a:ext>
            </a:extLst>
          </p:cNvPr>
          <p:cNvSpPr txBox="1"/>
          <p:nvPr/>
        </p:nvSpPr>
        <p:spPr>
          <a:xfrm>
            <a:off x="2324911" y="3335361"/>
            <a:ext cx="568784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เมื่อกรุงเยรูซาเล็มถูกกองทัพบาบิโลนล้อมไว้ เศเดคียาห์ได้เรียกเยเรมีย์เข้ามาเพื่อขอฟังพระวจนะจากพระเจ้า (เยเรมีย์ 38:14)</a:t>
            </a:r>
            <a:endParaRPr lang="en-US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31696EC3-54EB-9D77-A80D-FF7DBF9EF46C}"/>
              </a:ext>
            </a:extLst>
          </p:cNvPr>
          <p:cNvSpPr txBox="1"/>
          <p:nvPr/>
        </p:nvSpPr>
        <p:spPr>
          <a:xfrm>
            <a:off x="59988" y="5862904"/>
            <a:ext cx="7952764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ตลอดระยะเวลา 11 ปี พระเจ้าทรงสื่อสารข้อความแห่งความหวังมายังพระองค์ โดยหวังว่าพระองค์จะกลับใจและปรับเปลี่ยนพฤติกรรม บางครั้งเศเดคียาห์ก็มีท่าทีตอบรับในเชิงบวก แต่พระองค์กลับไม่ได้ทำการเปลี่ยนแปลงแก้ไขอย่างจริงจังและถาวร (เยเรมีย์ 34:8-11)</a:t>
            </a:r>
            <a:endParaRPr lang="en-US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10016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12" grpId="0"/>
      <p:bldP spid="7" grpId="0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5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B4B8266-28DB-6702-F1F5-A38A04C15A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FB09B389-DEDC-06CC-533D-4CE7715BD50E}"/>
              </a:ext>
            </a:extLst>
          </p:cNvPr>
          <p:cNvSpPr txBox="1"/>
          <p:nvPr/>
        </p:nvSpPr>
        <p:spPr>
          <a:xfrm>
            <a:off x="1" y="0"/>
            <a:ext cx="376237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h-TH" sz="4400" b="1" noProof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/>
                  </a:outerShdw>
                </a:effectLst>
              </a:rPr>
              <a:t>ความ</a:t>
            </a:r>
            <a:r>
              <a:rPr lang="th-TH" sz="44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/>
                  </a:outerShdw>
                </a:effectLst>
              </a:rPr>
              <a:t>หน้าซื่อใจคด</a:t>
            </a:r>
            <a:endParaRPr lang="en-US" sz="4400" b="1" noProof="0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6762D6E-721D-785B-4975-B6E5075C48B6}"/>
              </a:ext>
            </a:extLst>
          </p:cNvPr>
          <p:cNvSpPr txBox="1"/>
          <p:nvPr/>
        </p:nvSpPr>
        <p:spPr>
          <a:xfrm>
            <a:off x="3695700" y="75128"/>
            <a:ext cx="84963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noProof="0" dirty="0">
                <a:solidFill>
                  <a:schemeClr val="bg1"/>
                </a:solidFill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th-TH" sz="2200" b="1" dirty="0">
                <a:solidFill>
                  <a:schemeClr val="bg2"/>
                </a:solidFill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เพราะ​ฉะนั้น ทุก​สิ่ง​ที่​เขา​ทั้ง​หลาย​สั่ง​สอน​พวก​ท่าน​นั้น จง​ถือ​และ​ประ​พฤติ​ตาม​ยก​เว้น​การ​ประ​พฤติ​ของ​พวก​เขา​อย่า​ทำ​ตาม​เลย เพราะ​พวก​เขา​ไม่​ได้​ทำ​ใน​สิ่ง​ที่​พวก​เขา​สอน</a:t>
            </a:r>
            <a:r>
              <a:rPr lang="en-US" b="1" noProof="0" dirty="0">
                <a:solidFill>
                  <a:schemeClr val="bg1"/>
                </a:solidFill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” </a:t>
            </a:r>
            <a:r>
              <a:rPr lang="en-US" sz="1400" b="1" noProof="0" dirty="0">
                <a:solidFill>
                  <a:schemeClr val="bg1"/>
                </a:solidFill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</a:t>
            </a:r>
            <a:r>
              <a:rPr lang="th-TH" sz="2200" b="1" dirty="0">
                <a:solidFill>
                  <a:schemeClr val="bg2"/>
                </a:solidFill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มธ. 23:3 </a:t>
            </a:r>
            <a:r>
              <a:rPr lang="en-US" sz="1400" b="1" noProof="0" dirty="0">
                <a:solidFill>
                  <a:schemeClr val="bg1"/>
                </a:solidFill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)</a:t>
            </a:r>
            <a:endParaRPr lang="en-US" b="1" noProof="0" dirty="0">
              <a:solidFill>
                <a:schemeClr val="bg1"/>
              </a:solidFill>
              <a:effectLst>
                <a:glow rad="101600">
                  <a:srgbClr val="000000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4124C26E-8CDA-8614-94E7-2E67560BD64A}"/>
              </a:ext>
            </a:extLst>
          </p:cNvPr>
          <p:cNvSpPr txBox="1"/>
          <p:nvPr/>
        </p:nvSpPr>
        <p:spPr>
          <a:xfrm>
            <a:off x="4750187" y="832411"/>
            <a:ext cx="725374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เหตุใดพระเยซูจึงเรียกพวกฟาริสีว่าคนหน้าซื่อใจคด</a:t>
            </a:r>
            <a:r>
              <a:rPr lang="en-US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C4BA2F8F-C07F-56FB-63F6-52784ACFDBB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47689922"/>
              </p:ext>
            </p:extLst>
          </p:nvPr>
        </p:nvGraphicFramePr>
        <p:xfrm>
          <a:off x="4750187" y="1278269"/>
          <a:ext cx="7253745" cy="42041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" name="CuadroTexto 9">
            <a:extLst>
              <a:ext uri="{FF2B5EF4-FFF2-40B4-BE49-F238E27FC236}">
                <a16:creationId xmlns:a16="http://schemas.microsoft.com/office/drawing/2014/main" id="{313E6BE0-60C3-4A66-CB21-3D7629A3C1F1}"/>
              </a:ext>
            </a:extLst>
          </p:cNvPr>
          <p:cNvSpPr txBox="1"/>
          <p:nvPr/>
        </p:nvSpPr>
        <p:spPr>
          <a:xfrm>
            <a:off x="4697344" y="5629692"/>
            <a:ext cx="749465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ถ้อยคำของพระเยซูที่กล่าวถึงพวกฟาริสีผู้หน้าซื่อใจคดนั้น ถูกบันทึกไว้เพื่อให้เราหลีกเลี่ยงการดำเนินตามแบบอย่างของพวกเขา และละทิ้งทัศนคติหรือความคิดใดๆ ที่นำไปสู่การปฏิเสธข่าวสารที่พระเจ้าประทานแก่เรา</a:t>
            </a:r>
            <a:endParaRPr lang="en-US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D4D03384-7206-06C5-B20D-4DC78D61F32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187" y="924128"/>
            <a:ext cx="4353711" cy="5813560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C40C1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777630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28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893F3CE-685D-439D-A268-D77D0BCA08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">
                                            <p:graphicEl>
                                              <a:dgm id="{8893F3CE-685D-439D-A268-D77D0BCA08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>
                                            <p:graphicEl>
                                              <a:dgm id="{8893F3CE-685D-439D-A268-D77D0BCA08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">
                                            <p:graphicEl>
                                              <a:dgm id="{8893F3CE-685D-439D-A268-D77D0BCA08D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38EA7AD-A3D3-4269-964F-78B4E94F7D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">
                                            <p:graphicEl>
                                              <a:dgm id="{738EA7AD-A3D3-4269-964F-78B4E94F7D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">
                                            <p:graphicEl>
                                              <a:dgm id="{738EA7AD-A3D3-4269-964F-78B4E94F7D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">
                                            <p:graphicEl>
                                              <a:dgm id="{738EA7AD-A3D3-4269-964F-78B4E94F7DD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4EB8120-C2BC-4210-B1B0-1752F8E13E5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">
                                            <p:graphicEl>
                                              <a:dgm id="{C4EB8120-C2BC-4210-B1B0-1752F8E13E5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">
                                            <p:graphicEl>
                                              <a:dgm id="{C4EB8120-C2BC-4210-B1B0-1752F8E13E5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">
                                            <p:graphicEl>
                                              <a:dgm id="{C4EB8120-C2BC-4210-B1B0-1752F8E13E5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95E04DF-B5CC-45D8-AD69-80BFE68366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">
                                            <p:graphicEl>
                                              <a:dgm id="{B95E04DF-B5CC-45D8-AD69-80BFE68366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">
                                            <p:graphicEl>
                                              <a:dgm id="{B95E04DF-B5CC-45D8-AD69-80BFE68366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">
                                            <p:graphicEl>
                                              <a:dgm id="{B95E04DF-B5CC-45D8-AD69-80BFE68366E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C9B0F42-F748-4B63-91ED-E7616E5EBE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">
                                            <p:graphicEl>
                                              <a:dgm id="{DC9B0F42-F748-4B63-91ED-E7616E5EBE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">
                                            <p:graphicEl>
                                              <a:dgm id="{DC9B0F42-F748-4B63-91ED-E7616E5EBE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">
                                            <p:graphicEl>
                                              <a:dgm id="{DC9B0F42-F748-4B63-91ED-E7616E5EBE1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730256A-A870-4AC2-9DEC-515F3F6C7F4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">
                                            <p:graphicEl>
                                              <a:dgm id="{0730256A-A870-4AC2-9DEC-515F3F6C7F4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">
                                            <p:graphicEl>
                                              <a:dgm id="{0730256A-A870-4AC2-9DEC-515F3F6C7F4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">
                                            <p:graphicEl>
                                              <a:dgm id="{0730256A-A870-4AC2-9DEC-515F3F6C7F4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Graphic spid="2" grpId="0">
        <p:bldSub>
          <a:bldDgm bld="one"/>
        </p:bldSub>
      </p:bldGraphic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F8238E3-8749-46D8-A0C4-F6EACDC9F5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0A783A5A-A347-A45C-00C4-55EE0E1A930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880"/>
          <a:stretch>
            <a:fillRect/>
          </a:stretch>
        </p:blipFill>
        <p:spPr>
          <a:xfrm>
            <a:off x="3076575" y="2047368"/>
            <a:ext cx="6000749" cy="4267707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42D714C9-A58A-C1E6-A380-D3283C8AF3B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033" t="1745" r="9598" b="2258"/>
          <a:stretch>
            <a:fillRect/>
          </a:stretch>
        </p:blipFill>
        <p:spPr>
          <a:xfrm rot="16200000">
            <a:off x="3522962" y="458491"/>
            <a:ext cx="5107981" cy="7143747"/>
          </a:xfrm>
          <a:prstGeom prst="rect">
            <a:avLst/>
          </a:prstGeom>
          <a:ln w="28575">
            <a:solidFill>
              <a:srgbClr val="676057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197272BD-C25D-EF72-745D-5D9E4F6A6465}"/>
              </a:ext>
            </a:extLst>
          </p:cNvPr>
          <p:cNvSpPr txBox="1"/>
          <p:nvPr/>
        </p:nvSpPr>
        <p:spPr>
          <a:xfrm>
            <a:off x="1976233" y="197445"/>
            <a:ext cx="8258175" cy="1278928"/>
          </a:xfrm>
          <a:prstGeom prst="rect">
            <a:avLst/>
          </a:prstGeom>
          <a:noFill/>
        </p:spPr>
        <p:txBody>
          <a:bodyPr wrap="square">
            <a:prstTxWarp prst="textTriangleInverted">
              <a:avLst/>
            </a:prstTxWarp>
            <a:spAutoFit/>
          </a:bodyPr>
          <a:lstStyle/>
          <a:p>
            <a:pPr algn="ctr"/>
            <a:r>
              <a:rPr lang="th-TH" sz="4400" b="1" noProof="0" dirty="0">
                <a:ln w="9525">
                  <a:solidFill>
                    <a:srgbClr val="7030A0"/>
                  </a:solidFill>
                  <a:prstDash val="solid"/>
                </a:ln>
                <a:solidFill>
                  <a:srgbClr val="FFFF75"/>
                </a:solidFill>
                <a:effectLst>
                  <a:outerShdw blurRad="12700" dist="38100" dir="2700000" algn="tl" rotWithShape="0">
                    <a:srgbClr val="7030A0"/>
                  </a:outerShdw>
                </a:effectLst>
              </a:rPr>
              <a:t>การนำไปประ</a:t>
            </a:r>
            <a:r>
              <a:rPr lang="th-TH" sz="4400" b="1" dirty="0">
                <a:ln w="9525">
                  <a:solidFill>
                    <a:srgbClr val="7030A0"/>
                  </a:solidFill>
                  <a:prstDash val="solid"/>
                </a:ln>
                <a:solidFill>
                  <a:srgbClr val="FFFF75"/>
                </a:solidFill>
                <a:effectLst>
                  <a:outerShdw blurRad="12700" dist="38100" dir="2700000" algn="tl" rotWithShape="0">
                    <a:srgbClr val="7030A0"/>
                  </a:outerShdw>
                </a:effectLst>
              </a:rPr>
              <a:t>ยุกต์ใช้</a:t>
            </a:r>
            <a:endParaRPr lang="en-US" sz="4400" b="1" noProof="0" dirty="0">
              <a:ln w="9525">
                <a:solidFill>
                  <a:srgbClr val="7030A0"/>
                </a:solidFill>
                <a:prstDash val="solid"/>
              </a:ln>
              <a:solidFill>
                <a:srgbClr val="FFFF75"/>
              </a:solidFill>
              <a:effectLst>
                <a:outerShdw blurRad="12700" dist="38100" dir="2700000" algn="tl" rotWithShape="0">
                  <a:srgbClr val="7030A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3512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2000" t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DACA1298-6F42-3059-2FDE-34D56895085C}"/>
              </a:ext>
            </a:extLst>
          </p:cNvPr>
          <p:cNvSpPr txBox="1"/>
          <p:nvPr/>
        </p:nvSpPr>
        <p:spPr>
          <a:xfrm>
            <a:off x="0" y="183672"/>
            <a:ext cx="8381485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b="1" noProof="0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“</a:t>
            </a:r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เหตุ​การณ์​เหล่า​นี้​เกิด​ขึ้น​กับ​พวก​เขา​เพื่อ​เป็น​ตัว​อย่าง และ​ได้​เขียน​ไว้​เพื่อ​เตือน​สติ​เรา​ผู้​ซึ่ง​มา​ถึง​วาระ​สุด​ท้าย​ของ​ยุค​นี้แล้ว</a:t>
            </a:r>
            <a:r>
              <a:rPr lang="en-US" b="1" noProof="0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”    </a:t>
            </a:r>
            <a:r>
              <a:rPr lang="en-US" sz="1400" b="1" noProof="0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(</a:t>
            </a:r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1คร. 10:11 </a:t>
            </a:r>
            <a:r>
              <a:rPr lang="en-US" sz="1400" b="1" noProof="0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)</a:t>
            </a:r>
            <a:endParaRPr lang="en-US" b="1" noProof="0" dirty="0">
              <a:solidFill>
                <a:schemeClr val="accent6">
                  <a:lumMod val="50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0F70EA19-7DA3-EC12-1DD7-ABE17DADC373}"/>
              </a:ext>
            </a:extLst>
          </p:cNvPr>
          <p:cNvSpPr txBox="1"/>
          <p:nvPr/>
        </p:nvSpPr>
        <p:spPr>
          <a:xfrm>
            <a:off x="223478" y="1302570"/>
            <a:ext cx="799639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“ผู้ใดที่ไม่อาจจดจำอดีตได้ ผู้นั้นย่อมถูกสาปให้ต้องทำผิดซ้ำรอยเดิม” (</a:t>
            </a:r>
            <a:r>
              <a:rPr lang="en-US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George Santayana)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8C54FD1-E4D8-E537-AB52-BDDB76A746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485" y="140642"/>
            <a:ext cx="3679828" cy="6576715"/>
          </a:xfrm>
          <a:prstGeom prst="rect">
            <a:avLst/>
          </a:prstGeom>
          <a:ln w="19050">
            <a:solidFill>
              <a:schemeClr val="bg1"/>
            </a:solidFill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0E599797-47AE-AC71-7482-595E05DB8630}"/>
              </a:ext>
            </a:extLst>
          </p:cNvPr>
          <p:cNvSpPr txBox="1"/>
          <p:nvPr/>
        </p:nvSpPr>
        <p:spPr>
          <a:xfrm>
            <a:off x="3810516" y="5245037"/>
            <a:ext cx="4221804" cy="1446550"/>
          </a:xfrm>
          <a:custGeom>
            <a:avLst/>
            <a:gdLst>
              <a:gd name="csX0" fmla="*/ 0 w 4221804"/>
              <a:gd name="csY0" fmla="*/ 0 h 1446550"/>
              <a:gd name="csX1" fmla="*/ 485507 w 4221804"/>
              <a:gd name="csY1" fmla="*/ 0 h 1446550"/>
              <a:gd name="csX2" fmla="*/ 928797 w 4221804"/>
              <a:gd name="csY2" fmla="*/ 0 h 1446550"/>
              <a:gd name="csX3" fmla="*/ 1372086 w 4221804"/>
              <a:gd name="csY3" fmla="*/ 0 h 1446550"/>
              <a:gd name="csX4" fmla="*/ 1942030 w 4221804"/>
              <a:gd name="csY4" fmla="*/ 0 h 1446550"/>
              <a:gd name="csX5" fmla="*/ 2343101 w 4221804"/>
              <a:gd name="csY5" fmla="*/ 0 h 1446550"/>
              <a:gd name="csX6" fmla="*/ 2870827 w 4221804"/>
              <a:gd name="csY6" fmla="*/ 0 h 1446550"/>
              <a:gd name="csX7" fmla="*/ 3440770 w 4221804"/>
              <a:gd name="csY7" fmla="*/ 0 h 1446550"/>
              <a:gd name="csX8" fmla="*/ 4221804 w 4221804"/>
              <a:gd name="csY8" fmla="*/ 0 h 1446550"/>
              <a:gd name="csX9" fmla="*/ 4221804 w 4221804"/>
              <a:gd name="csY9" fmla="*/ 511114 h 1446550"/>
              <a:gd name="csX10" fmla="*/ 4221804 w 4221804"/>
              <a:gd name="csY10" fmla="*/ 949901 h 1446550"/>
              <a:gd name="csX11" fmla="*/ 4221804 w 4221804"/>
              <a:gd name="csY11" fmla="*/ 1446550 h 1446550"/>
              <a:gd name="csX12" fmla="*/ 3694079 w 4221804"/>
              <a:gd name="csY12" fmla="*/ 1446550 h 1446550"/>
              <a:gd name="csX13" fmla="*/ 3166353 w 4221804"/>
              <a:gd name="csY13" fmla="*/ 1446550 h 1446550"/>
              <a:gd name="csX14" fmla="*/ 2596409 w 4221804"/>
              <a:gd name="csY14" fmla="*/ 1446550 h 1446550"/>
              <a:gd name="csX15" fmla="*/ 2195338 w 4221804"/>
              <a:gd name="csY15" fmla="*/ 1446550 h 1446550"/>
              <a:gd name="csX16" fmla="*/ 1583177 w 4221804"/>
              <a:gd name="csY16" fmla="*/ 1446550 h 1446550"/>
              <a:gd name="csX17" fmla="*/ 1182105 w 4221804"/>
              <a:gd name="csY17" fmla="*/ 1446550 h 1446550"/>
              <a:gd name="csX18" fmla="*/ 738816 w 4221804"/>
              <a:gd name="csY18" fmla="*/ 1446550 h 1446550"/>
              <a:gd name="csX19" fmla="*/ 0 w 4221804"/>
              <a:gd name="csY19" fmla="*/ 1446550 h 1446550"/>
              <a:gd name="csX20" fmla="*/ 0 w 4221804"/>
              <a:gd name="csY20" fmla="*/ 949901 h 1446550"/>
              <a:gd name="csX21" fmla="*/ 0 w 4221804"/>
              <a:gd name="csY21" fmla="*/ 453252 h 1446550"/>
              <a:gd name="csX22" fmla="*/ 0 w 4221804"/>
              <a:gd name="csY22" fmla="*/ 0 h 144655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</a:cxnLst>
            <a:rect l="l" t="t" r="r" b="b"/>
            <a:pathLst>
              <a:path w="4221804" h="1446550" fill="none" extrusionOk="0">
                <a:moveTo>
                  <a:pt x="0" y="0"/>
                </a:moveTo>
                <a:cubicBezTo>
                  <a:pt x="97501" y="-13975"/>
                  <a:pt x="334238" y="27618"/>
                  <a:pt x="485507" y="0"/>
                </a:cubicBezTo>
                <a:cubicBezTo>
                  <a:pt x="636776" y="-27618"/>
                  <a:pt x="738965" y="12771"/>
                  <a:pt x="928797" y="0"/>
                </a:cubicBezTo>
                <a:cubicBezTo>
                  <a:pt x="1118629" y="-12771"/>
                  <a:pt x="1254996" y="27157"/>
                  <a:pt x="1372086" y="0"/>
                </a:cubicBezTo>
                <a:cubicBezTo>
                  <a:pt x="1489176" y="-27157"/>
                  <a:pt x="1696524" y="66343"/>
                  <a:pt x="1942030" y="0"/>
                </a:cubicBezTo>
                <a:cubicBezTo>
                  <a:pt x="2187536" y="-66343"/>
                  <a:pt x="2250031" y="11027"/>
                  <a:pt x="2343101" y="0"/>
                </a:cubicBezTo>
                <a:cubicBezTo>
                  <a:pt x="2436171" y="-11027"/>
                  <a:pt x="2668838" y="51249"/>
                  <a:pt x="2870827" y="0"/>
                </a:cubicBezTo>
                <a:cubicBezTo>
                  <a:pt x="3072816" y="-51249"/>
                  <a:pt x="3169434" y="23281"/>
                  <a:pt x="3440770" y="0"/>
                </a:cubicBezTo>
                <a:cubicBezTo>
                  <a:pt x="3712106" y="-23281"/>
                  <a:pt x="4044862" y="44500"/>
                  <a:pt x="4221804" y="0"/>
                </a:cubicBezTo>
                <a:cubicBezTo>
                  <a:pt x="4273961" y="103575"/>
                  <a:pt x="4199140" y="366204"/>
                  <a:pt x="4221804" y="511114"/>
                </a:cubicBezTo>
                <a:cubicBezTo>
                  <a:pt x="4244468" y="656024"/>
                  <a:pt x="4207559" y="814821"/>
                  <a:pt x="4221804" y="949901"/>
                </a:cubicBezTo>
                <a:cubicBezTo>
                  <a:pt x="4236049" y="1084981"/>
                  <a:pt x="4164559" y="1326420"/>
                  <a:pt x="4221804" y="1446550"/>
                </a:cubicBezTo>
                <a:cubicBezTo>
                  <a:pt x="3991621" y="1446738"/>
                  <a:pt x="3808864" y="1436969"/>
                  <a:pt x="3694079" y="1446550"/>
                </a:cubicBezTo>
                <a:cubicBezTo>
                  <a:pt x="3579295" y="1456131"/>
                  <a:pt x="3281106" y="1410974"/>
                  <a:pt x="3166353" y="1446550"/>
                </a:cubicBezTo>
                <a:cubicBezTo>
                  <a:pt x="3051600" y="1482126"/>
                  <a:pt x="2864491" y="1422940"/>
                  <a:pt x="2596409" y="1446550"/>
                </a:cubicBezTo>
                <a:cubicBezTo>
                  <a:pt x="2328327" y="1470160"/>
                  <a:pt x="2383419" y="1439079"/>
                  <a:pt x="2195338" y="1446550"/>
                </a:cubicBezTo>
                <a:cubicBezTo>
                  <a:pt x="2007257" y="1454021"/>
                  <a:pt x="1726067" y="1385727"/>
                  <a:pt x="1583177" y="1446550"/>
                </a:cubicBezTo>
                <a:cubicBezTo>
                  <a:pt x="1440287" y="1507373"/>
                  <a:pt x="1361809" y="1435816"/>
                  <a:pt x="1182105" y="1446550"/>
                </a:cubicBezTo>
                <a:cubicBezTo>
                  <a:pt x="1002401" y="1457284"/>
                  <a:pt x="918538" y="1412009"/>
                  <a:pt x="738816" y="1446550"/>
                </a:cubicBezTo>
                <a:cubicBezTo>
                  <a:pt x="559094" y="1481091"/>
                  <a:pt x="165575" y="1443192"/>
                  <a:pt x="0" y="1446550"/>
                </a:cubicBezTo>
                <a:cubicBezTo>
                  <a:pt x="-44293" y="1198312"/>
                  <a:pt x="11714" y="1062657"/>
                  <a:pt x="0" y="949901"/>
                </a:cubicBezTo>
                <a:cubicBezTo>
                  <a:pt x="-11714" y="837145"/>
                  <a:pt x="40369" y="555715"/>
                  <a:pt x="0" y="453252"/>
                </a:cubicBezTo>
                <a:cubicBezTo>
                  <a:pt x="-40369" y="350789"/>
                  <a:pt x="28784" y="157925"/>
                  <a:pt x="0" y="0"/>
                </a:cubicBezTo>
                <a:close/>
              </a:path>
              <a:path w="4221804" h="1446550" stroke="0" extrusionOk="0">
                <a:moveTo>
                  <a:pt x="0" y="0"/>
                </a:moveTo>
                <a:cubicBezTo>
                  <a:pt x="113237" y="-8044"/>
                  <a:pt x="344814" y="17261"/>
                  <a:pt x="443289" y="0"/>
                </a:cubicBezTo>
                <a:cubicBezTo>
                  <a:pt x="541764" y="-17261"/>
                  <a:pt x="890492" y="67754"/>
                  <a:pt x="1013233" y="0"/>
                </a:cubicBezTo>
                <a:cubicBezTo>
                  <a:pt x="1135974" y="-67754"/>
                  <a:pt x="1324371" y="59558"/>
                  <a:pt x="1583177" y="0"/>
                </a:cubicBezTo>
                <a:cubicBezTo>
                  <a:pt x="1841983" y="-59558"/>
                  <a:pt x="1910157" y="49743"/>
                  <a:pt x="2068684" y="0"/>
                </a:cubicBezTo>
                <a:cubicBezTo>
                  <a:pt x="2227211" y="-49743"/>
                  <a:pt x="2452510" y="42670"/>
                  <a:pt x="2554191" y="0"/>
                </a:cubicBezTo>
                <a:cubicBezTo>
                  <a:pt x="2655872" y="-42670"/>
                  <a:pt x="2991118" y="24837"/>
                  <a:pt x="3166353" y="0"/>
                </a:cubicBezTo>
                <a:cubicBezTo>
                  <a:pt x="3341588" y="-24837"/>
                  <a:pt x="3967425" y="112630"/>
                  <a:pt x="4221804" y="0"/>
                </a:cubicBezTo>
                <a:cubicBezTo>
                  <a:pt x="4259055" y="158219"/>
                  <a:pt x="4218258" y="329092"/>
                  <a:pt x="4221804" y="467718"/>
                </a:cubicBezTo>
                <a:cubicBezTo>
                  <a:pt x="4225350" y="606344"/>
                  <a:pt x="4171692" y="731214"/>
                  <a:pt x="4221804" y="964367"/>
                </a:cubicBezTo>
                <a:cubicBezTo>
                  <a:pt x="4271916" y="1197520"/>
                  <a:pt x="4172784" y="1335754"/>
                  <a:pt x="4221804" y="1446550"/>
                </a:cubicBezTo>
                <a:cubicBezTo>
                  <a:pt x="3974530" y="1458371"/>
                  <a:pt x="3861736" y="1437797"/>
                  <a:pt x="3651860" y="1446550"/>
                </a:cubicBezTo>
                <a:cubicBezTo>
                  <a:pt x="3441984" y="1455303"/>
                  <a:pt x="3303796" y="1415899"/>
                  <a:pt x="3039699" y="1446550"/>
                </a:cubicBezTo>
                <a:cubicBezTo>
                  <a:pt x="2775602" y="1477201"/>
                  <a:pt x="2760264" y="1400237"/>
                  <a:pt x="2554191" y="1446550"/>
                </a:cubicBezTo>
                <a:cubicBezTo>
                  <a:pt x="2348118" y="1492863"/>
                  <a:pt x="2267783" y="1398964"/>
                  <a:pt x="2153120" y="1446550"/>
                </a:cubicBezTo>
                <a:cubicBezTo>
                  <a:pt x="2038457" y="1494136"/>
                  <a:pt x="1800730" y="1395663"/>
                  <a:pt x="1709831" y="1446550"/>
                </a:cubicBezTo>
                <a:cubicBezTo>
                  <a:pt x="1618932" y="1497437"/>
                  <a:pt x="1485791" y="1425227"/>
                  <a:pt x="1266541" y="1446550"/>
                </a:cubicBezTo>
                <a:cubicBezTo>
                  <a:pt x="1047291" y="1467873"/>
                  <a:pt x="956901" y="1407801"/>
                  <a:pt x="738816" y="1446550"/>
                </a:cubicBezTo>
                <a:cubicBezTo>
                  <a:pt x="520732" y="1485299"/>
                  <a:pt x="244372" y="1381429"/>
                  <a:pt x="0" y="1446550"/>
                </a:cubicBezTo>
                <a:cubicBezTo>
                  <a:pt x="-2505" y="1273443"/>
                  <a:pt x="31281" y="1151311"/>
                  <a:pt x="0" y="949901"/>
                </a:cubicBezTo>
                <a:cubicBezTo>
                  <a:pt x="-31281" y="748491"/>
                  <a:pt x="6295" y="630204"/>
                  <a:pt x="0" y="511114"/>
                </a:cubicBezTo>
                <a:cubicBezTo>
                  <a:pt x="-6295" y="392024"/>
                  <a:pt x="2283" y="157098"/>
                  <a:pt x="0" y="0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accent6">
                <a:lumMod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46037433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pPr algn="ctr"/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“จงเชื่อในพระยาห์เวห์พระเจ้าของท่าน แล้วท่านจะมั่นคง จงเชื่อบรรดาผู้เผยพระวจนะของพระองค์ แล้วท่านจะเจริญรุ่งเรือง” </a:t>
            </a:r>
          </a:p>
          <a:p>
            <a:pPr algn="ctr"/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(2 พงศาวดาร 20:20)</a:t>
            </a:r>
            <a:endParaRPr lang="en-US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29D93887-F676-A33F-6E1C-B1E179C7BDF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830" y="5038345"/>
            <a:ext cx="3104113" cy="173682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00C6D983-6C04-C55D-E7D9-F3B4C1CDA4D8}"/>
              </a:ext>
            </a:extLst>
          </p:cNvPr>
          <p:cNvSpPr txBox="1"/>
          <p:nvPr/>
        </p:nvSpPr>
        <p:spPr>
          <a:xfrm>
            <a:off x="210509" y="4180639"/>
            <a:ext cx="799639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เราไม่จำเป็นต้องทำผิดซ้ำรอยคนรุ่นก่อน หากเราใส่ใจต่อคำเตือนในพระคัมภีร์และข่าวสารที่พระเจ้าทรงส่งมาให้เราผ่านทางเหล่าผู้เผยพระวจนะของพระองค์ (1 โครินธ์ 10:11)</a:t>
            </a:r>
            <a:endParaRPr lang="en-US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E354372B-7306-C3F3-0192-7ED037BEE70C}"/>
              </a:ext>
            </a:extLst>
          </p:cNvPr>
          <p:cNvSpPr txBox="1"/>
          <p:nvPr/>
        </p:nvSpPr>
        <p:spPr>
          <a:xfrm>
            <a:off x="192545" y="3255525"/>
            <a:ext cx="799639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อดีตมักเป็นบทนำสู่อนาคต อดีตมักเป็นตัวกำหนดบริบทให้กับสิ่งที่กำลังเกิดขึ้นในปัจจุบันและสิ่งที่จะเกิดขึ้นในอนาคต</a:t>
            </a:r>
            <a:endParaRPr lang="en-US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2DECDA4A-4968-D62E-8F57-F20A3BDBDD89}"/>
              </a:ext>
            </a:extLst>
          </p:cNvPr>
          <p:cNvSpPr txBox="1"/>
          <p:nvPr/>
        </p:nvSpPr>
        <p:spPr>
          <a:xfrm>
            <a:off x="223478" y="2279047"/>
            <a:ext cx="799639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ประสบการณ์ของมนุษยชาติกับพระเจ้า ไม่ว่าจะเป็นเรื่องดีหรือเรื่องร้ายก็ตาม เป็นสิ่งที่ไม่ควรละเลยหรือมองข้ามไป</a:t>
            </a:r>
            <a:endParaRPr lang="en-US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70025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44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75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7" grpId="0" animBg="1"/>
      <p:bldP spid="6" grpId="0"/>
      <p:bldP spid="10" grpId="0"/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36BF456E-1803-72C4-0AA5-19C8C6A03642}"/>
              </a:ext>
            </a:extLst>
          </p:cNvPr>
          <p:cNvSpPr txBox="1"/>
          <p:nvPr/>
        </p:nvSpPr>
        <p:spPr>
          <a:xfrm>
            <a:off x="728567" y="1906782"/>
            <a:ext cx="10962364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400" b="1" noProof="0" dirty="0">
                <a:latin typeface="Constantia" panose="02030602050306030303" pitchFamily="18" charset="0"/>
              </a:rPr>
              <a:t>“</a:t>
            </a:r>
            <a:r>
              <a:rPr lang="th-TH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จิตวิญญาณแห่งการต่อต้านคำตักเตือน ซึ่งนำไปสู่การข่มเหงและการจำคุกเยเรมีย์นั้น ยังคงมีอยู่จนถึงทุกวันนี้ หลายคนปฏิเสธที่จะรับฟังคำเตือนซ้ำแล้วซ้ำเล่า โดยเลือกที่จะฟังครูสอนเท็จที่คอยยกยอความทะนงตนของพวกเขาและมองข้ามการกระทำชั่วของพวกเขาไป ในยามที่เกิดความทุกข์ยาก คนเหล่านี้จะไม่มีที่พึ่งที่มั่นคงและไม่ได้รับความช่วยเหลือจากสวรรค์ ผู้รับใช้ที่พระเจ้าทรงเลือกสรรควรเผชิญกับบททดสอบและความทุกข์ยากที่เกิดขึ้นจากการถูกตำหนิ การถูกละเลย และการถูกใส่ร้ายด้วยความกล้าหาญและความอดทน พวกเขาควรปฏิบัติภารกิจที่พระเจ้าทรงมอบหมายให้ทำต่อไปอย่างซื่อสัตย์ โดยระลึกอยู่เสมอว่าเหล่าผู้เผยพระวจนะในอดีต รวมทั้งพระผู้ช่วยให้รอดของมนุษยชาติและเหล่าอัครทูตของพระองค์ ต่างก็เคยเผชิญกับการถูกดูหมิ่นและการข่มเหงเพราะเห็นแก่พระวจนะเช่นกัน</a:t>
            </a:r>
            <a:r>
              <a:rPr lang="en-US" sz="2400" b="1" noProof="0" dirty="0">
                <a:latin typeface="Constantia" panose="02030602050306030303" pitchFamily="18" charset="0"/>
              </a:rPr>
              <a:t>”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10E0542-0571-637F-6ABA-4727C5276625}"/>
              </a:ext>
            </a:extLst>
          </p:cNvPr>
          <p:cNvSpPr txBox="1"/>
          <p:nvPr/>
        </p:nvSpPr>
        <p:spPr>
          <a:xfrm>
            <a:off x="8636665" y="5942587"/>
            <a:ext cx="323909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600" b="1" noProof="0" dirty="0" err="1"/>
              <a:t>EGW</a:t>
            </a:r>
            <a:r>
              <a:rPr lang="en-US" sz="1600" b="1" noProof="0" dirty="0"/>
              <a:t> (Prophets and Kings, p. 438)</a:t>
            </a:r>
          </a:p>
        </p:txBody>
      </p:sp>
    </p:spTree>
    <p:extLst>
      <p:ext uri="{BB962C8B-B14F-4D97-AF65-F5344CB8AC3E}">
        <p14:creationId xmlns:p14="http://schemas.microsoft.com/office/powerpoint/2010/main" val="942580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64A0EA81-5C25-6873-79ED-AE7ACE759F5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4025" y="3224719"/>
            <a:ext cx="2960801" cy="3429000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831C53F6-50B7-3BED-FDB4-6F099FFDA0C1}"/>
              </a:ext>
            </a:extLst>
          </p:cNvPr>
          <p:cNvSpPr txBox="1"/>
          <p:nvPr/>
        </p:nvSpPr>
        <p:spPr>
          <a:xfrm>
            <a:off x="0" y="-38910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4400" b="1" noProof="0" dirty="0">
                <a:ln w="6600">
                  <a:solidFill>
                    <a:srgbClr val="FF66F9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F66F9"/>
                  </a:outerShdw>
                </a:effectLst>
              </a:rPr>
              <a:t>ภาคผนวก</a:t>
            </a:r>
            <a:r>
              <a:rPr lang="en-US" sz="4400" b="1" noProof="0" dirty="0">
                <a:ln w="6600">
                  <a:solidFill>
                    <a:srgbClr val="FF66F9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F66F9"/>
                  </a:outerShdw>
                </a:effectLst>
              </a:rPr>
              <a:t>:</a:t>
            </a:r>
            <a:r>
              <a:rPr lang="en-US" sz="4400" b="1" noProof="0" dirty="0"/>
              <a:t> </a:t>
            </a:r>
            <a:r>
              <a:rPr lang="th-TH" sz="4400" b="1" noProof="0" dirty="0">
                <a:ln w="6600">
                  <a:solidFill>
                    <a:srgbClr val="CCCC00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CCCC00"/>
                  </a:outerShdw>
                </a:effectLst>
              </a:rPr>
              <a:t>นิมิตของเอลเลน จี ไวท์</a:t>
            </a:r>
            <a:endParaRPr lang="en-US" sz="4400" b="1" noProof="0" dirty="0">
              <a:ln w="6600">
                <a:solidFill>
                  <a:srgbClr val="CCCC00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rgbClr val="CCCC00"/>
                </a:outerShdw>
              </a:effectLst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03D059FB-AF80-1383-D27A-A55ACC1D6D0D}"/>
              </a:ext>
            </a:extLst>
          </p:cNvPr>
          <p:cNvSpPr txBox="1"/>
          <p:nvPr/>
        </p:nvSpPr>
        <p:spPr>
          <a:xfrm>
            <a:off x="3328479" y="730531"/>
            <a:ext cx="4499043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นิมิตที่เอลเลน จี. ไวท์ (</a:t>
            </a:r>
            <a:r>
              <a:rPr lang="en-US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Ellen G. White) </a:t>
            </a:r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ได้รับในที่สาธารณะนั้นมาพร้อมกับปรากฏการณ์ที่ไม่ธรรมดา กล่าวคือ เธอไม่มีการหายใจ ดวงตาของเธอยังคงเปิดอยู่ และเธอเคลื่อนไหวร่างกายโดยไม่รับรู้เลยว่าเกิดอะไรขึ้นรอบตัวเธอ...</a:t>
            </a:r>
            <a:endParaRPr lang="en-US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5DBB82B5-B5D1-327D-5296-FEF050A8D6C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894" b="3894"/>
          <a:stretch/>
        </p:blipFill>
        <p:spPr>
          <a:xfrm>
            <a:off x="473411" y="833742"/>
            <a:ext cx="2760136" cy="3368607"/>
          </a:xfrm>
          <a:prstGeom prst="rect">
            <a:avLst/>
          </a:prstGeom>
          <a:ln w="38100" cap="sq">
            <a:solidFill>
              <a:srgbClr val="EF6BF8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E3CFB3CD-5696-AE1D-C9EB-C65946E353F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9703" y="833742"/>
            <a:ext cx="3988452" cy="2228547"/>
          </a:xfrm>
          <a:prstGeom prst="rect">
            <a:avLst/>
          </a:prstGeom>
          <a:ln w="38100" cap="sq">
            <a:solidFill>
              <a:srgbClr val="B71B3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5" name="CuadroTexto 14">
            <a:extLst>
              <a:ext uri="{FF2B5EF4-FFF2-40B4-BE49-F238E27FC236}">
                <a16:creationId xmlns:a16="http://schemas.microsoft.com/office/drawing/2014/main" id="{005B8FE5-FB13-AD4B-B5C7-4DC164070DFD}"/>
              </a:ext>
            </a:extLst>
          </p:cNvPr>
          <p:cNvSpPr txBox="1"/>
          <p:nvPr/>
        </p:nvSpPr>
        <p:spPr>
          <a:xfrm>
            <a:off x="3315507" y="2772115"/>
            <a:ext cx="4499043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แม้จะมีบางคนกล่าวหาว่าเธอสะกดจิตตัวเอง (เมสเมอริซึม - </a:t>
            </a:r>
            <a:r>
              <a:rPr lang="en-US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mesmerism) </a:t>
            </a:r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แต่ตัวเธอเองกลับไม่สามารถควบคุมได้ว่านิมิตจะเกิดขึ้นเมื่อใด หรือจะสิ้นสุดลงเมื่อใด</a:t>
            </a:r>
            <a:endParaRPr lang="en-US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49B10E14-9546-D64C-B3FE-9B10E32BFBEE}"/>
              </a:ext>
            </a:extLst>
          </p:cNvPr>
          <p:cNvSpPr txBox="1"/>
          <p:nvPr/>
        </p:nvSpPr>
        <p:spPr>
          <a:xfrm>
            <a:off x="473411" y="4301601"/>
            <a:ext cx="8413414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ในยามที่เอลเลนเข้าสู่สภาวะนิมิต เจมส์ ไวท์ (</a:t>
            </a:r>
            <a:r>
              <a:rPr lang="en-US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James White) </a:t>
            </a:r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มักจะเชิญชวนให้ผู้ที่อยู่ในเหตุการณ์เข้ามาตรวจสอบเธอ เพื่อขจัดข้อสงสัยเกี่ยวกับที่มาอันเหนือธรรมชาติของนิมิตนั้น ซึ่งอาจเกิดขึ้นในใจของฝ่ายตรงข้าม อีกทั้งยังเป็นการเสริมสร้างความเชื่อมั่นให้กับผู้ที่ศรัทธาในตัวเธออีกด้วย</a:t>
            </a:r>
            <a:endParaRPr lang="en-US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F814D039-F1E0-19F1-C89C-C8846590AA0B}"/>
              </a:ext>
            </a:extLst>
          </p:cNvPr>
          <p:cNvSpPr txBox="1"/>
          <p:nvPr/>
        </p:nvSpPr>
        <p:spPr>
          <a:xfrm>
            <a:off x="473411" y="5760463"/>
            <a:ext cx="855061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บรรดาผู้ที่กล่าวหาว่าเธอใช้การสะกดจิตต่างตกตะลึงเมื่อพบว่าเธอไม่มีการหายใจจริง ๆ จนพากันตื่นตระหนกและรีบหนีไปจากสถานที่ที่เกิดนิมิตนั้น</a:t>
            </a:r>
            <a:endParaRPr lang="en-US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09990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15" grpId="0"/>
      <p:bldP spid="17" grpId="0"/>
      <p:bldP spid="6" grpId="0"/>
    </p:bldLst>
  </p:timing>
</p:sld>
</file>

<file path=ppt/theme/theme1.xml><?xml version="1.0" encoding="utf-8"?>
<a:theme xmlns:a="http://schemas.openxmlformats.org/drawingml/2006/main" name="Tema de Office">
  <a:themeElements>
    <a:clrScheme name="Personalizado 7">
      <a:dk1>
        <a:srgbClr val="000000"/>
      </a:dk1>
      <a:lt1>
        <a:sysClr val="window" lastClr="FFFFFF"/>
      </a:lt1>
      <a:dk2>
        <a:srgbClr val="5E5E5E"/>
      </a:dk2>
      <a:lt2>
        <a:srgbClr val="DDDDDD"/>
      </a:lt2>
      <a:accent1>
        <a:srgbClr val="CE145B"/>
      </a:accent1>
      <a:accent2>
        <a:srgbClr val="92D050"/>
      </a:accent2>
      <a:accent3>
        <a:srgbClr val="FFFF66"/>
      </a:accent3>
      <a:accent4>
        <a:srgbClr val="33CCCC"/>
      </a:accent4>
      <a:accent5>
        <a:srgbClr val="9F07C9"/>
      </a:accent5>
      <a:accent6>
        <a:srgbClr val="5415F1"/>
      </a:accent6>
      <a:hlink>
        <a:srgbClr val="EF07DE"/>
      </a:hlink>
      <a:folHlink>
        <a:srgbClr val="B2B2B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Personalizado 10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2DCADB"/>
    </a:accent1>
    <a:accent2>
      <a:srgbClr val="F4642A"/>
    </a:accent2>
    <a:accent3>
      <a:srgbClr val="5CEE74"/>
    </a:accent3>
    <a:accent4>
      <a:srgbClr val="FBD805"/>
    </a:accent4>
    <a:accent5>
      <a:srgbClr val="C953DD"/>
    </a:accent5>
    <a:accent6>
      <a:srgbClr val="D42420"/>
    </a:accent6>
    <a:hlink>
      <a:srgbClr val="0740BF"/>
    </a:hlink>
    <a:folHlink>
      <a:srgbClr val="A75E3D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823</TotalTime>
  <Words>2265</Words>
  <Application>Microsoft Office PowerPoint</Application>
  <PresentationFormat>Panorámica</PresentationFormat>
  <Paragraphs>64</Paragraphs>
  <Slides>13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13</vt:i4>
      </vt:variant>
    </vt:vector>
  </HeadingPairs>
  <TitlesOfParts>
    <vt:vector size="20" baseType="lpstr">
      <vt:lpstr>Aptos</vt:lpstr>
      <vt:lpstr>Arial</vt:lpstr>
      <vt:lpstr>Constantia</vt:lpstr>
      <vt:lpstr>Aptos Display</vt:lpstr>
      <vt:lpstr>Comic Sans MS</vt:lpstr>
      <vt:lpstr>Tema de Office</vt:lpstr>
      <vt:lpstr>1_Tema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Sergio</dc:creator>
  <cp:lastModifiedBy>Isabel Laveda</cp:lastModifiedBy>
  <cp:revision>108</cp:revision>
  <dcterms:created xsi:type="dcterms:W3CDTF">2026-10-24T16:41:53Z</dcterms:created>
  <dcterms:modified xsi:type="dcterms:W3CDTF">2026-10-29T14:28:12Z</dcterms:modified>
</cp:coreProperties>
</file>