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62" r:id="rId3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" roundtripDataSignature="AMtx7mjioylOJ0xd6OH2ehEr/seJtkVB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030"/>
  </p:normalViewPr>
  <p:slideViewPr>
    <p:cSldViewPr snapToGrid="0">
      <p:cViewPr varScale="1">
        <p:scale>
          <a:sx n="100" d="100"/>
          <a:sy n="100" d="100"/>
        </p:scale>
        <p:origin x="8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5D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5" name="Google Shape;105;p1"/>
          <p:cNvCxnSpPr/>
          <p:nvPr/>
        </p:nvCxnSpPr>
        <p:spPr>
          <a:xfrm rot="10800000">
            <a:off x="831873" y="405588"/>
            <a:ext cx="4718304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06" name="Google Shape;106;p1"/>
          <p:cNvCxnSpPr/>
          <p:nvPr/>
        </p:nvCxnSpPr>
        <p:spPr>
          <a:xfrm rot="10800000">
            <a:off x="834027" y="6420904"/>
            <a:ext cx="4713997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107" name="Google Shape;107;p1"/>
          <p:cNvSpPr/>
          <p:nvPr/>
        </p:nvSpPr>
        <p:spPr>
          <a:xfrm>
            <a:off x="6455664" y="0"/>
            <a:ext cx="5736336" cy="68579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" descr="Imagen que contiene persona, exterior, gente, parad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t="233"/>
          <a:stretch/>
        </p:blipFill>
        <p:spPr>
          <a:xfrm>
            <a:off x="6498021" y="-18278"/>
            <a:ext cx="5666547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"/>
          <p:cNvSpPr txBox="1"/>
          <p:nvPr/>
        </p:nvSpPr>
        <p:spPr>
          <a:xfrm>
            <a:off x="574892" y="478606"/>
            <a:ext cx="5232265" cy="609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8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“</a:t>
            </a:r>
            <a:r>
              <a:rPr lang="th-TH" sz="38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พระองค์ตรัสกับเขาว่า </a:t>
            </a:r>
            <a:r>
              <a:rPr lang="en-US" sz="38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“</a:t>
            </a:r>
            <a:r>
              <a:rPr lang="th-TH" sz="38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นี่เป็นถ้อยคำของเรา</a:t>
            </a:r>
            <a:r>
              <a:rPr lang="en-US" sz="38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</a:t>
            </a:r>
            <a:r>
              <a:rPr lang="th-TH" sz="38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ซึ่งเราบอกไว้กับท่านทั้งหล</a:t>
            </a:r>
            <a:r>
              <a:rPr lang="th-TH" sz="3800" b="1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ายขณะที่เรายังอยู่กับท่านว่า บรรดาถ้อยคำที่เขียนไว้ในหมวดธรรมบัญญัติของโมเสส</a:t>
            </a:r>
            <a:r>
              <a:rPr lang="en-US" sz="3800" b="1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</a:t>
            </a:r>
            <a:r>
              <a:rPr lang="th-TH" sz="3800" b="1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ในหมวดผู้เผยพระวจนะ และในหมวดเพลงสดุดีที่กล่าวถึงเรานั้น จำเป็นจะต้องสำเร็จ</a:t>
            </a:r>
            <a:r>
              <a:rPr lang="en-US" sz="38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”</a:t>
            </a:r>
            <a:r>
              <a:rPr lang="th-TH" sz="38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</a:t>
            </a:r>
            <a:r>
              <a:rPr lang="th-TH" sz="3800" b="1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แล้วพระองค์ทรงช่วยให้ใจของพวกเขาสว่างเพื่อจะได้เข้าใจพระคัมภีร์</a:t>
            </a:r>
            <a:r>
              <a:rPr lang="es-ES" sz="38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”</a:t>
            </a:r>
            <a:endParaRPr sz="3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(</a:t>
            </a:r>
            <a:r>
              <a:rPr lang="th-TH" sz="32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ลูก</a:t>
            </a:r>
            <a:r>
              <a:rPr lang="th-TH" sz="3200" b="1" i="0" u="none" strike="noStrike" cap="none" dirty="0" err="1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า</a:t>
            </a:r>
            <a:r>
              <a:rPr lang="es-ES" sz="32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24:44, 45</a:t>
            </a:r>
            <a:r>
              <a:rPr lang="es-ES" sz="3200" b="1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, THSV11</a:t>
            </a:r>
            <a:r>
              <a:rPr lang="es-ES" sz="32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)</a:t>
            </a:r>
            <a:endParaRPr sz="3200" b="1" i="0" u="none" strike="noStrike" cap="none" dirty="0">
              <a:solidFill>
                <a:schemeClr val="lt1"/>
              </a:solidFill>
              <a:latin typeface="Angsana New" panose="02020603050405020304" pitchFamily="18" charset="-34"/>
              <a:ea typeface="Comic Sans MS"/>
              <a:cs typeface="Angsana New" panose="02020603050405020304" pitchFamily="18" charset="-34"/>
              <a:sym typeface="Comic Sans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10" descr="Un dibujo de un grupo de personas en una play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t="10268" r="1"/>
          <a:stretch/>
        </p:blipFill>
        <p:spPr>
          <a:xfrm>
            <a:off x="20" y="10"/>
            <a:ext cx="7642726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0"/>
          <p:cNvSpPr/>
          <p:nvPr/>
        </p:nvSpPr>
        <p:spPr>
          <a:xfrm>
            <a:off x="93131" y="4368801"/>
            <a:ext cx="7456505" cy="2490588"/>
          </a:xfrm>
          <a:prstGeom prst="rect">
            <a:avLst/>
          </a:prstGeom>
          <a:solidFill>
            <a:schemeClr val="lt1">
              <a:alpha val="94901"/>
            </a:schemeClr>
          </a:solidFill>
          <a:ln w="12700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0"/>
          <p:cNvSpPr/>
          <p:nvPr/>
        </p:nvSpPr>
        <p:spPr>
          <a:xfrm>
            <a:off x="51170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0"/>
          <p:cNvSpPr/>
          <p:nvPr/>
        </p:nvSpPr>
        <p:spPr>
          <a:xfrm>
            <a:off x="7483974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10"/>
          <p:cNvPicPr preferRelativeResize="0"/>
          <p:nvPr/>
        </p:nvPicPr>
        <p:blipFill rotWithShape="1">
          <a:blip r:embed="rId4">
            <a:alphaModFix/>
          </a:blip>
          <a:srcRect b="10823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0"/>
          <p:cNvPicPr preferRelativeResize="0"/>
          <p:nvPr/>
        </p:nvPicPr>
        <p:blipFill rotWithShape="1">
          <a:blip r:embed="rId5">
            <a:alphaModFix/>
          </a:blip>
          <a:srcRect t="15256" b="15257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0"/>
          <p:cNvPicPr preferRelativeResize="0"/>
          <p:nvPr/>
        </p:nvPicPr>
        <p:blipFill rotWithShape="1">
          <a:blip r:embed="rId6">
            <a:alphaModFix/>
          </a:blip>
          <a:srcRect t="5525" b="5524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0"/>
          <p:cNvSpPr txBox="1"/>
          <p:nvPr/>
        </p:nvSpPr>
        <p:spPr>
          <a:xfrm>
            <a:off x="197859" y="4427995"/>
            <a:ext cx="7223761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366B95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“</a:t>
            </a:r>
            <a:r>
              <a:rPr lang="th-TH" sz="3200" b="1" i="0" u="none" strike="noStrike" cap="none" dirty="0">
                <a:solidFill>
                  <a:srgbClr val="366B95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ถึงสิ่งที่เราได้ยินไ</a:t>
            </a:r>
            <a:r>
              <a:rPr lang="th-TH" sz="3200" b="1" dirty="0">
                <a:solidFill>
                  <a:srgbClr val="366B95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ด้ทราบ ที่บรรพบุรุษของเราได้บอกเรา เราจะไม่ซ่อนไว้จากลูกหลานของพวกเขา แต่จะบอกแก่คนรุ่นหลัง </a:t>
            </a:r>
            <a:br>
              <a:rPr lang="en-US" sz="3200" b="1" dirty="0">
                <a:solidFill>
                  <a:srgbClr val="366B95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3200" b="1" dirty="0">
                <a:solidFill>
                  <a:srgbClr val="366B95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ถึงพระราชกิจอันน่าสรรเสริญของพระยา</a:t>
            </a:r>
            <a:r>
              <a:rPr lang="th-TH" sz="3200" b="1" dirty="0" err="1">
                <a:solidFill>
                  <a:srgbClr val="366B95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ห์เวห์</a:t>
            </a:r>
            <a:r>
              <a:rPr lang="th-TH" sz="3200" b="1" dirty="0">
                <a:solidFill>
                  <a:srgbClr val="366B95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และฤทธานุภาพของพระองค์ และการอัศจรรย์ต่างๆ ซึ่งพระองค์ได้ทรงกระทำ</a:t>
            </a:r>
            <a:r>
              <a:rPr lang="es-ES" sz="3200" b="1" i="0" u="none" strike="noStrike" cap="none" dirty="0">
                <a:solidFill>
                  <a:srgbClr val="366B95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” </a:t>
            </a:r>
            <a:br>
              <a:rPr lang="es-ES" sz="3200" b="1" i="0" u="none" strike="noStrike" cap="none" dirty="0">
                <a:solidFill>
                  <a:srgbClr val="366B95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es-ES" sz="2600" b="1" i="0" u="none" strike="noStrike" cap="none" dirty="0">
                <a:solidFill>
                  <a:srgbClr val="366B95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(</a:t>
            </a:r>
            <a:r>
              <a:rPr lang="th-TH" sz="2600" b="1" i="0" u="none" strike="noStrike" cap="none" dirty="0">
                <a:solidFill>
                  <a:srgbClr val="366B95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สดุดี </a:t>
            </a:r>
            <a:r>
              <a:rPr lang="es-ES" sz="2600" b="1" i="0" u="none" strike="noStrike" cap="none" dirty="0">
                <a:solidFill>
                  <a:srgbClr val="366B95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78:3, 4, THSV11)</a:t>
            </a:r>
            <a:endParaRPr sz="2600" b="1" i="0" u="none" strike="noStrike" cap="none" dirty="0">
              <a:solidFill>
                <a:srgbClr val="366B95"/>
              </a:solidFill>
              <a:latin typeface="Angsana New" panose="02020603050405020304" pitchFamily="18" charset="-34"/>
              <a:ea typeface="Comic Sans MS"/>
              <a:cs typeface="Angsana New" panose="02020603050405020304" pitchFamily="18" charset="-34"/>
              <a:sym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1"/>
          <p:cNvSpPr/>
          <p:nvPr/>
        </p:nvSpPr>
        <p:spPr>
          <a:xfrm>
            <a:off x="187387" y="170014"/>
            <a:ext cx="3805974" cy="6516263"/>
          </a:xfrm>
          <a:prstGeom prst="rect">
            <a:avLst/>
          </a:prstGeom>
          <a:gradFill>
            <a:gsLst>
              <a:gs pos="0">
                <a:srgbClr val="FA1F08"/>
              </a:gs>
              <a:gs pos="41000">
                <a:srgbClr val="FC925B"/>
              </a:gs>
              <a:gs pos="92000">
                <a:srgbClr val="FDD98F"/>
              </a:gs>
              <a:gs pos="100000">
                <a:srgbClr val="FDD98F"/>
              </a:gs>
            </a:gsLst>
            <a:lin ang="2700000" scaled="0"/>
          </a:gradFill>
          <a:ln w="12700" cap="flat" cmpd="sng">
            <a:solidFill>
              <a:srgbClr val="5615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1" descr="Un grupo de personas disfrazadas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 b="10406"/>
          <a:stretch/>
        </p:blipFill>
        <p:spPr>
          <a:xfrm>
            <a:off x="4179224" y="170014"/>
            <a:ext cx="7825389" cy="65162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0" name="Google Shape;200;p11"/>
          <p:cNvSpPr txBox="1"/>
          <p:nvPr/>
        </p:nvSpPr>
        <p:spPr>
          <a:xfrm>
            <a:off x="187387" y="319601"/>
            <a:ext cx="3805974" cy="621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“</a:t>
            </a:r>
            <a:r>
              <a:rPr lang="th-TH" sz="44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จิตใจของข้าพระองค์ปรารถนา เออ อาลัยหา บริเวณพระนิเวศ</a:t>
            </a:r>
            <a:br>
              <a:rPr lang="en-US" sz="44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44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ของพระยา</a:t>
            </a:r>
            <a:r>
              <a:rPr lang="th-TH" sz="4400" b="1" i="0" u="none" strike="noStrike" cap="none" dirty="0" err="1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ห์เวห์</a:t>
            </a:r>
            <a:r>
              <a:rPr lang="th-TH" sz="44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ทั้งใจและกายของข้าพระองค์</a:t>
            </a:r>
            <a:br>
              <a:rPr lang="en-US" sz="44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44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ร้องเพลงด้วยความยินดี ถวายแด่พระเจ้า</a:t>
            </a:r>
            <a:br>
              <a:rPr lang="en-US" sz="44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44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ผู้ทรงพระชนม์</a:t>
            </a:r>
            <a:r>
              <a:rPr lang="es-ES" sz="44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”</a:t>
            </a:r>
            <a:endParaRPr sz="1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(</a:t>
            </a:r>
            <a:r>
              <a:rPr lang="th-TH" sz="32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สดุดี</a:t>
            </a:r>
            <a:r>
              <a:rPr lang="es-ES" sz="32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84:2, </a:t>
            </a:r>
            <a:r>
              <a:rPr lang="es-ES" sz="24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THSV11</a:t>
            </a:r>
            <a:r>
              <a:rPr lang="es-ES" sz="32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)</a:t>
            </a:r>
            <a:endParaRPr sz="4400" b="1" i="0" u="none" strike="noStrike" cap="none" dirty="0">
              <a:solidFill>
                <a:srgbClr val="FFFFFF"/>
              </a:solidFill>
              <a:latin typeface="Angsana New" panose="02020603050405020304" pitchFamily="18" charset="-34"/>
              <a:ea typeface="Comic Sans MS"/>
              <a:cs typeface="Angsana New" panose="02020603050405020304" pitchFamily="18" charset="-34"/>
              <a:sym typeface="Comic Sans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2" descr="Imagen que contiene muebles, alfombra, exterior, edifici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11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2"/>
          <p:cNvSpPr txBox="1"/>
          <p:nvPr/>
        </p:nvSpPr>
        <p:spPr>
          <a:xfrm>
            <a:off x="3319271" y="23320"/>
            <a:ext cx="6085985" cy="1846619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800" b="1" i="0" u="none" strike="noStrike" cap="none" dirty="0">
                <a:solidFill>
                  <a:srgbClr val="81272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“</a:t>
            </a:r>
            <a:r>
              <a:rPr lang="th-TH" sz="3800" b="1" i="0" u="none" strike="noStrike" cap="none" dirty="0">
                <a:solidFill>
                  <a:srgbClr val="81272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ข้ามีชีวิตอยู่ตราบใด ข้าจะร้องเพลงถวาย</a:t>
            </a:r>
            <a:br>
              <a:rPr lang="en-US" sz="3800" b="1" i="0" u="none" strike="noStrike" cap="none" dirty="0">
                <a:solidFill>
                  <a:srgbClr val="81272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3800" b="1" i="0" u="none" strike="noStrike" cap="none" dirty="0">
                <a:solidFill>
                  <a:srgbClr val="81272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พระยา</a:t>
            </a:r>
            <a:r>
              <a:rPr lang="th-TH" sz="3800" b="1" i="0" u="none" strike="noStrike" cap="none" dirty="0" err="1">
                <a:solidFill>
                  <a:srgbClr val="81272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ห์เวห์</a:t>
            </a:r>
            <a:r>
              <a:rPr lang="th-TH" sz="3800" b="1" i="0" u="none" strike="noStrike" cap="none" dirty="0">
                <a:solidFill>
                  <a:srgbClr val="81272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 ขณะข้ายังเป็นอยู่ ข้าจะร้องเพลง</a:t>
            </a:r>
            <a:br>
              <a:rPr lang="en-US" sz="3800" b="1" i="0" u="none" strike="noStrike" cap="none" dirty="0">
                <a:solidFill>
                  <a:srgbClr val="81272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3800" b="1" i="0" u="none" strike="noStrike" cap="none" dirty="0">
                <a:solidFill>
                  <a:srgbClr val="81272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สดุดีถวายพระเจ้าของข้า</a:t>
            </a:r>
            <a:r>
              <a:rPr lang="es-ES" sz="3800" b="1" i="0" u="none" strike="noStrike" cap="none" dirty="0">
                <a:solidFill>
                  <a:srgbClr val="81272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” </a:t>
            </a:r>
            <a:r>
              <a:rPr lang="es-ES" sz="2800" b="1" i="0" u="none" strike="noStrike" cap="none" dirty="0">
                <a:solidFill>
                  <a:srgbClr val="81272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(</a:t>
            </a:r>
            <a:r>
              <a:rPr lang="th-TH" sz="2800" b="1" i="0" u="none" strike="noStrike" cap="none" dirty="0">
                <a:solidFill>
                  <a:srgbClr val="81272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สดุดี</a:t>
            </a:r>
            <a:r>
              <a:rPr lang="es-ES" sz="2800" b="1" i="0" u="none" strike="noStrike" cap="none" dirty="0">
                <a:solidFill>
                  <a:srgbClr val="81272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104:33, </a:t>
            </a:r>
            <a:r>
              <a:rPr lang="es-ES" sz="2000" b="1" i="0" u="none" strike="noStrike" cap="none" dirty="0">
                <a:solidFill>
                  <a:srgbClr val="81272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THSV11</a:t>
            </a:r>
            <a:r>
              <a:rPr lang="es-ES" sz="2800" b="1" i="0" u="none" strike="noStrike" cap="none" dirty="0">
                <a:solidFill>
                  <a:srgbClr val="81272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)</a:t>
            </a:r>
            <a:endParaRPr sz="4000" b="1" i="0" u="none" strike="noStrike" cap="none" dirty="0">
              <a:solidFill>
                <a:srgbClr val="81272B"/>
              </a:solidFill>
              <a:latin typeface="Angsana New" panose="02020603050405020304" pitchFamily="18" charset="-34"/>
              <a:ea typeface="Comic Sans MS"/>
              <a:cs typeface="Angsana New" panose="02020603050405020304" pitchFamily="18" charset="-34"/>
              <a:sym typeface="Comic Sans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0066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2" name="Google Shape;212;p13"/>
          <p:cNvGrpSpPr/>
          <p:nvPr/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213" name="Google Shape;213;p13"/>
            <p:cNvCxnSpPr/>
            <p:nvPr/>
          </p:nvCxnSpPr>
          <p:spPr>
            <a:xfrm rot="10800000">
              <a:off x="329184" y="5777809"/>
              <a:ext cx="521208" cy="0"/>
            </a:xfrm>
            <a:prstGeom prst="straightConnector1">
              <a:avLst/>
            </a:prstGeom>
            <a:noFill/>
            <a:ln w="1524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4" name="Google Shape;214;p13"/>
            <p:cNvSpPr/>
            <p:nvPr/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13"/>
          <p:cNvGrpSpPr/>
          <p:nvPr/>
        </p:nvGrpSpPr>
        <p:grpSpPr>
          <a:xfrm rot="10800000" flipH="1">
            <a:off x="6219222" y="1080192"/>
            <a:ext cx="2446384" cy="5777808"/>
            <a:chOff x="329184" y="1"/>
            <a:chExt cx="524256" cy="5777808"/>
          </a:xfrm>
        </p:grpSpPr>
        <p:cxnSp>
          <p:nvCxnSpPr>
            <p:cNvPr id="216" name="Google Shape;216;p13"/>
            <p:cNvCxnSpPr/>
            <p:nvPr/>
          </p:nvCxnSpPr>
          <p:spPr>
            <a:xfrm rot="10800000">
              <a:off x="329184" y="5777809"/>
              <a:ext cx="521208" cy="0"/>
            </a:xfrm>
            <a:prstGeom prst="straightConnector1">
              <a:avLst/>
            </a:prstGeom>
            <a:noFill/>
            <a:ln w="1524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7" name="Google Shape;217;p13"/>
            <p:cNvSpPr/>
            <p:nvPr/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13"/>
          <p:cNvSpPr/>
          <p:nvPr/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13" descr="Imagen que contiene edificio, persona, mujer, reloj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3597" r="1997" b="-3"/>
          <a:stretch/>
        </p:blipFill>
        <p:spPr>
          <a:xfrm>
            <a:off x="996363" y="972235"/>
            <a:ext cx="3383280" cy="504773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20" name="Google Shape;220;p13" descr="Un par de personas sentadas en una mesa&#10;&#10;Descripción generada automáticamente con confianza baja"/>
          <p:cNvPicPr preferRelativeResize="0"/>
          <p:nvPr/>
        </p:nvPicPr>
        <p:blipFill rotWithShape="1">
          <a:blip r:embed="rId4">
            <a:alphaModFix/>
          </a:blip>
          <a:srcRect l="13477" r="16520" b="-3"/>
          <a:stretch/>
        </p:blipFill>
        <p:spPr>
          <a:xfrm>
            <a:off x="4683639" y="972235"/>
            <a:ext cx="3383280" cy="504773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21" name="Google Shape;221;p13"/>
          <p:cNvSpPr txBox="1"/>
          <p:nvPr/>
        </p:nvSpPr>
        <p:spPr>
          <a:xfrm>
            <a:off x="8707505" y="125648"/>
            <a:ext cx="3442595" cy="6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b="1" i="0" u="none" strike="noStrike" cap="none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“</a:t>
            </a:r>
            <a:r>
              <a:rPr lang="th-TH" sz="5400" b="1" i="0" u="none" strike="noStrike" cap="none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จง</a:t>
            </a:r>
            <a:r>
              <a:rPr lang="th-TH" sz="5400" b="1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รอคอย</a:t>
            </a:r>
            <a:br>
              <a:rPr lang="en-US" sz="5400" b="1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5400" b="1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พระยา</a:t>
            </a:r>
            <a:r>
              <a:rPr lang="th-TH" sz="5400" b="1" dirty="0" err="1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ห์เวห์</a:t>
            </a:r>
            <a:r>
              <a:rPr lang="th-TH" sz="5400" b="1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</a:t>
            </a:r>
            <a:br>
              <a:rPr lang="en-US" sz="5400" b="1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5400" b="1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จงเข้มแข็ง และให้จิตใจของท่าน</a:t>
            </a:r>
            <a:br>
              <a:rPr lang="en-US" sz="5400" b="1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5400" b="1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กล้าหาญเถิด </a:t>
            </a:r>
            <a:br>
              <a:rPr lang="en-US" sz="5400" b="1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5400" b="1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เออ จงรอคอย</a:t>
            </a:r>
            <a:br>
              <a:rPr lang="en-US" sz="5400" b="1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5400" b="1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พระยา</a:t>
            </a:r>
            <a:r>
              <a:rPr lang="th-TH" sz="5400" b="1" dirty="0" err="1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ห์เวห์</a:t>
            </a:r>
            <a:r>
              <a:rPr lang="es-ES" sz="5400" b="1" i="0" u="none" strike="noStrike" cap="none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”</a:t>
            </a:r>
            <a:endParaRPr sz="2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2800" b="1" i="0" u="none" strike="noStrike" cap="none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(</a:t>
            </a:r>
            <a:r>
              <a:rPr lang="th-TH" sz="2800" b="1" i="0" u="none" strike="noStrike" cap="none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สดุดี</a:t>
            </a:r>
            <a:r>
              <a:rPr lang="es-ES" sz="2800" b="1" i="0" u="none" strike="noStrike" cap="none" dirty="0">
                <a:solidFill>
                  <a:schemeClr val="accent4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27:14, THSV11)</a:t>
            </a:r>
            <a:endParaRPr sz="2800" b="1" i="0" u="none" strike="noStrike" cap="none" dirty="0">
              <a:solidFill>
                <a:schemeClr val="accent4"/>
              </a:solidFill>
              <a:latin typeface="Angsana New" panose="02020603050405020304" pitchFamily="18" charset="-34"/>
              <a:ea typeface="Comic Sans MS"/>
              <a:cs typeface="Angsana New" panose="02020603050405020304" pitchFamily="18" charset="-34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 t="11705" b="11704"/>
          <a:stretch/>
        </p:blipFill>
        <p:spPr>
          <a:xfrm>
            <a:off x="20" y="10"/>
            <a:ext cx="12191980" cy="4939635"/>
          </a:xfrm>
          <a:custGeom>
            <a:avLst/>
            <a:gdLst/>
            <a:ahLst/>
            <a:cxnLst/>
            <a:rect l="l" t="t" r="r" b="b"/>
            <a:pathLst>
              <a:path w="12192000" h="3692092" extrusionOk="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5" name="Google Shape;115;p2"/>
          <p:cNvSpPr txBox="1"/>
          <p:nvPr/>
        </p:nvSpPr>
        <p:spPr>
          <a:xfrm>
            <a:off x="511997" y="4734382"/>
            <a:ext cx="11168006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“</a:t>
            </a:r>
            <a:r>
              <a:rPr lang="th-TH" sz="4400" b="1" i="0" u="none" strike="noStrike" cap="none" dirty="0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พระเยซูทรงอธิษฐานอยู่ในที่แห่งหนึ่ง เมื่อเสร็จแล้ว สาวกของพระองค์คนหนึ่งทูลว่า </a:t>
            </a:r>
            <a:r>
              <a:rPr lang="en-US" sz="4400" b="1" i="0" u="none" strike="noStrike" cap="none" dirty="0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“</a:t>
            </a:r>
            <a:r>
              <a:rPr lang="th-TH" sz="4400" b="1" i="0" u="none" strike="noStrike" cap="none" dirty="0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องค์พระผู้เป็นเจ้า ขอทรงสอนพวก</a:t>
            </a:r>
            <a:r>
              <a:rPr lang="th-TH" sz="4400" b="1" dirty="0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ข้าพระองค์อธิษฐาน เหมือนที่</a:t>
            </a:r>
            <a:r>
              <a:rPr lang="th-TH" sz="4400" b="1" dirty="0" err="1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ย</a:t>
            </a:r>
            <a:r>
              <a:rPr lang="th-TH" sz="4400" b="1" dirty="0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อห</a:t>
            </a:r>
            <a:r>
              <a:rPr lang="th-TH" sz="4400" b="1" dirty="0" err="1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์น</a:t>
            </a:r>
            <a:r>
              <a:rPr lang="th-TH" sz="4400" b="1" dirty="0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สอนพวกศิษย์ของท่าน</a:t>
            </a:r>
            <a:r>
              <a:rPr lang="en-US" sz="4400" b="1" i="0" u="none" strike="noStrike" cap="none" dirty="0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”</a:t>
            </a:r>
            <a:r>
              <a:rPr lang="es-ES" sz="4400" b="1" dirty="0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</a:t>
            </a:r>
            <a:r>
              <a:rPr lang="es-ES" sz="4400" b="1" i="0" u="none" strike="noStrike" cap="none" dirty="0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” </a:t>
            </a:r>
            <a:r>
              <a:rPr lang="es-ES" sz="3200" b="1" i="0" u="none" strike="noStrike" cap="none" dirty="0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(</a:t>
            </a:r>
            <a:r>
              <a:rPr lang="th-TH" sz="3200" b="1" i="0" u="none" strike="noStrike" cap="none" dirty="0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ลูก</a:t>
            </a:r>
            <a:r>
              <a:rPr lang="th-TH" sz="3200" b="1" i="0" u="none" strike="noStrike" cap="none" dirty="0" err="1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า</a:t>
            </a:r>
            <a:r>
              <a:rPr lang="es-ES" sz="3200" b="1" i="0" u="none" strike="noStrike" cap="none" dirty="0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11:1, </a:t>
            </a:r>
            <a:r>
              <a:rPr lang="es-ES" sz="2400" b="1" i="0" u="none" strike="noStrike" cap="none" dirty="0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THSV11</a:t>
            </a:r>
            <a:r>
              <a:rPr lang="es-ES" sz="3200" b="1" i="0" u="none" strike="noStrike" cap="none" dirty="0">
                <a:solidFill>
                  <a:srgbClr val="ADD6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)</a:t>
            </a:r>
            <a:endParaRPr sz="4400" b="1" i="0" u="none" strike="noStrike" cap="none" dirty="0">
              <a:solidFill>
                <a:srgbClr val="ADD6FF"/>
              </a:solidFill>
              <a:latin typeface="Angsana New" panose="02020603050405020304" pitchFamily="18" charset="-34"/>
              <a:ea typeface="Comic Sans MS"/>
              <a:cs typeface="Angsana New" panose="02020603050405020304" pitchFamily="18" charset="-34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" descr="Imagen que contiene persona, sostener, hombre, agu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 txBox="1"/>
          <p:nvPr/>
        </p:nvSpPr>
        <p:spPr>
          <a:xfrm>
            <a:off x="196729" y="120422"/>
            <a:ext cx="4111800" cy="66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“</a:t>
            </a:r>
            <a:r>
              <a:rPr lang="th-TH" sz="48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พระยา</a:t>
            </a:r>
            <a:r>
              <a:rPr lang="th-TH" sz="4800" b="1" i="0" u="none" strike="noStrike" cap="none" dirty="0" err="1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ห์เวห์ท</a:t>
            </a:r>
            <a:r>
              <a:rPr lang="th-TH" sz="48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รงครอบครอง พระองค์ทรงสวมความยิ่งใหญ่ พระยา</a:t>
            </a:r>
            <a:r>
              <a:rPr lang="th-TH" sz="4800" b="1" i="0" u="none" strike="noStrike" cap="none" dirty="0" err="1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ห์เวห์ท</a:t>
            </a:r>
            <a:r>
              <a:rPr lang="th-TH" sz="48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รงสวมพระกำลัง ทรงคาดพระองค์เอง พิภพได้สถาปนาไว้อย่างมั่นคง มันจะไม่สั่นคลอน</a:t>
            </a:r>
            <a:r>
              <a:rPr lang="es-ES" sz="48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”</a:t>
            </a:r>
            <a:endParaRPr lang="th-TH" sz="2000" dirty="0">
              <a:latin typeface="Angsana New" panose="02020603050405020304" pitchFamily="18" charset="-34"/>
              <a:ea typeface="Comic Sans MS"/>
              <a:cs typeface="Angsana New" panose="02020603050405020304" pitchFamily="18" charset="-3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(สดุดี</a:t>
            </a:r>
            <a:r>
              <a:rPr lang="es-ES" sz="36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93:1, </a:t>
            </a:r>
            <a:r>
              <a:rPr lang="es-ES" sz="28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THSV11</a:t>
            </a:r>
            <a:r>
              <a:rPr lang="es-ES" sz="3600" b="1" i="0" u="none" strike="noStrike" cap="none" dirty="0">
                <a:solidFill>
                  <a:srgbClr val="FFFFFF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)</a:t>
            </a:r>
            <a:endParaRPr sz="4800" b="1" i="0" u="none" strike="noStrike" cap="none" dirty="0">
              <a:solidFill>
                <a:srgbClr val="FFFFFF"/>
              </a:solidFill>
              <a:latin typeface="Angsana New" panose="02020603050405020304" pitchFamily="18" charset="-34"/>
              <a:ea typeface="Comic Sans MS"/>
              <a:cs typeface="Angsana New" panose="02020603050405020304" pitchFamily="18" charset="-34"/>
              <a:sym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0">
                <a:srgbClr val="7B230B">
                  <a:alpha val="10980"/>
                </a:srgbClr>
              </a:gs>
              <a:gs pos="28000">
                <a:srgbClr val="7B230B">
                  <a:alpha val="10980"/>
                </a:srgbClr>
              </a:gs>
              <a:gs pos="100000">
                <a:srgbClr val="000000">
                  <a:alpha val="76862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 flipH="1">
            <a:off x="2" y="4892468"/>
            <a:ext cx="12191998" cy="1976223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4" descr="Un hombre acostado en el suelo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 l="10911" t="14033" r="10849" b="2258"/>
          <a:stretch/>
        </p:blipFill>
        <p:spPr>
          <a:xfrm>
            <a:off x="-1" y="190"/>
            <a:ext cx="8128855" cy="4892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 descr="Una persona con la mano en la cara&#10;&#10;Descripción generada automáticamente con confianza baja"/>
          <p:cNvPicPr preferRelativeResize="0"/>
          <p:nvPr/>
        </p:nvPicPr>
        <p:blipFill rotWithShape="1">
          <a:blip r:embed="rId4">
            <a:alphaModFix/>
          </a:blip>
          <a:srcRect l="11129"/>
          <a:stretch/>
        </p:blipFill>
        <p:spPr>
          <a:xfrm>
            <a:off x="8128856" y="0"/>
            <a:ext cx="4063143" cy="686869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4"/>
          <p:cNvSpPr txBox="1"/>
          <p:nvPr/>
        </p:nvSpPr>
        <p:spPr>
          <a:xfrm>
            <a:off x="0" y="4976233"/>
            <a:ext cx="812885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i="0" u="none" strike="noStrike" cap="none" dirty="0">
                <a:solidFill>
                  <a:srgbClr val="FFC0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“</a:t>
            </a:r>
            <a:r>
              <a:rPr lang="th-TH" sz="4400" b="1" i="0" u="none" strike="noStrike" cap="none" dirty="0">
                <a:solidFill>
                  <a:srgbClr val="FFC0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เมื่อคนชอบธรรมร้องทูล พระยา</a:t>
            </a:r>
            <a:r>
              <a:rPr lang="th-TH" sz="4400" b="1" i="0" u="none" strike="noStrike" cap="none" dirty="0" err="1">
                <a:solidFill>
                  <a:srgbClr val="FFC0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ห์เวห์ท</a:t>
            </a:r>
            <a:r>
              <a:rPr lang="th-TH" sz="4400" b="1" i="0" u="none" strike="noStrike" cap="none" dirty="0">
                <a:solidFill>
                  <a:srgbClr val="FFC0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รงสดับ </a:t>
            </a:r>
            <a:br>
              <a:rPr lang="th-TH" sz="4400" b="1" i="0" u="none" strike="noStrike" cap="none" dirty="0">
                <a:solidFill>
                  <a:srgbClr val="FFC0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4400" b="1" i="0" u="none" strike="noStrike" cap="none" dirty="0">
                <a:solidFill>
                  <a:srgbClr val="FFC0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และทรงช่วยกู้เขาให้พ้นจากความยากลำบากทั้งสิ้น</a:t>
            </a:r>
            <a:r>
              <a:rPr lang="es-ES" sz="4400" b="1" i="0" u="none" strike="noStrike" cap="none" dirty="0">
                <a:solidFill>
                  <a:srgbClr val="FFC0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” </a:t>
            </a:r>
            <a:br>
              <a:rPr lang="th-TH" sz="4400" b="1" i="0" u="none" strike="noStrike" cap="none" dirty="0">
                <a:solidFill>
                  <a:srgbClr val="FFC0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es-ES" sz="3200" b="1" i="0" u="none" strike="noStrike" cap="none" dirty="0">
                <a:solidFill>
                  <a:srgbClr val="FFC0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(</a:t>
            </a:r>
            <a:r>
              <a:rPr lang="th-TH" sz="3200" b="1" dirty="0">
                <a:solidFill>
                  <a:srgbClr val="FFC0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สดุดี</a:t>
            </a:r>
            <a:r>
              <a:rPr lang="es-ES" sz="3200" b="1" i="0" u="none" strike="noStrike" cap="none" dirty="0">
                <a:solidFill>
                  <a:srgbClr val="FFC0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34:17, </a:t>
            </a:r>
            <a:r>
              <a:rPr lang="es-ES" sz="2400" b="1" i="0" u="none" strike="noStrike" cap="none" dirty="0">
                <a:solidFill>
                  <a:srgbClr val="FFC0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THSV11</a:t>
            </a:r>
            <a:r>
              <a:rPr lang="es-ES" sz="3200" b="1" i="0" u="none" strike="noStrike" cap="none" dirty="0">
                <a:solidFill>
                  <a:srgbClr val="FFC0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)</a:t>
            </a:r>
            <a:endParaRPr sz="4400" b="1" i="0" u="none" strike="noStrike" cap="none" dirty="0">
              <a:solidFill>
                <a:srgbClr val="FFC000"/>
              </a:solidFill>
              <a:latin typeface="Angsana New" panose="02020603050405020304" pitchFamily="18" charset="-34"/>
              <a:ea typeface="Comic Sans MS"/>
              <a:cs typeface="Angsana New" panose="02020603050405020304" pitchFamily="18" charset="-34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5" descr="Un dibujo de una persona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 t="1475" b="28894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 extrusionOk="0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8" name="Google Shape;138;p5" descr="Un grupo de personas en frente de un edifici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 l="15506" r="7824" b="2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 extrusionOk="0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9" name="Google Shape;139;p5"/>
          <p:cNvSpPr txBox="1"/>
          <p:nvPr/>
        </p:nvSpPr>
        <p:spPr>
          <a:xfrm>
            <a:off x="6204686" y="4105742"/>
            <a:ext cx="5788058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 i="0" u="none" strike="noStrike" cap="none" dirty="0">
                <a:solidFill>
                  <a:schemeClr val="accent3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“</a:t>
            </a:r>
            <a:r>
              <a:rPr lang="th-TH" sz="4800" b="1" dirty="0">
                <a:solidFill>
                  <a:schemeClr val="accent3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เราจะร้องเพลงของพระยา</a:t>
            </a:r>
            <a:r>
              <a:rPr lang="th-TH" sz="4800" b="1" dirty="0" err="1">
                <a:solidFill>
                  <a:schemeClr val="accent3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ห์เวห์</a:t>
            </a:r>
            <a:r>
              <a:rPr lang="th-TH" sz="4800" b="1" dirty="0">
                <a:solidFill>
                  <a:schemeClr val="accent3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ได้อย่างไร</a:t>
            </a:r>
            <a:r>
              <a:rPr lang="en-US" sz="4800" b="1" dirty="0">
                <a:solidFill>
                  <a:schemeClr val="accent3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? </a:t>
            </a:r>
            <a:r>
              <a:rPr lang="th-TH" sz="4800" b="1" dirty="0">
                <a:solidFill>
                  <a:schemeClr val="accent3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ที่ในแผ่นดินต่างด้าว</a:t>
            </a:r>
            <a:r>
              <a:rPr lang="es-ES" sz="4800" b="1" i="0" u="none" strike="noStrike" cap="none" dirty="0">
                <a:solidFill>
                  <a:schemeClr val="accent3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”</a:t>
            </a:r>
            <a:endParaRPr sz="1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3600" b="1" i="0" u="none" strike="noStrike" cap="none" dirty="0">
                <a:solidFill>
                  <a:schemeClr val="accent3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(</a:t>
            </a:r>
            <a:r>
              <a:rPr lang="th-TH" sz="3600" b="1" dirty="0">
                <a:solidFill>
                  <a:schemeClr val="accent3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สดุดี</a:t>
            </a:r>
            <a:r>
              <a:rPr lang="es-ES" sz="3600" b="1" i="0" u="none" strike="noStrike" cap="none" dirty="0">
                <a:solidFill>
                  <a:schemeClr val="accent3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137:4)</a:t>
            </a:r>
            <a:endParaRPr sz="4800" b="1" i="0" u="none" strike="noStrike" cap="none" dirty="0">
              <a:solidFill>
                <a:schemeClr val="accent3"/>
              </a:solidFill>
              <a:latin typeface="Angsana New" panose="02020603050405020304" pitchFamily="18" charset="-34"/>
              <a:ea typeface="Comic Sans MS"/>
              <a:cs typeface="Angsana New" panose="02020603050405020304" pitchFamily="18" charset="-34"/>
              <a:sym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6" descr="Imagen que contiene edificio, hombre, frente, joven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271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" name="Google Shape;147;p6"/>
          <p:cNvCxnSpPr/>
          <p:nvPr/>
        </p:nvCxnSpPr>
        <p:spPr>
          <a:xfrm>
            <a:off x="8495947" y="386499"/>
            <a:ext cx="3115570" cy="0"/>
          </a:xfrm>
          <a:prstGeom prst="straightConnector1">
            <a:avLst/>
          </a:prstGeom>
          <a:noFill/>
          <a:ln w="76200" cap="flat" cmpd="sng">
            <a:solidFill>
              <a:srgbClr val="41938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" name="Google Shape;148;p6"/>
          <p:cNvCxnSpPr/>
          <p:nvPr/>
        </p:nvCxnSpPr>
        <p:spPr>
          <a:xfrm>
            <a:off x="8495947" y="6468361"/>
            <a:ext cx="3115570" cy="0"/>
          </a:xfrm>
          <a:prstGeom prst="straightConnector1">
            <a:avLst/>
          </a:prstGeom>
          <a:noFill/>
          <a:ln w="76200" cap="flat" cmpd="sng">
            <a:solidFill>
              <a:srgbClr val="41938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p6"/>
          <p:cNvSpPr txBox="1"/>
          <p:nvPr/>
        </p:nvSpPr>
        <p:spPr>
          <a:xfrm>
            <a:off x="7993929" y="422356"/>
            <a:ext cx="3831278" cy="600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 i="0" u="none" strike="noStrike" cap="none" dirty="0">
                <a:solidFill>
                  <a:srgbClr val="41938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“</a:t>
            </a:r>
            <a:r>
              <a:rPr lang="th-TH" sz="4800" b="1" i="0" u="none" strike="noStrike" cap="none" dirty="0">
                <a:solidFill>
                  <a:srgbClr val="41938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พระยา</a:t>
            </a:r>
            <a:r>
              <a:rPr lang="th-TH" sz="4800" b="1" i="0" u="none" strike="noStrike" cap="none" dirty="0" err="1">
                <a:solidFill>
                  <a:srgbClr val="41938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ห์เวห์</a:t>
            </a:r>
            <a:r>
              <a:rPr lang="th-TH" sz="4800" b="1" i="0" u="none" strike="noStrike" cap="none" dirty="0">
                <a:solidFill>
                  <a:srgbClr val="41938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ตรัสว่า </a:t>
            </a:r>
            <a:r>
              <a:rPr lang="en-US" sz="4800" b="1" i="0" u="none" strike="noStrike" cap="none" dirty="0">
                <a:solidFill>
                  <a:srgbClr val="41938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“</a:t>
            </a:r>
            <a:r>
              <a:rPr lang="th-TH" sz="4800" b="1" i="0" u="none" strike="noStrike" cap="none" dirty="0">
                <a:solidFill>
                  <a:srgbClr val="41938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เราจะลุกขึ้นเดี๋ยวนี้ เพราะคนยากจนถูก</a:t>
            </a:r>
            <a:br>
              <a:rPr lang="en-US" sz="4800" b="1" i="0" u="none" strike="noStrike" cap="none" dirty="0">
                <a:solidFill>
                  <a:srgbClr val="41938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4800" b="1" i="0" u="none" strike="noStrike" cap="none" dirty="0">
                <a:solidFill>
                  <a:srgbClr val="41938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ข่มเหงและคนขัดสนคร่ำครวญ เราจะจัดให้เขาอยู่ในที่ปลอด</a:t>
            </a:r>
            <a:r>
              <a:rPr lang="th-TH" sz="4800" b="1" dirty="0">
                <a:solidFill>
                  <a:srgbClr val="41938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ภัยซึ่งเขาปรารถนาไปอยู่</a:t>
            </a:r>
            <a:r>
              <a:rPr lang="en-US" sz="4800" b="1" i="0" u="none" strike="noStrike" cap="none" dirty="0">
                <a:solidFill>
                  <a:srgbClr val="41938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”</a:t>
            </a:r>
            <a:r>
              <a:rPr lang="th-TH" sz="4800" b="1" i="0" u="none" strike="noStrike" cap="none" dirty="0">
                <a:solidFill>
                  <a:srgbClr val="41938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</a:t>
            </a:r>
            <a:r>
              <a:rPr lang="es-ES" sz="4800" b="1" i="0" u="none" strike="noStrike" cap="none" dirty="0">
                <a:solidFill>
                  <a:srgbClr val="41938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”</a:t>
            </a:r>
            <a:endParaRPr sz="4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500" b="1" i="0" u="none" strike="noStrike" cap="none" dirty="0">
                <a:solidFill>
                  <a:srgbClr val="41938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(</a:t>
            </a:r>
            <a:r>
              <a:rPr lang="th-TH" sz="3500" b="1" i="0" u="none" strike="noStrike" cap="none" dirty="0">
                <a:solidFill>
                  <a:srgbClr val="41938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สดุดี </a:t>
            </a:r>
            <a:r>
              <a:rPr lang="es-ES" sz="3500" b="1" i="0" u="none" strike="noStrike" cap="none" dirty="0">
                <a:solidFill>
                  <a:srgbClr val="41938B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12:5, THSV11)</a:t>
            </a:r>
            <a:endParaRPr sz="3500" b="1" i="0" u="none" strike="noStrike" cap="none" dirty="0">
              <a:solidFill>
                <a:srgbClr val="41938B"/>
              </a:solidFill>
              <a:latin typeface="Angsana New" panose="02020603050405020304" pitchFamily="18" charset="-34"/>
              <a:ea typeface="Comic Sans MS"/>
              <a:cs typeface="Angsana New" panose="02020603050405020304" pitchFamily="18" charset="-34"/>
              <a:sym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7"/>
          <p:cNvPicPr preferRelativeResize="0"/>
          <p:nvPr/>
        </p:nvPicPr>
        <p:blipFill rotWithShape="1">
          <a:blip r:embed="rId3">
            <a:alphaModFix/>
          </a:blip>
          <a:srcRect t="5134" b="5133"/>
          <a:stretch/>
        </p:blipFill>
        <p:spPr>
          <a:xfrm>
            <a:off x="-6" y="10"/>
            <a:ext cx="7642746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4">
            <a:alphaModFix/>
          </a:blip>
          <a:srcRect t="6706" b="6707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 rotWithShape="1">
          <a:blip r:embed="rId5">
            <a:alphaModFix/>
          </a:blip>
          <a:srcRect t="23661" r="-3" b="-3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7"/>
          <p:cNvSpPr/>
          <p:nvPr/>
        </p:nvSpPr>
        <p:spPr>
          <a:xfrm>
            <a:off x="3554554" y="325734"/>
            <a:ext cx="3864342" cy="6206532"/>
          </a:xfrm>
          <a:prstGeom prst="rect">
            <a:avLst/>
          </a:prstGeom>
          <a:solidFill>
            <a:srgbClr val="EFF7FF">
              <a:alpha val="94901"/>
            </a:srgbClr>
          </a:solidFill>
          <a:ln w="12700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7"/>
          <p:cNvSpPr txBox="1"/>
          <p:nvPr/>
        </p:nvSpPr>
        <p:spPr>
          <a:xfrm>
            <a:off x="3576919" y="443568"/>
            <a:ext cx="3841977" cy="621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 dirty="0">
                <a:solidFill>
                  <a:srgbClr val="0060C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“</a:t>
            </a:r>
            <a:r>
              <a:rPr lang="th-TH" sz="3600" b="1" i="0" u="none" strike="noStrike" cap="none" dirty="0">
                <a:solidFill>
                  <a:srgbClr val="0060C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ข้าแต่องค์เจ้านาย </a:t>
            </a:r>
            <a:br>
              <a:rPr lang="en-US" sz="3600" b="1" i="0" u="none" strike="noStrike" cap="none" dirty="0">
                <a:solidFill>
                  <a:srgbClr val="0060C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3600" b="1" i="0" u="none" strike="noStrike" cap="none" dirty="0">
                <a:solidFill>
                  <a:srgbClr val="0060C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ข้าพระองค์จะขอบพระคุณพระองค์ท่ามกลางชนชาติทั้งหลาย ข้าพระองค์จะ</a:t>
            </a:r>
            <a:br>
              <a:rPr lang="en-US" sz="3600" b="1" i="0" u="none" strike="noStrike" cap="none" dirty="0">
                <a:solidFill>
                  <a:srgbClr val="0060C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3600" b="1" i="0" u="none" strike="noStrike" cap="none" dirty="0">
                <a:solidFill>
                  <a:srgbClr val="0060C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ร้องเพลงสดุดีพระองค์ท่ามกลางชาวประเทศทั้งหลาย</a:t>
            </a:r>
            <a:r>
              <a:rPr lang="en-US" sz="3600" b="1" i="0" u="none" strike="noStrike" cap="none" dirty="0">
                <a:solidFill>
                  <a:srgbClr val="0060C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</a:t>
            </a:r>
            <a:r>
              <a:rPr lang="th-TH" sz="3600" b="1" i="0" u="none" strike="noStrike" cap="none" dirty="0">
                <a:solidFill>
                  <a:srgbClr val="0060C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เพราะความรักมั่นคงของพระองค์ใหญ่ยิ่งถึง</a:t>
            </a:r>
            <a:br>
              <a:rPr lang="en-US" sz="3600" b="1" i="0" u="none" strike="noStrike" cap="none" dirty="0">
                <a:solidFill>
                  <a:srgbClr val="0060C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3600" b="1" dirty="0">
                <a:solidFill>
                  <a:srgbClr val="0060C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ฟ้าสวรรค์ ความซื่อสัตย์</a:t>
            </a:r>
            <a:br>
              <a:rPr lang="en-US" sz="3600" b="1" dirty="0">
                <a:solidFill>
                  <a:srgbClr val="0060C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3600" b="1" dirty="0">
                <a:solidFill>
                  <a:srgbClr val="0060C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ของพระองค์สูงถึงเมฆ</a:t>
            </a:r>
            <a:r>
              <a:rPr lang="es-ES" sz="3600" b="1" i="0" u="none" strike="noStrike" cap="none" dirty="0">
                <a:solidFill>
                  <a:srgbClr val="0060C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”</a:t>
            </a:r>
            <a:br>
              <a:rPr lang="es-ES" sz="3600" dirty="0"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</a:rPr>
            </a:br>
            <a:r>
              <a:rPr lang="es-ES" sz="2800" b="1" i="0" u="none" strike="noStrike" cap="none" dirty="0">
                <a:solidFill>
                  <a:srgbClr val="0060C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(</a:t>
            </a:r>
            <a:r>
              <a:rPr lang="th-TH" sz="2800" b="1" i="0" u="none" strike="noStrike" cap="none" dirty="0">
                <a:solidFill>
                  <a:srgbClr val="0060C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สดุดี</a:t>
            </a:r>
            <a:r>
              <a:rPr lang="es-ES" sz="2800" b="1" i="0" u="none" strike="noStrike" cap="none" dirty="0">
                <a:solidFill>
                  <a:srgbClr val="0060C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57:9, 10, THSV11)</a:t>
            </a:r>
            <a:endParaRPr sz="2800" b="1" i="0" u="none" strike="noStrike" cap="none" dirty="0">
              <a:solidFill>
                <a:srgbClr val="0060C0"/>
              </a:solidFill>
              <a:latin typeface="Angsana New" panose="02020603050405020304" pitchFamily="18" charset="-34"/>
              <a:ea typeface="Comic Sans MS"/>
              <a:cs typeface="Angsana New" panose="02020603050405020304" pitchFamily="18" charset="-34"/>
              <a:sym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8" descr="Un grupo de personas posando para una foto en un parque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 t="4120" r="-3" b="41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  <a:noFill/>
          <a:ln w="28575" cap="flat" cmpd="sng">
            <a:solidFill>
              <a:srgbClr val="915D5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5" name="Google Shape;165;p8" descr="Una caja de donas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 t="19838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 extrusionOk="0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ln w="28575" cap="flat" cmpd="sng">
            <a:solidFill>
              <a:srgbClr val="915D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6" name="Google Shape;166;p8"/>
          <p:cNvSpPr/>
          <p:nvPr/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"/>
          <p:cNvSpPr/>
          <p:nvPr/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4EB4B9"/>
          </a:solidFill>
          <a:ln w="28575" cap="flat" cmpd="sng">
            <a:solidFill>
              <a:srgbClr val="915D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8"/>
          <p:cNvSpPr/>
          <p:nvPr/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854B3D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8" descr="Imagen que contiene mujer, sostener, vistiendo, agua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 l="3547" r="20713"/>
          <a:stretch/>
        </p:blipFill>
        <p:spPr>
          <a:xfrm>
            <a:off x="7458302" y="0"/>
            <a:ext cx="3809132" cy="3116984"/>
          </a:xfrm>
          <a:prstGeom prst="rect">
            <a:avLst/>
          </a:prstGeom>
          <a:noFill/>
          <a:ln w="28575" cap="flat" cmpd="sng">
            <a:solidFill>
              <a:srgbClr val="915D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Google Shape;170;p8"/>
          <p:cNvSpPr txBox="1"/>
          <p:nvPr/>
        </p:nvSpPr>
        <p:spPr>
          <a:xfrm>
            <a:off x="0" y="4191752"/>
            <a:ext cx="5001186" cy="22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8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“</a:t>
            </a:r>
            <a:r>
              <a:rPr lang="th-TH" sz="3800" b="1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ข</a:t>
            </a:r>
            <a:r>
              <a:rPr lang="th-TH" sz="38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อทรงสอนข้าพระองค์ทั้งหลาย</a:t>
            </a:r>
            <a:br>
              <a:rPr lang="en-US" sz="38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38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ให้นับวันของตน เพื่อพวกข้าพระ</a:t>
            </a:r>
            <a:r>
              <a:rPr lang="th-TH" sz="3800" b="1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องค์</a:t>
            </a:r>
            <a:br>
              <a:rPr lang="en-US" sz="3800" b="1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3800" b="1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จะมีจิตใจที่มีปัญญา</a:t>
            </a:r>
            <a:r>
              <a:rPr lang="es-ES" sz="38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”</a:t>
            </a:r>
            <a:r>
              <a:rPr lang="es-ES" sz="3800" dirty="0"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</a:rPr>
              <a:t> </a:t>
            </a:r>
            <a:br>
              <a:rPr lang="es-ES" sz="1800" dirty="0"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</a:rPr>
            </a:br>
            <a:r>
              <a:rPr lang="es-ES" sz="28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(</a:t>
            </a:r>
            <a:r>
              <a:rPr lang="th-TH" sz="28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สดุดี </a:t>
            </a:r>
            <a:r>
              <a:rPr lang="es-ES" sz="2800" b="1" i="0" u="none" strike="noStrike" cap="none" dirty="0">
                <a:solidFill>
                  <a:schemeClr val="lt1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90:12, THSV11)</a:t>
            </a:r>
            <a:endParaRPr sz="2800" b="1" i="0" u="none" strike="noStrike" cap="none" dirty="0">
              <a:solidFill>
                <a:schemeClr val="lt1"/>
              </a:solidFill>
              <a:latin typeface="Angsana New" panose="02020603050405020304" pitchFamily="18" charset="-34"/>
              <a:ea typeface="Comic Sans MS"/>
              <a:cs typeface="Angsana New" panose="02020603050405020304" pitchFamily="18" charset="-34"/>
              <a:sym typeface="Comic Sans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"/>
          <p:cNvSpPr/>
          <p:nvPr/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5608317" y="393192"/>
            <a:ext cx="6583680" cy="6464807"/>
          </a:xfrm>
          <a:custGeom>
            <a:avLst/>
            <a:gdLst/>
            <a:ahLst/>
            <a:cxnLst/>
            <a:rect l="l" t="t" r="r" b="b"/>
            <a:pathLst>
              <a:path w="8301112" h="5874772" extrusionOk="0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199" r="-27084"/>
            </a:stretch>
          </a:blip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9"/>
          <p:cNvSpPr/>
          <p:nvPr/>
        </p:nvSpPr>
        <p:spPr>
          <a:xfrm>
            <a:off x="91440" y="-494776"/>
            <a:ext cx="6583680" cy="4490704"/>
          </a:xfrm>
          <a:custGeom>
            <a:avLst/>
            <a:gdLst/>
            <a:ahLst/>
            <a:cxnLst/>
            <a:rect l="l" t="t" r="r" b="b"/>
            <a:pathLst>
              <a:path w="5342806" h="4453168" extrusionOk="0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1528" t="-3677" r="-554" b="-152765"/>
            </a:stretch>
          </a:blip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9" descr="Imagen que contiene ladrillo, tabla, caja, luz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6322" y="265636"/>
            <a:ext cx="4389678" cy="35885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9" name="Google Shape;179;p9"/>
          <p:cNvSpPr txBox="1"/>
          <p:nvPr/>
        </p:nvSpPr>
        <p:spPr>
          <a:xfrm>
            <a:off x="29605" y="4247388"/>
            <a:ext cx="5640547" cy="243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2800"/>
              <a:buFont typeface="Comic Sans MS"/>
              <a:buNone/>
            </a:pPr>
            <a:r>
              <a:rPr lang="es-ES" sz="3800" b="1" i="0" u="none" strike="noStrike" cap="none" dirty="0">
                <a:solidFill>
                  <a:srgbClr val="6633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“</a:t>
            </a:r>
            <a:r>
              <a:rPr lang="th-TH" sz="3800" b="1" i="0" u="none" strike="noStrike" cap="none" dirty="0">
                <a:solidFill>
                  <a:srgbClr val="6633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ศิลาซึ่งช่างก่อได้ทอดทิ้งเส</a:t>
            </a:r>
            <a:r>
              <a:rPr lang="th-TH" sz="3800" b="1" dirty="0">
                <a:solidFill>
                  <a:srgbClr val="6633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ีย </a:t>
            </a:r>
            <a:br>
              <a:rPr lang="en-US" sz="3800" b="1" dirty="0">
                <a:solidFill>
                  <a:srgbClr val="6633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3800" b="1" dirty="0">
                <a:solidFill>
                  <a:srgbClr val="6633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ได้เป็นศิลามุมเอกแล้ว การนี้มาจาก</a:t>
            </a:r>
            <a:br>
              <a:rPr lang="en-US" sz="3800" b="1" dirty="0">
                <a:solidFill>
                  <a:srgbClr val="6633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</a:br>
            <a:r>
              <a:rPr lang="th-TH" sz="3800" b="1" dirty="0">
                <a:solidFill>
                  <a:srgbClr val="6633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พระยา</a:t>
            </a:r>
            <a:r>
              <a:rPr lang="th-TH" sz="3800" b="1" dirty="0" err="1">
                <a:solidFill>
                  <a:srgbClr val="6633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ห์เวห์</a:t>
            </a:r>
            <a:r>
              <a:rPr lang="th-TH" sz="3800" b="1" dirty="0">
                <a:solidFill>
                  <a:srgbClr val="6633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เป็นสิ่งอัศจรรย์ในสายตาเรา</a:t>
            </a:r>
            <a:r>
              <a:rPr lang="es-ES" sz="3800" b="1" i="0" u="none" strike="noStrike" cap="none" dirty="0">
                <a:solidFill>
                  <a:srgbClr val="6633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”</a:t>
            </a:r>
            <a:endParaRPr sz="3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3300"/>
              </a:buClr>
              <a:buSzPts val="1800"/>
              <a:buFont typeface="Comic Sans MS"/>
              <a:buNone/>
            </a:pPr>
            <a:r>
              <a:rPr lang="es-ES" sz="2800" b="1" i="0" u="none" strike="noStrike" cap="none" dirty="0">
                <a:solidFill>
                  <a:srgbClr val="6633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(</a:t>
            </a:r>
            <a:r>
              <a:rPr lang="th-TH" sz="2800" b="1" i="0" u="none" strike="noStrike" cap="none" dirty="0">
                <a:solidFill>
                  <a:srgbClr val="6633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สดุดี</a:t>
            </a:r>
            <a:r>
              <a:rPr lang="es-ES" sz="2800" b="1" i="0" u="none" strike="noStrike" cap="none" dirty="0">
                <a:solidFill>
                  <a:srgbClr val="6633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 118:22, 23, </a:t>
            </a:r>
            <a:r>
              <a:rPr lang="es-ES" sz="2000" b="1" i="0" u="none" strike="noStrike" cap="none" dirty="0">
                <a:solidFill>
                  <a:srgbClr val="6633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THSV11</a:t>
            </a:r>
            <a:r>
              <a:rPr lang="es-ES" sz="2800" b="1" i="0" u="none" strike="noStrike" cap="none" dirty="0">
                <a:solidFill>
                  <a:srgbClr val="663300"/>
                </a:solidFill>
                <a:latin typeface="Angsana New" panose="02020603050405020304" pitchFamily="18" charset="-34"/>
                <a:ea typeface="Comic Sans MS"/>
                <a:cs typeface="Angsana New" panose="02020603050405020304" pitchFamily="18" charset="-34"/>
                <a:sym typeface="Comic Sans MS"/>
              </a:rPr>
              <a:t>)</a:t>
            </a:r>
            <a:endParaRPr sz="4000" b="1" i="0" u="none" strike="noStrike" cap="none" dirty="0">
              <a:solidFill>
                <a:srgbClr val="663300"/>
              </a:solidFill>
              <a:latin typeface="Angsana New" panose="02020603050405020304" pitchFamily="18" charset="-34"/>
              <a:ea typeface="Comic Sans MS"/>
              <a:cs typeface="Angsana New" panose="02020603050405020304" pitchFamily="18" charset="-34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4">
      <a:dk1>
        <a:srgbClr val="000000"/>
      </a:dk1>
      <a:lt1>
        <a:srgbClr val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Personalizado 5">
      <a:dk1>
        <a:srgbClr val="000000"/>
      </a:dk1>
      <a:lt1>
        <a:srgbClr val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Rojo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588</Words>
  <Application>Microsoft Office PowerPoint</Application>
  <PresentationFormat>Panorámica</PresentationFormat>
  <Paragraphs>20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Angsana New</vt:lpstr>
      <vt:lpstr>Arial</vt:lpstr>
      <vt:lpstr>Calibri</vt:lpstr>
      <vt:lpstr>Comic Sans MS</vt:lpstr>
      <vt:lpstr>Tema de Office</vt:lpstr>
      <vt:lpstr>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Laveda</dc:creator>
  <cp:lastModifiedBy>Isabel Laveda</cp:lastModifiedBy>
  <cp:revision>34</cp:revision>
  <dcterms:created xsi:type="dcterms:W3CDTF">2023-12-09T20:45:49Z</dcterms:created>
  <dcterms:modified xsi:type="dcterms:W3CDTF">2024-02-28T12:36:36Z</dcterms:modified>
</cp:coreProperties>
</file>