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panahon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pag-uusig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inihayag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tatlong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magkakaibang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paraan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s-ES" sz="2000" b="1" dirty="0"/>
            <a:t>“</a:t>
          </a:r>
          <a:r>
            <a:rPr lang="es-ES" sz="2000" b="1" dirty="0" err="1"/>
            <a:t>panahon</a:t>
          </a:r>
          <a:r>
            <a:rPr lang="en-US" sz="2000" b="1" dirty="0"/>
            <a:t>,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panahon</a:t>
          </a:r>
          <a:r>
            <a:rPr lang="en-US" sz="2000" b="1" dirty="0"/>
            <a:t> at </a:t>
          </a:r>
          <a:r>
            <a:rPr lang="en-US" sz="2000" b="1" dirty="0" err="1"/>
            <a:t>kalahating</a:t>
          </a:r>
          <a:r>
            <a:rPr lang="en-US" sz="2000" b="1" dirty="0"/>
            <a:t> </a:t>
          </a:r>
          <a:r>
            <a:rPr lang="en-US" sz="2000" b="1" dirty="0" err="1"/>
            <a:t>panahon</a:t>
          </a:r>
          <a:r>
            <a:rPr lang="en-US" sz="2000" b="1" dirty="0"/>
            <a:t>”               (Dan. 7:25; 12:7; Apoc.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000" b="1" dirty="0"/>
            <a:t>1,260 </a:t>
          </a:r>
          <a:r>
            <a:rPr lang="en-US" sz="2000" b="1" dirty="0" err="1"/>
            <a:t>araw</a:t>
          </a:r>
          <a:r>
            <a:rPr lang="en-US" sz="2000" b="1" dirty="0"/>
            <a:t>                                  (Apoc.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000" b="1" dirty="0"/>
            <a:t>42 </a:t>
          </a:r>
          <a:r>
            <a:rPr lang="en-US" sz="2000" b="1" dirty="0" err="1"/>
            <a:t>buwan</a:t>
          </a:r>
          <a:r>
            <a:rPr lang="en-US" sz="2000" b="1" dirty="0"/>
            <a:t> (Apoc.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buwan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araw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araw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800" b="1" dirty="0"/>
            <a:t>1 </a:t>
          </a:r>
          <a:r>
            <a:rPr lang="es-ES" sz="1800" b="1" dirty="0" err="1"/>
            <a:t>taon</a:t>
          </a:r>
          <a:endParaRPr lang="es-ES" sz="18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800" b="1" dirty="0"/>
            <a:t>2 </a:t>
          </a:r>
          <a:r>
            <a:rPr lang="es-ES" sz="1800" b="1" dirty="0" err="1"/>
            <a:t>taon</a:t>
          </a:r>
          <a:endParaRPr lang="es-ES" sz="18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/>
            <a:t>½ </a:t>
          </a:r>
          <a:r>
            <a:rPr lang="es-ES" sz="1800" b="1" dirty="0" err="1"/>
            <a:t>taon</a:t>
          </a:r>
          <a:endParaRPr lang="es-ES" sz="18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800" b="1" dirty="0"/>
            <a:t>3 ½ </a:t>
          </a:r>
          <a:r>
            <a:rPr lang="es-ES" sz="1800" b="1" dirty="0" err="1"/>
            <a:t>taon</a:t>
          </a:r>
          <a:endParaRPr lang="es-ES" sz="18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/>
            <a:t>12 </a:t>
          </a:r>
          <a:r>
            <a:rPr lang="es-ES" sz="1400" b="1" dirty="0" err="1"/>
            <a:t>buwan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/>
            <a:t>24 </a:t>
          </a:r>
          <a:r>
            <a:rPr lang="es-ES" sz="1400" b="1" dirty="0" err="1"/>
            <a:t>buwan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/>
            <a:t>6 </a:t>
          </a:r>
          <a:r>
            <a:rPr lang="es-ES" sz="1400" b="1" dirty="0" err="1"/>
            <a:t>buwan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/>
            <a:t>42 </a:t>
          </a:r>
          <a:r>
            <a:rPr lang="es-ES" sz="1400" b="1" dirty="0" err="1"/>
            <a:t>buwan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buwan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araw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araw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Taong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Taong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 err="1"/>
            <a:t>Nakuha</a:t>
          </a:r>
          <a:r>
            <a:rPr lang="en-US" sz="1800" b="1" dirty="0"/>
            <a:t> ng </a:t>
          </a:r>
          <a:r>
            <a:rPr lang="en-US" sz="1800" b="1" dirty="0" err="1"/>
            <a:t>Romanong</a:t>
          </a:r>
          <a:r>
            <a:rPr lang="en-US" sz="1800" b="1" dirty="0"/>
            <a:t> </a:t>
          </a:r>
          <a:r>
            <a:rPr lang="en-US" sz="1800" b="1" dirty="0" err="1"/>
            <a:t>Iglesia</a:t>
          </a:r>
          <a:r>
            <a:rPr lang="en-US" sz="1800" b="1" dirty="0"/>
            <a:t> ang </a:t>
          </a:r>
          <a:r>
            <a:rPr lang="en-US" sz="1800" b="1" dirty="0" err="1"/>
            <a:t>kapangyarihang</a:t>
          </a:r>
          <a:r>
            <a:rPr lang="en-US" sz="1800" b="1" dirty="0"/>
            <a:t> </a:t>
          </a:r>
          <a:r>
            <a:rPr lang="en-US" sz="1800" b="1" dirty="0" err="1"/>
            <a:t>pampulitika</a:t>
          </a:r>
          <a:r>
            <a:rPr lang="en-US" sz="1800" b="1" dirty="0"/>
            <a:t> </a:t>
          </a:r>
          <a:r>
            <a:rPr lang="en-US" sz="1800" b="1" dirty="0" err="1"/>
            <a:t>nang</a:t>
          </a:r>
          <a:r>
            <a:rPr lang="en-US" sz="1800" b="1" dirty="0"/>
            <a:t> </a:t>
          </a:r>
          <a:r>
            <a:rPr lang="en-US" sz="1800" b="1" dirty="0" err="1"/>
            <a:t>matalo</a:t>
          </a:r>
          <a:r>
            <a:rPr lang="en-US" sz="1800" b="1" dirty="0"/>
            <a:t> ang </a:t>
          </a:r>
          <a:r>
            <a:rPr lang="en-US" sz="1800" b="1" dirty="0" err="1"/>
            <a:t>tatlong</a:t>
          </a:r>
          <a:r>
            <a:rPr lang="en-US" sz="1800" b="1" dirty="0"/>
            <a:t> </a:t>
          </a:r>
          <a:r>
            <a:rPr lang="en-US" sz="1800" b="1" dirty="0" err="1"/>
            <a:t>tribong</a:t>
          </a:r>
          <a:r>
            <a:rPr lang="en-US" sz="1800" b="1" dirty="0"/>
            <a:t> </a:t>
          </a:r>
          <a:r>
            <a:rPr lang="en-US" sz="1800" b="1" dirty="0" err="1"/>
            <a:t>yumakap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Arianismo</a:t>
          </a:r>
          <a:r>
            <a:rPr lang="en-US" sz="1800" b="1" dirty="0"/>
            <a:t>: </a:t>
          </a:r>
          <a:r>
            <a:rPr lang="en-US" sz="1800" b="1" dirty="0" err="1"/>
            <a:t>Heruli</a:t>
          </a:r>
          <a:r>
            <a:rPr lang="en-US" sz="1800" b="1" dirty="0"/>
            <a:t>, Vandals at Ostrogoth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/>
            <a:t>Ang </a:t>
          </a:r>
          <a:r>
            <a:rPr lang="en-US" sz="1800" b="1" dirty="0" err="1"/>
            <a:t>heneral</a:t>
          </a:r>
          <a:r>
            <a:rPr lang="en-US" sz="1800" b="1" dirty="0"/>
            <a:t> na </a:t>
          </a:r>
          <a:r>
            <a:rPr lang="en-US" sz="1800" b="1" dirty="0" err="1"/>
            <a:t>Pranses</a:t>
          </a:r>
          <a:r>
            <a:rPr lang="en-US" sz="1800" b="1" dirty="0"/>
            <a:t> na </a:t>
          </a:r>
          <a:r>
            <a:rPr lang="en-US" sz="1800" b="1" dirty="0" err="1"/>
            <a:t>si</a:t>
          </a:r>
          <a:r>
            <a:rPr lang="en-US" sz="1800" b="1" dirty="0"/>
            <a:t> Berthier,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ilalim</a:t>
          </a:r>
          <a:r>
            <a:rPr lang="en-US" sz="1800" b="1" dirty="0"/>
            <a:t> ng </a:t>
          </a:r>
          <a:r>
            <a:rPr lang="en-US" sz="1800" b="1" dirty="0" err="1"/>
            <a:t>utos</a:t>
          </a:r>
          <a:r>
            <a:rPr lang="en-US" sz="1800" b="1" dirty="0"/>
            <a:t> </a:t>
          </a:r>
          <a:r>
            <a:rPr lang="en-US" sz="1800" b="1" dirty="0" err="1"/>
            <a:t>ni</a:t>
          </a:r>
          <a:r>
            <a:rPr lang="en-US" sz="1800" b="1" dirty="0"/>
            <a:t> Napoleon, ay </a:t>
          </a:r>
          <a:r>
            <a:rPr lang="en-US" sz="1800" b="1" dirty="0" err="1"/>
            <a:t>binihag</a:t>
          </a:r>
          <a:r>
            <a:rPr lang="en-US" sz="1800" b="1" dirty="0"/>
            <a:t> ang Papa, na </a:t>
          </a:r>
          <a:r>
            <a:rPr lang="en-US" sz="1800" b="1" dirty="0" err="1"/>
            <a:t>nagpatapos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paghahari</a:t>
          </a:r>
          <a:r>
            <a:rPr lang="en-US" sz="1800" b="1" dirty="0"/>
            <a:t> ng </a:t>
          </a:r>
          <a:r>
            <a:rPr lang="en-US" sz="1800" b="1" dirty="0" err="1"/>
            <a:t>Romanong</a:t>
          </a:r>
          <a:r>
            <a:rPr lang="en-US" sz="1800" b="1" dirty="0"/>
            <a:t> </a:t>
          </a:r>
          <a:r>
            <a:rPr lang="en-US" sz="1800" b="1" dirty="0" err="1"/>
            <a:t>Iglesia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 custLinFactNeighborY="2910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 custLinFactNeighborY="2910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en-US" sz="1800" b="1" dirty="0"/>
            <a:t>Sila ang </a:t>
          </a:r>
          <a:r>
            <a:rPr lang="en-US" sz="1800" b="1" dirty="0" err="1"/>
            <a:t>unang</a:t>
          </a:r>
          <a:r>
            <a:rPr lang="en-US" sz="1800" b="1" dirty="0"/>
            <a:t> </a:t>
          </a:r>
          <a:r>
            <a:rPr lang="en-US" sz="1800" b="1" dirty="0" err="1"/>
            <a:t>nagkaroon</a:t>
          </a:r>
          <a:r>
            <a:rPr lang="en-US" sz="1800" b="1" dirty="0"/>
            <a:t> ng Biblia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sariling</a:t>
          </a:r>
          <a:r>
            <a:rPr lang="en-US" sz="1800" b="1" dirty="0"/>
            <a:t> </a:t>
          </a:r>
          <a:r>
            <a:rPr lang="en-US" sz="1800" b="1" dirty="0" err="1"/>
            <a:t>wika</a:t>
          </a:r>
          <a:r>
            <a:rPr lang="en-US" sz="1800" b="1" dirty="0"/>
            <a:t> (noon, </a:t>
          </a:r>
          <a:r>
            <a:rPr lang="en-US" sz="1800" b="1" dirty="0" err="1"/>
            <a:t>ito</a:t>
          </a:r>
          <a:r>
            <a:rPr lang="en-US" sz="1800" b="1" dirty="0"/>
            <a:t> ay </a:t>
          </a:r>
          <a:r>
            <a:rPr lang="en-US" sz="1800" b="1" dirty="0" err="1"/>
            <a:t>nakalimbag</a:t>
          </a:r>
          <a:r>
            <a:rPr lang="en-US" sz="1800" b="1" dirty="0"/>
            <a:t> </a:t>
          </a:r>
          <a:r>
            <a:rPr lang="en-US" sz="1800" b="1" dirty="0" err="1"/>
            <a:t>lamang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Latin, </a:t>
          </a:r>
          <a:r>
            <a:rPr lang="en-US" sz="1800" b="1" dirty="0" err="1"/>
            <a:t>Griyego</a:t>
          </a:r>
          <a:r>
            <a:rPr lang="en-US" sz="1800" b="1" dirty="0"/>
            <a:t> o </a:t>
          </a:r>
          <a:r>
            <a:rPr lang="en-US" sz="1800" b="1" dirty="0" err="1"/>
            <a:t>Hebreo</a:t>
          </a:r>
          <a:r>
            <a:rPr lang="es-ES" sz="1800" b="1" dirty="0"/>
            <a:t>).</a:t>
          </a:r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US" sz="1800" b="1" dirty="0"/>
            <a:t>Dahil </a:t>
          </a:r>
          <a:r>
            <a:rPr lang="en-US" sz="1800" b="1" dirty="0" err="1"/>
            <a:t>ito</a:t>
          </a:r>
          <a:r>
            <a:rPr lang="en-US" sz="1800" b="1" dirty="0"/>
            <a:t> ay </a:t>
          </a:r>
          <a:r>
            <a:rPr lang="en-US" sz="1800" b="1" dirty="0" err="1"/>
            <a:t>ipinagbabawal</a:t>
          </a:r>
          <a:r>
            <a:rPr lang="en-US" sz="1800" b="1" dirty="0"/>
            <a:t> na </a:t>
          </a:r>
          <a:r>
            <a:rPr lang="en-US" sz="1800" b="1" dirty="0" err="1"/>
            <a:t>libro</a:t>
          </a:r>
          <a:r>
            <a:rPr lang="en-US" sz="1800" b="1" dirty="0"/>
            <a:t>, </a:t>
          </a:r>
          <a:r>
            <a:rPr lang="en-US" sz="1800" b="1" dirty="0" err="1"/>
            <a:t>kinopya</a:t>
          </a:r>
          <a:r>
            <a:rPr lang="en-US" sz="1800" b="1" dirty="0"/>
            <a:t> </a:t>
          </a:r>
          <a:r>
            <a:rPr lang="en-US" sz="1800" b="1" dirty="0" err="1"/>
            <a:t>nila</a:t>
          </a:r>
          <a:r>
            <a:rPr lang="en-US" sz="1800" b="1" dirty="0"/>
            <a:t> </a:t>
          </a:r>
          <a:r>
            <a:rPr lang="en-US" sz="1800" b="1" dirty="0" err="1"/>
            <a:t>ito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mga</a:t>
          </a:r>
          <a:r>
            <a:rPr lang="en-US" sz="1800" b="1" dirty="0"/>
            <a:t> </a:t>
          </a:r>
          <a:r>
            <a:rPr lang="en-US" sz="1800" b="1" dirty="0" err="1"/>
            <a:t>kuweba</a:t>
          </a:r>
          <a:r>
            <a:rPr lang="en-US" sz="1800" b="1" dirty="0"/>
            <a:t>, </a:t>
          </a:r>
          <a:r>
            <a:rPr lang="en-US" sz="1800" b="1" dirty="0" err="1"/>
            <a:t>nagtago</a:t>
          </a:r>
          <a:r>
            <a:rPr lang="en-US" sz="1800" b="1" dirty="0"/>
            <a:t> </a:t>
          </a:r>
          <a:r>
            <a:rPr lang="en-US" sz="1800" b="1" dirty="0" err="1"/>
            <a:t>mula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mga</a:t>
          </a:r>
          <a:r>
            <a:rPr lang="en-US" sz="1800" b="1" dirty="0"/>
            <a:t> </a:t>
          </a:r>
          <a:r>
            <a:rPr lang="en-US" sz="1800" b="1" dirty="0" err="1"/>
            <a:t>tagasunod</a:t>
          </a:r>
          <a:r>
            <a:rPr lang="en-US" sz="1800" b="1" dirty="0"/>
            <a:t> ng Papa na </a:t>
          </a:r>
          <a:r>
            <a:rPr lang="en-US" sz="1800" b="1" dirty="0" err="1"/>
            <a:t>kumukubkob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kanila</a:t>
          </a:r>
          <a:r>
            <a:rPr lang="es-ES" sz="1800" b="1" dirty="0"/>
            <a:t>.</a:t>
          </a:r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US" sz="1800" b="1" dirty="0"/>
            <a:t>Palagi </a:t>
          </a:r>
          <a:r>
            <a:rPr lang="en-US" sz="1800" b="1" dirty="0" err="1"/>
            <a:t>silang</a:t>
          </a:r>
          <a:r>
            <a:rPr lang="en-US" sz="1800" b="1" dirty="0"/>
            <a:t> </a:t>
          </a:r>
          <a:r>
            <a:rPr lang="en-US" sz="1800" b="1" dirty="0" err="1"/>
            <a:t>nagdadala</a:t>
          </a:r>
          <a:r>
            <a:rPr lang="en-US" sz="1800" b="1" dirty="0"/>
            <a:t> ng </a:t>
          </a:r>
          <a:r>
            <a:rPr lang="en-US" sz="1800" b="1" dirty="0" err="1"/>
            <a:t>mga</a:t>
          </a:r>
          <a:r>
            <a:rPr lang="en-US" sz="1800" b="1" dirty="0"/>
            <a:t> </a:t>
          </a:r>
          <a:r>
            <a:rPr lang="en-US" sz="1800" b="1" dirty="0" err="1"/>
            <a:t>bahagi</a:t>
          </a:r>
          <a:r>
            <a:rPr lang="en-US" sz="1800" b="1" dirty="0"/>
            <a:t> ng Biblia na,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mga</a:t>
          </a:r>
          <a:r>
            <a:rPr lang="en-US" sz="1800" b="1" dirty="0"/>
            <a:t> </a:t>
          </a:r>
          <a:r>
            <a:rPr lang="en-US" sz="1800" b="1" dirty="0" err="1"/>
            <a:t>angkop</a:t>
          </a:r>
          <a:r>
            <a:rPr lang="en-US" sz="1800" b="1" dirty="0"/>
            <a:t> na sandali ay </a:t>
          </a:r>
          <a:r>
            <a:rPr lang="en-US" sz="1800" b="1" dirty="0" err="1"/>
            <a:t>ibinahagi</a:t>
          </a:r>
          <a:r>
            <a:rPr lang="en-US" sz="1800" b="1" dirty="0"/>
            <a:t> </a:t>
          </a:r>
          <a:r>
            <a:rPr lang="en-US" sz="1800" b="1" dirty="0" err="1"/>
            <a:t>nila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iba</a:t>
          </a:r>
          <a:r>
            <a:rPr lang="en-US" sz="1800" b="1" dirty="0"/>
            <a:t>, na </a:t>
          </a:r>
          <a:r>
            <a:rPr lang="en-US" sz="1800" b="1" dirty="0" err="1"/>
            <a:t>nagbibigay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kanila</a:t>
          </a:r>
          <a:r>
            <a:rPr lang="en-US" sz="1800" b="1" dirty="0"/>
            <a:t> ng </a:t>
          </a:r>
          <a:r>
            <a:rPr lang="en-US" sz="1800" b="1" dirty="0" err="1"/>
            <a:t>pag-asa</a:t>
          </a:r>
          <a:r>
            <a:rPr lang="en-US" sz="1800" b="1" dirty="0"/>
            <a:t> at </a:t>
          </a:r>
          <a:r>
            <a:rPr lang="en-US" sz="1800" b="1" dirty="0" err="1"/>
            <a:t>kasiglahan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Panginoon</a:t>
          </a:r>
          <a:r>
            <a:rPr lang="es-ES" sz="1800" b="1" dirty="0"/>
            <a:t>.</a:t>
          </a:r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sv-SE" sz="1800" b="1" dirty="0"/>
            <a:t>Iningatan nila ang mga katotohanan sa Biblia na alam nila sa loob ng maraming siglo. Kilala sila sa kanilang katapatan at debosyon</a:t>
          </a:r>
          <a:r>
            <a:rPr lang="es-ES" sz="1800" b="1" dirty="0"/>
            <a:t>.</a:t>
          </a:r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US" sz="1800" b="1" dirty="0"/>
            <a:t>Ang lahat na </a:t>
          </a:r>
          <a:r>
            <a:rPr lang="en-US" sz="1800" b="1" dirty="0" err="1"/>
            <a:t>nayon</a:t>
          </a:r>
          <a:r>
            <a:rPr lang="en-US" sz="1800" b="1" dirty="0"/>
            <a:t> ay </a:t>
          </a:r>
          <a:r>
            <a:rPr lang="en-US" sz="1800" b="1" dirty="0" err="1"/>
            <a:t>nahikayat</a:t>
          </a:r>
          <a:r>
            <a:rPr lang="en-US" sz="1800" b="1" dirty="0"/>
            <a:t> </a:t>
          </a:r>
          <a:r>
            <a:rPr lang="en-US" sz="1800" b="1" dirty="0" err="1"/>
            <a:t>kapwa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timog</a:t>
          </a:r>
          <a:r>
            <a:rPr lang="en-US" sz="1800" b="1" dirty="0"/>
            <a:t> ng France at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hilaga</a:t>
          </a:r>
          <a:r>
            <a:rPr lang="en-US" sz="1800" b="1" dirty="0"/>
            <a:t> ng Italy, Piedmont</a:t>
          </a:r>
          <a:r>
            <a:rPr lang="es-ES" sz="1800" b="1" dirty="0"/>
            <a:t>.</a:t>
          </a:r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800" b="1" dirty="0" err="1"/>
            <a:t>Karamihan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mga</a:t>
          </a:r>
          <a:r>
            <a:rPr lang="en-US" sz="1800" b="1" dirty="0"/>
            <a:t> </a:t>
          </a:r>
          <a:r>
            <a:rPr lang="en-US" sz="1800" b="1" dirty="0" err="1"/>
            <a:t>nayong</a:t>
          </a:r>
          <a:r>
            <a:rPr lang="en-US" sz="1800" b="1" dirty="0"/>
            <a:t> </a:t>
          </a:r>
          <a:r>
            <a:rPr lang="en-US" sz="1800" b="1" dirty="0" err="1"/>
            <a:t>ito</a:t>
          </a:r>
          <a:r>
            <a:rPr lang="en-US" sz="1800" b="1" dirty="0"/>
            <a:t> ay </a:t>
          </a:r>
          <a:r>
            <a:rPr lang="en-US" sz="1800" b="1" dirty="0" err="1"/>
            <a:t>winasak</a:t>
          </a:r>
          <a:r>
            <a:rPr lang="en-US" sz="1800" b="1" dirty="0"/>
            <a:t> ng Papa, at ang </a:t>
          </a:r>
          <a:r>
            <a:rPr lang="en-US" sz="1800" b="1" dirty="0" err="1"/>
            <a:t>mga</a:t>
          </a:r>
          <a:r>
            <a:rPr lang="en-US" sz="1800" b="1" dirty="0"/>
            <a:t> </a:t>
          </a:r>
          <a:r>
            <a:rPr lang="en-US" sz="1800" b="1" dirty="0" err="1"/>
            <a:t>naninirahan</a:t>
          </a:r>
          <a:r>
            <a:rPr lang="en-US" sz="1800" b="1" dirty="0"/>
            <a:t> ay </a:t>
          </a:r>
          <a:r>
            <a:rPr lang="en-US" sz="1800" b="1" dirty="0" err="1"/>
            <a:t>minasaker</a:t>
          </a:r>
          <a:r>
            <a:rPr lang="es-ES" sz="1800" b="1" dirty="0"/>
            <a:t>.</a:t>
          </a:r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Naniwala sila sa mga pangako ni Kristo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Sapat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lakas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Kristo para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malampasan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pagsubok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sv-SE" sz="1800" b="1" dirty="0"/>
            <a:t>Nakakita sila ng kagalakan sa pakikibahagi sa mga pagdurusa ni Kristo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katapatan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makapangyarihang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patotoo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n-US" sz="16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Tumingin</a:t>
          </a:r>
          <a:r>
            <a: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kabila</a:t>
          </a:r>
          <a:r>
            <a: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6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kasalukuyan</a:t>
          </a:r>
          <a:r>
            <a: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6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patungo</a:t>
          </a:r>
          <a:r>
            <a: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maluwalhating</a:t>
          </a:r>
          <a:r>
            <a: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hinaharap</a:t>
          </a:r>
          <a:endParaRPr lang="es-ES" sz="16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Alam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kamatayan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natalo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Pinanghawakan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mahigpit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pangako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Salita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John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panahon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pag-uusig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inihayag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tatlong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magkakaibang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paraan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es-ES" sz="2000" b="1" kern="1200" dirty="0" err="1"/>
            <a:t>panahon</a:t>
          </a:r>
          <a:r>
            <a:rPr lang="en-US" sz="2000" b="1" kern="1200" dirty="0"/>
            <a:t>,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panahon</a:t>
          </a:r>
          <a:r>
            <a:rPr lang="en-US" sz="2000" b="1" kern="1200" dirty="0"/>
            <a:t> at </a:t>
          </a:r>
          <a:r>
            <a:rPr lang="en-US" sz="2000" b="1" kern="1200" dirty="0" err="1"/>
            <a:t>kalahating</a:t>
          </a:r>
          <a:r>
            <a:rPr lang="en-US" sz="2000" b="1" kern="1200" dirty="0"/>
            <a:t> </a:t>
          </a:r>
          <a:r>
            <a:rPr lang="en-US" sz="2000" b="1" kern="1200" dirty="0" err="1"/>
            <a:t>panahon</a:t>
          </a:r>
          <a:r>
            <a:rPr lang="en-US" sz="2000" b="1" kern="1200" dirty="0"/>
            <a:t>”               (Dan. 7:25; 12:7; Apoc. 12:14)</a:t>
          </a: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1,260 </a:t>
          </a:r>
          <a:r>
            <a:rPr lang="en-US" sz="2000" b="1" kern="1200" dirty="0" err="1"/>
            <a:t>araw</a:t>
          </a:r>
          <a:r>
            <a:rPr lang="en-US" sz="2000" b="1" kern="1200" dirty="0"/>
            <a:t>                                  (Apoc. 11:3; 12:6</a:t>
          </a:r>
          <a:r>
            <a:rPr lang="es-ES" sz="2000" b="1" kern="1200" dirty="0"/>
            <a:t>)</a:t>
          </a: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42 </a:t>
          </a:r>
          <a:r>
            <a:rPr lang="en-US" sz="2000" b="1" kern="1200" dirty="0" err="1"/>
            <a:t>buwan</a:t>
          </a:r>
          <a:r>
            <a:rPr lang="en-US" sz="2000" b="1" kern="1200" dirty="0"/>
            <a:t> (Apoc. 11:2; 13:5</a:t>
          </a:r>
          <a:r>
            <a:rPr lang="es-ES" sz="2000" b="1" kern="1200" dirty="0"/>
            <a:t>)</a:t>
          </a: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buwan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araw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araw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 </a:t>
          </a:r>
          <a:r>
            <a:rPr lang="es-ES" sz="1800" b="1" kern="1200" dirty="0" err="1"/>
            <a:t>taon</a:t>
          </a:r>
          <a:endParaRPr lang="es-ES" sz="18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2 </a:t>
          </a:r>
          <a:r>
            <a:rPr lang="es-ES" sz="1800" b="1" kern="1200" dirty="0" err="1"/>
            <a:t>taon</a:t>
          </a:r>
          <a:endParaRPr lang="es-ES" sz="18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½ </a:t>
          </a:r>
          <a:r>
            <a:rPr lang="es-ES" sz="1800" b="1" kern="1200" dirty="0" err="1"/>
            <a:t>taon</a:t>
          </a:r>
          <a:endParaRPr lang="es-ES" sz="18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3 ½ </a:t>
          </a:r>
          <a:r>
            <a:rPr lang="es-ES" sz="1800" b="1" kern="1200" dirty="0" err="1"/>
            <a:t>taon</a:t>
          </a:r>
          <a:endParaRPr lang="es-ES" sz="1800" b="1" kern="1200" dirty="0"/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12 </a:t>
          </a:r>
          <a:r>
            <a:rPr lang="es-ES" sz="1400" b="1" kern="1200" dirty="0" err="1"/>
            <a:t>buwan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24 </a:t>
          </a:r>
          <a:r>
            <a:rPr lang="es-ES" sz="1400" b="1" kern="1200" dirty="0" err="1"/>
            <a:t>buwan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6 </a:t>
          </a:r>
          <a:r>
            <a:rPr lang="es-ES" sz="1400" b="1" kern="1200" dirty="0" err="1"/>
            <a:t>buwan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42 </a:t>
          </a:r>
          <a:r>
            <a:rPr lang="es-ES" sz="1400" b="1" kern="1200" dirty="0" err="1"/>
            <a:t>buwan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buwan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araw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araw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48143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Nakuha</a:t>
          </a:r>
          <a:r>
            <a:rPr lang="en-US" sz="1800" b="1" kern="1200" dirty="0"/>
            <a:t> ng </a:t>
          </a:r>
          <a:r>
            <a:rPr lang="en-US" sz="1800" b="1" kern="1200" dirty="0" err="1"/>
            <a:t>Romanong</a:t>
          </a:r>
          <a:r>
            <a:rPr lang="en-US" sz="1800" b="1" kern="1200" dirty="0"/>
            <a:t> </a:t>
          </a:r>
          <a:r>
            <a:rPr lang="en-US" sz="1800" b="1" kern="1200" dirty="0" err="1"/>
            <a:t>Iglesia</a:t>
          </a:r>
          <a:r>
            <a:rPr lang="en-US" sz="1800" b="1" kern="1200" dirty="0"/>
            <a:t> ang </a:t>
          </a:r>
          <a:r>
            <a:rPr lang="en-US" sz="1800" b="1" kern="1200" dirty="0" err="1"/>
            <a:t>kapangyarihang</a:t>
          </a:r>
          <a:r>
            <a:rPr lang="en-US" sz="1800" b="1" kern="1200" dirty="0"/>
            <a:t> </a:t>
          </a:r>
          <a:r>
            <a:rPr lang="en-US" sz="1800" b="1" kern="1200" dirty="0" err="1"/>
            <a:t>pampulitika</a:t>
          </a:r>
          <a:r>
            <a:rPr lang="en-US" sz="1800" b="1" kern="1200" dirty="0"/>
            <a:t> </a:t>
          </a:r>
          <a:r>
            <a:rPr lang="en-US" sz="1800" b="1" kern="1200" dirty="0" err="1"/>
            <a:t>nang</a:t>
          </a:r>
          <a:r>
            <a:rPr lang="en-US" sz="1800" b="1" kern="1200" dirty="0"/>
            <a:t> </a:t>
          </a:r>
          <a:r>
            <a:rPr lang="en-US" sz="1800" b="1" kern="1200" dirty="0" err="1"/>
            <a:t>matalo</a:t>
          </a:r>
          <a:r>
            <a:rPr lang="en-US" sz="1800" b="1" kern="1200" dirty="0"/>
            <a:t> ang </a:t>
          </a:r>
          <a:r>
            <a:rPr lang="en-US" sz="1800" b="1" kern="1200" dirty="0" err="1"/>
            <a:t>tatlong</a:t>
          </a:r>
          <a:r>
            <a:rPr lang="en-US" sz="1800" b="1" kern="1200" dirty="0"/>
            <a:t> </a:t>
          </a:r>
          <a:r>
            <a:rPr lang="en-US" sz="1800" b="1" kern="1200" dirty="0" err="1"/>
            <a:t>tribong</a:t>
          </a:r>
          <a:r>
            <a:rPr lang="en-US" sz="1800" b="1" kern="1200" dirty="0"/>
            <a:t> </a:t>
          </a:r>
          <a:r>
            <a:rPr lang="en-US" sz="1800" b="1" kern="1200" dirty="0" err="1"/>
            <a:t>yumakap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Arianismo</a:t>
          </a:r>
          <a:r>
            <a:rPr lang="en-US" sz="1800" b="1" kern="1200" dirty="0"/>
            <a:t>: </a:t>
          </a:r>
          <a:r>
            <a:rPr lang="en-US" sz="1800" b="1" kern="1200" dirty="0" err="1"/>
            <a:t>Heruli</a:t>
          </a:r>
          <a:r>
            <a:rPr lang="en-US" sz="1800" b="1" kern="1200" dirty="0"/>
            <a:t>, Vandals at Ostrogoth</a:t>
          </a:r>
          <a:endParaRPr lang="es-ES" sz="1800" kern="1200" dirty="0"/>
        </a:p>
      </dsp:txBody>
      <dsp:txXfrm>
        <a:off x="66346" y="104395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Taong</a:t>
          </a:r>
          <a:r>
            <a:rPr lang="es-E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48143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Ang </a:t>
          </a:r>
          <a:r>
            <a:rPr lang="en-US" sz="1800" b="1" kern="1200" dirty="0" err="1"/>
            <a:t>heneral</a:t>
          </a:r>
          <a:r>
            <a:rPr lang="en-US" sz="1800" b="1" kern="1200" dirty="0"/>
            <a:t> na </a:t>
          </a:r>
          <a:r>
            <a:rPr lang="en-US" sz="1800" b="1" kern="1200" dirty="0" err="1"/>
            <a:t>Pranses</a:t>
          </a:r>
          <a:r>
            <a:rPr lang="en-US" sz="1800" b="1" kern="1200" dirty="0"/>
            <a:t> na </a:t>
          </a:r>
          <a:r>
            <a:rPr lang="en-US" sz="1800" b="1" kern="1200" dirty="0" err="1"/>
            <a:t>si</a:t>
          </a:r>
          <a:r>
            <a:rPr lang="en-US" sz="1800" b="1" kern="1200" dirty="0"/>
            <a:t> Berthier,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ilalim</a:t>
          </a:r>
          <a:r>
            <a:rPr lang="en-US" sz="1800" b="1" kern="1200" dirty="0"/>
            <a:t> ng </a:t>
          </a:r>
          <a:r>
            <a:rPr lang="en-US" sz="1800" b="1" kern="1200" dirty="0" err="1"/>
            <a:t>utos</a:t>
          </a:r>
          <a:r>
            <a:rPr lang="en-US" sz="1800" b="1" kern="1200" dirty="0"/>
            <a:t> </a:t>
          </a:r>
          <a:r>
            <a:rPr lang="en-US" sz="1800" b="1" kern="1200" dirty="0" err="1"/>
            <a:t>ni</a:t>
          </a:r>
          <a:r>
            <a:rPr lang="en-US" sz="1800" b="1" kern="1200" dirty="0"/>
            <a:t> Napoleon, ay </a:t>
          </a:r>
          <a:r>
            <a:rPr lang="en-US" sz="1800" b="1" kern="1200" dirty="0" err="1"/>
            <a:t>binihag</a:t>
          </a:r>
          <a:r>
            <a:rPr lang="en-US" sz="1800" b="1" kern="1200" dirty="0"/>
            <a:t> ang Papa, na </a:t>
          </a:r>
          <a:r>
            <a:rPr lang="en-US" sz="1800" b="1" kern="1200" dirty="0" err="1"/>
            <a:t>nagpatapos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paghahari</a:t>
          </a:r>
          <a:r>
            <a:rPr lang="en-US" sz="1800" b="1" kern="1200" dirty="0"/>
            <a:t> ng </a:t>
          </a:r>
          <a:r>
            <a:rPr lang="en-US" sz="1800" b="1" kern="1200" dirty="0" err="1"/>
            <a:t>Romanong</a:t>
          </a:r>
          <a:r>
            <a:rPr lang="en-US" sz="1800" b="1" kern="1200" dirty="0"/>
            <a:t> </a:t>
          </a:r>
          <a:r>
            <a:rPr lang="en-US" sz="1800" b="1" kern="1200" dirty="0" err="1"/>
            <a:t>Iglesia</a:t>
          </a:r>
          <a:endParaRPr lang="es-ES" sz="1800" kern="1200" dirty="0"/>
        </a:p>
      </dsp:txBody>
      <dsp:txXfrm>
        <a:off x="2674771" y="104395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Taong</a:t>
          </a:r>
          <a:r>
            <a:rPr lang="es-E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Sila ang </a:t>
          </a:r>
          <a:r>
            <a:rPr lang="en-US" sz="1800" b="1" kern="1200" dirty="0" err="1"/>
            <a:t>unang</a:t>
          </a:r>
          <a:r>
            <a:rPr lang="en-US" sz="1800" b="1" kern="1200" dirty="0"/>
            <a:t> </a:t>
          </a:r>
          <a:r>
            <a:rPr lang="en-US" sz="1800" b="1" kern="1200" dirty="0" err="1"/>
            <a:t>nagkaroon</a:t>
          </a:r>
          <a:r>
            <a:rPr lang="en-US" sz="1800" b="1" kern="1200" dirty="0"/>
            <a:t> ng Biblia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sariling</a:t>
          </a:r>
          <a:r>
            <a:rPr lang="en-US" sz="1800" b="1" kern="1200" dirty="0"/>
            <a:t> </a:t>
          </a:r>
          <a:r>
            <a:rPr lang="en-US" sz="1800" b="1" kern="1200" dirty="0" err="1"/>
            <a:t>wika</a:t>
          </a:r>
          <a:r>
            <a:rPr lang="en-US" sz="1800" b="1" kern="1200" dirty="0"/>
            <a:t> (noon, </a:t>
          </a:r>
          <a:r>
            <a:rPr lang="en-US" sz="1800" b="1" kern="1200" dirty="0" err="1"/>
            <a:t>ito</a:t>
          </a:r>
          <a:r>
            <a:rPr lang="en-US" sz="1800" b="1" kern="1200" dirty="0"/>
            <a:t> ay </a:t>
          </a:r>
          <a:r>
            <a:rPr lang="en-US" sz="1800" b="1" kern="1200" dirty="0" err="1"/>
            <a:t>nakalimbag</a:t>
          </a:r>
          <a:r>
            <a:rPr lang="en-US" sz="1800" b="1" kern="1200" dirty="0"/>
            <a:t> </a:t>
          </a:r>
          <a:r>
            <a:rPr lang="en-US" sz="1800" b="1" kern="1200" dirty="0" err="1"/>
            <a:t>lamang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Latin, </a:t>
          </a:r>
          <a:r>
            <a:rPr lang="en-US" sz="1800" b="1" kern="1200" dirty="0" err="1"/>
            <a:t>Griyego</a:t>
          </a:r>
          <a:r>
            <a:rPr lang="en-US" sz="1800" b="1" kern="1200" dirty="0"/>
            <a:t> o </a:t>
          </a:r>
          <a:r>
            <a:rPr lang="en-US" sz="1800" b="1" kern="1200" dirty="0" err="1"/>
            <a:t>Hebreo</a:t>
          </a:r>
          <a:r>
            <a:rPr lang="es-ES" sz="1800" b="1" kern="1200" dirty="0"/>
            <a:t>).</a:t>
          </a:r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Dahil </a:t>
          </a:r>
          <a:r>
            <a:rPr lang="en-US" sz="1800" b="1" kern="1200" dirty="0" err="1"/>
            <a:t>ito</a:t>
          </a:r>
          <a:r>
            <a:rPr lang="en-US" sz="1800" b="1" kern="1200" dirty="0"/>
            <a:t> ay </a:t>
          </a:r>
          <a:r>
            <a:rPr lang="en-US" sz="1800" b="1" kern="1200" dirty="0" err="1"/>
            <a:t>ipinagbabawal</a:t>
          </a:r>
          <a:r>
            <a:rPr lang="en-US" sz="1800" b="1" kern="1200" dirty="0"/>
            <a:t> na </a:t>
          </a:r>
          <a:r>
            <a:rPr lang="en-US" sz="1800" b="1" kern="1200" dirty="0" err="1"/>
            <a:t>libro</a:t>
          </a:r>
          <a:r>
            <a:rPr lang="en-US" sz="1800" b="1" kern="1200" dirty="0"/>
            <a:t>, </a:t>
          </a:r>
          <a:r>
            <a:rPr lang="en-US" sz="1800" b="1" kern="1200" dirty="0" err="1"/>
            <a:t>kinopya</a:t>
          </a:r>
          <a:r>
            <a:rPr lang="en-US" sz="1800" b="1" kern="1200" dirty="0"/>
            <a:t> </a:t>
          </a:r>
          <a:r>
            <a:rPr lang="en-US" sz="1800" b="1" kern="1200" dirty="0" err="1"/>
            <a:t>nila</a:t>
          </a:r>
          <a:r>
            <a:rPr lang="en-US" sz="1800" b="1" kern="1200" dirty="0"/>
            <a:t> </a:t>
          </a:r>
          <a:r>
            <a:rPr lang="en-US" sz="1800" b="1" kern="1200" dirty="0" err="1"/>
            <a:t>ito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mga</a:t>
          </a:r>
          <a:r>
            <a:rPr lang="en-US" sz="1800" b="1" kern="1200" dirty="0"/>
            <a:t> </a:t>
          </a:r>
          <a:r>
            <a:rPr lang="en-US" sz="1800" b="1" kern="1200" dirty="0" err="1"/>
            <a:t>kuweba</a:t>
          </a:r>
          <a:r>
            <a:rPr lang="en-US" sz="1800" b="1" kern="1200" dirty="0"/>
            <a:t>, </a:t>
          </a:r>
          <a:r>
            <a:rPr lang="en-US" sz="1800" b="1" kern="1200" dirty="0" err="1"/>
            <a:t>nagtago</a:t>
          </a:r>
          <a:r>
            <a:rPr lang="en-US" sz="1800" b="1" kern="1200" dirty="0"/>
            <a:t> </a:t>
          </a:r>
          <a:r>
            <a:rPr lang="en-US" sz="1800" b="1" kern="1200" dirty="0" err="1"/>
            <a:t>mula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mga</a:t>
          </a:r>
          <a:r>
            <a:rPr lang="en-US" sz="1800" b="1" kern="1200" dirty="0"/>
            <a:t> </a:t>
          </a:r>
          <a:r>
            <a:rPr lang="en-US" sz="1800" b="1" kern="1200" dirty="0" err="1"/>
            <a:t>tagasunod</a:t>
          </a:r>
          <a:r>
            <a:rPr lang="en-US" sz="1800" b="1" kern="1200" dirty="0"/>
            <a:t> ng Papa na </a:t>
          </a:r>
          <a:r>
            <a:rPr lang="en-US" sz="1800" b="1" kern="1200" dirty="0" err="1"/>
            <a:t>kumukubkob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kanila</a:t>
          </a:r>
          <a:r>
            <a:rPr lang="es-ES" sz="1800" b="1" kern="1200" dirty="0"/>
            <a:t>.</a:t>
          </a:r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Palagi </a:t>
          </a:r>
          <a:r>
            <a:rPr lang="en-US" sz="1800" b="1" kern="1200" dirty="0" err="1"/>
            <a:t>silang</a:t>
          </a:r>
          <a:r>
            <a:rPr lang="en-US" sz="1800" b="1" kern="1200" dirty="0"/>
            <a:t> </a:t>
          </a:r>
          <a:r>
            <a:rPr lang="en-US" sz="1800" b="1" kern="1200" dirty="0" err="1"/>
            <a:t>nagdadala</a:t>
          </a:r>
          <a:r>
            <a:rPr lang="en-US" sz="1800" b="1" kern="1200" dirty="0"/>
            <a:t> ng </a:t>
          </a:r>
          <a:r>
            <a:rPr lang="en-US" sz="1800" b="1" kern="1200" dirty="0" err="1"/>
            <a:t>mga</a:t>
          </a:r>
          <a:r>
            <a:rPr lang="en-US" sz="1800" b="1" kern="1200" dirty="0"/>
            <a:t> </a:t>
          </a:r>
          <a:r>
            <a:rPr lang="en-US" sz="1800" b="1" kern="1200" dirty="0" err="1"/>
            <a:t>bahagi</a:t>
          </a:r>
          <a:r>
            <a:rPr lang="en-US" sz="1800" b="1" kern="1200" dirty="0"/>
            <a:t> ng Biblia na,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mga</a:t>
          </a:r>
          <a:r>
            <a:rPr lang="en-US" sz="1800" b="1" kern="1200" dirty="0"/>
            <a:t> </a:t>
          </a:r>
          <a:r>
            <a:rPr lang="en-US" sz="1800" b="1" kern="1200" dirty="0" err="1"/>
            <a:t>angkop</a:t>
          </a:r>
          <a:r>
            <a:rPr lang="en-US" sz="1800" b="1" kern="1200" dirty="0"/>
            <a:t> na sandali ay </a:t>
          </a:r>
          <a:r>
            <a:rPr lang="en-US" sz="1800" b="1" kern="1200" dirty="0" err="1"/>
            <a:t>ibinahagi</a:t>
          </a:r>
          <a:r>
            <a:rPr lang="en-US" sz="1800" b="1" kern="1200" dirty="0"/>
            <a:t> </a:t>
          </a:r>
          <a:r>
            <a:rPr lang="en-US" sz="1800" b="1" kern="1200" dirty="0" err="1"/>
            <a:t>nila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iba</a:t>
          </a:r>
          <a:r>
            <a:rPr lang="en-US" sz="1800" b="1" kern="1200" dirty="0"/>
            <a:t>, na </a:t>
          </a:r>
          <a:r>
            <a:rPr lang="en-US" sz="1800" b="1" kern="1200" dirty="0" err="1"/>
            <a:t>nagbibigay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kanila</a:t>
          </a:r>
          <a:r>
            <a:rPr lang="en-US" sz="1800" b="1" kern="1200" dirty="0"/>
            <a:t> ng </a:t>
          </a:r>
          <a:r>
            <a:rPr lang="en-US" sz="1800" b="1" kern="1200" dirty="0" err="1"/>
            <a:t>pag-asa</a:t>
          </a:r>
          <a:r>
            <a:rPr lang="en-US" sz="1800" b="1" kern="1200" dirty="0"/>
            <a:t> at </a:t>
          </a:r>
          <a:r>
            <a:rPr lang="en-US" sz="1800" b="1" kern="1200" dirty="0" err="1"/>
            <a:t>kasiglahan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Panginoon</a:t>
          </a:r>
          <a:r>
            <a:rPr lang="es-ES" sz="1800" b="1" kern="1200" dirty="0"/>
            <a:t>.</a:t>
          </a:r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Iningatan nila ang mga katotohanan sa Biblia na alam nila sa loob ng maraming siglo. Kilala sila sa kanilang katapatan at debosyon</a:t>
          </a:r>
          <a:r>
            <a:rPr lang="es-ES" sz="1800" b="1" kern="1200" dirty="0"/>
            <a:t>.</a:t>
          </a:r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Ang lahat na </a:t>
          </a:r>
          <a:r>
            <a:rPr lang="en-US" sz="1800" b="1" kern="1200" dirty="0" err="1"/>
            <a:t>nayon</a:t>
          </a:r>
          <a:r>
            <a:rPr lang="en-US" sz="1800" b="1" kern="1200" dirty="0"/>
            <a:t> ay </a:t>
          </a:r>
          <a:r>
            <a:rPr lang="en-US" sz="1800" b="1" kern="1200" dirty="0" err="1"/>
            <a:t>nahikayat</a:t>
          </a:r>
          <a:r>
            <a:rPr lang="en-US" sz="1800" b="1" kern="1200" dirty="0"/>
            <a:t> </a:t>
          </a:r>
          <a:r>
            <a:rPr lang="en-US" sz="1800" b="1" kern="1200" dirty="0" err="1"/>
            <a:t>kapwa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timog</a:t>
          </a:r>
          <a:r>
            <a:rPr lang="en-US" sz="1800" b="1" kern="1200" dirty="0"/>
            <a:t> ng France at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hilaga</a:t>
          </a:r>
          <a:r>
            <a:rPr lang="en-US" sz="1800" b="1" kern="1200" dirty="0"/>
            <a:t> ng Italy, Piedmont</a:t>
          </a:r>
          <a:r>
            <a:rPr lang="es-ES" sz="1800" b="1" kern="1200" dirty="0"/>
            <a:t>.</a:t>
          </a:r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Karamihan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mga</a:t>
          </a:r>
          <a:r>
            <a:rPr lang="en-US" sz="1800" b="1" kern="1200" dirty="0"/>
            <a:t> </a:t>
          </a:r>
          <a:r>
            <a:rPr lang="en-US" sz="1800" b="1" kern="1200" dirty="0" err="1"/>
            <a:t>nayong</a:t>
          </a:r>
          <a:r>
            <a:rPr lang="en-US" sz="1800" b="1" kern="1200" dirty="0"/>
            <a:t> </a:t>
          </a:r>
          <a:r>
            <a:rPr lang="en-US" sz="1800" b="1" kern="1200" dirty="0" err="1"/>
            <a:t>ito</a:t>
          </a:r>
          <a:r>
            <a:rPr lang="en-US" sz="1800" b="1" kern="1200" dirty="0"/>
            <a:t> ay </a:t>
          </a:r>
          <a:r>
            <a:rPr lang="en-US" sz="1800" b="1" kern="1200" dirty="0" err="1"/>
            <a:t>winasak</a:t>
          </a:r>
          <a:r>
            <a:rPr lang="en-US" sz="1800" b="1" kern="1200" dirty="0"/>
            <a:t> ng Papa, at ang </a:t>
          </a:r>
          <a:r>
            <a:rPr lang="en-US" sz="1800" b="1" kern="1200" dirty="0" err="1"/>
            <a:t>mga</a:t>
          </a:r>
          <a:r>
            <a:rPr lang="en-US" sz="1800" b="1" kern="1200" dirty="0"/>
            <a:t> </a:t>
          </a:r>
          <a:r>
            <a:rPr lang="en-US" sz="1800" b="1" kern="1200" dirty="0" err="1"/>
            <a:t>naninirahan</a:t>
          </a:r>
          <a:r>
            <a:rPr lang="en-US" sz="1800" b="1" kern="1200" dirty="0"/>
            <a:t> ay </a:t>
          </a:r>
          <a:r>
            <a:rPr lang="en-US" sz="1800" b="1" kern="1200" dirty="0" err="1"/>
            <a:t>minasaker</a:t>
          </a:r>
          <a:r>
            <a:rPr lang="es-ES" sz="1800" b="1" kern="1200" dirty="0"/>
            <a:t>.</a:t>
          </a:r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Naniwala sila sa mga pangako ni Kristo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Sapat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lakas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Kristo para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malampasan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pagsubok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Nakakita sila ng kagalakan sa pakikibahagi sa mga pagdurusa ni Kristo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055995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katapatan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makapangyarihang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patotoo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055995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4770" rIns="120904" bIns="64770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Tumingin</a:t>
          </a:r>
          <a:r>
            <a:rPr lang="en-US" sz="16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16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16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kabila</a:t>
          </a:r>
          <a:r>
            <a:rPr lang="en-US" sz="16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6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kasalukuyan</a:t>
          </a:r>
          <a:r>
            <a:rPr lang="en-US" sz="16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6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patungo</a:t>
          </a:r>
          <a:r>
            <a:rPr lang="en-US" sz="16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16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maluwalhating</a:t>
          </a:r>
          <a:r>
            <a:rPr lang="en-US" sz="16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hinaharap</a:t>
          </a:r>
          <a:endParaRPr lang="es-ES" sz="16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Alam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kamatayan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natalo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Pinanghawakan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mahigpit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pangako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Salita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John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314958" y="122712"/>
            <a:ext cx="622935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NANINIDIGAN PARA SA KATOTOHANAN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2876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Aralin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para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Abril 27,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91710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/>
              <a:t>Ano </a:t>
            </a:r>
            <a:r>
              <a:rPr lang="es-ES" sz="2400" b="1" dirty="0" err="1"/>
              <a:t>ang</a:t>
            </a:r>
            <a:r>
              <a:rPr lang="es-ES" sz="2400" b="1" dirty="0"/>
              <a:t> </a:t>
            </a:r>
            <a:r>
              <a:rPr lang="es-ES" sz="2400" b="1" dirty="0" err="1"/>
              <a:t>katangian</a:t>
            </a:r>
            <a:r>
              <a:rPr lang="es-ES" sz="2400" b="1" dirty="0"/>
              <a:t> ng </a:t>
            </a:r>
            <a:r>
              <a:rPr lang="es-ES" sz="2400" b="1" dirty="0" err="1"/>
              <a:t>mga</a:t>
            </a:r>
            <a:r>
              <a:rPr lang="es-ES" sz="2400" b="1" dirty="0"/>
              <a:t> </a:t>
            </a:r>
            <a:r>
              <a:rPr lang="es-ES" sz="2400" b="1" dirty="0" err="1"/>
              <a:t>Waldenses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PAGBABAHAGI NG BIBLIA: ANG MGA WALDENSE</a:t>
            </a:r>
            <a:endParaRPr lang="es-ES" sz="40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 LIWANAG NG REPORMA: JOHN WICLEF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Nguni't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landas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matuwid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ay parang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maliyab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liwanag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sumisilang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higit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higit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sakdal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araw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Kawikaan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4:18)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142232" y="1217662"/>
            <a:ext cx="8049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Inialay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John Wycliffe (1324-1384) ang </a:t>
            </a:r>
            <a:r>
              <a:rPr lang="en-US" sz="2000" b="1" dirty="0" err="1"/>
              <a:t>karamihan</a:t>
            </a:r>
            <a:r>
              <a:rPr lang="en-US" sz="2000" b="1" dirty="0"/>
              <a:t> 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buhay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pagsasalin</a:t>
            </a:r>
            <a:r>
              <a:rPr lang="en-US" sz="2000" b="1" dirty="0"/>
              <a:t> ng Biblia </a:t>
            </a:r>
            <a:r>
              <a:rPr lang="en-US" sz="2000" b="1" dirty="0" err="1"/>
              <a:t>sa</a:t>
            </a:r>
            <a:r>
              <a:rPr lang="en-US" sz="2000" b="1" dirty="0"/>
              <a:t> Ingles. Ano ang nag-</a:t>
            </a:r>
            <a:r>
              <a:rPr lang="en-US" sz="2000" b="1" dirty="0" err="1"/>
              <a:t>udyok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kanya na </a:t>
            </a:r>
            <a:r>
              <a:rPr lang="en-US" sz="2000" b="1" dirty="0" err="1"/>
              <a:t>gawin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? </a:t>
            </a:r>
            <a:r>
              <a:rPr lang="en-US" sz="2000" b="1" dirty="0" err="1"/>
              <a:t>Dalawang</a:t>
            </a:r>
            <a:r>
              <a:rPr lang="en-US" sz="2000" b="1" dirty="0"/>
              <a:t> </a:t>
            </a:r>
            <a:r>
              <a:rPr lang="en-US" sz="2000" b="1" dirty="0" err="1"/>
              <a:t>dahilan</a:t>
            </a:r>
            <a:r>
              <a:rPr lang="en-US" sz="2000" b="1" dirty="0"/>
              <a:t>: </a:t>
            </a:r>
            <a:r>
              <a:rPr lang="en-US" sz="2000" b="1" dirty="0" err="1"/>
              <a:t>Binago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Kristo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pamamagitan</a:t>
            </a:r>
            <a:r>
              <a:rPr lang="en-US" sz="2000" b="1" dirty="0"/>
              <a:t> ng </a:t>
            </a:r>
            <a:r>
              <a:rPr lang="en-US" sz="2000" b="1" dirty="0" err="1"/>
              <a:t>Salita</a:t>
            </a:r>
            <a:r>
              <a:rPr lang="en-US" sz="2000" b="1" dirty="0"/>
              <a:t>; at </a:t>
            </a:r>
            <a:r>
              <a:rPr lang="en-US" sz="2000" b="1" dirty="0" err="1"/>
              <a:t>nais</a:t>
            </a:r>
            <a:r>
              <a:rPr lang="en-US" sz="2000" b="1" dirty="0"/>
              <a:t> na </a:t>
            </a:r>
            <a:r>
              <a:rPr lang="en-US" sz="2000" b="1" dirty="0" err="1"/>
              <a:t>ibahagi</a:t>
            </a:r>
            <a:r>
              <a:rPr lang="en-US" sz="2000" b="1" dirty="0"/>
              <a:t> ang </a:t>
            </a:r>
            <a:r>
              <a:rPr lang="en-US" sz="2000" b="1" dirty="0" err="1"/>
              <a:t>pag-ibig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Kristo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iba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35185"/>
            <a:ext cx="3049247" cy="170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3723463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9541" y="2546873"/>
            <a:ext cx="3747281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6" y="3983108"/>
            <a:ext cx="81269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Syempre</a:t>
            </a:r>
            <a:r>
              <a:rPr lang="en-US" sz="2000" b="1" dirty="0"/>
              <a:t>, </a:t>
            </a:r>
            <a:r>
              <a:rPr lang="en-US" sz="2000" b="1" dirty="0" err="1"/>
              <a:t>ito</a:t>
            </a:r>
            <a:r>
              <a:rPr lang="en-US" sz="2000" b="1" dirty="0"/>
              <a:t> ang </a:t>
            </a:r>
            <a:r>
              <a:rPr lang="en-US" sz="2000" b="1" dirty="0" err="1"/>
              <a:t>nagdala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kanya na </a:t>
            </a:r>
            <a:r>
              <a:rPr lang="en-US" sz="2000" b="1" dirty="0" err="1"/>
              <a:t>sumalungat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opisyal</a:t>
            </a:r>
            <a:r>
              <a:rPr lang="en-US" sz="2000" b="1" dirty="0"/>
              <a:t> na </a:t>
            </a:r>
            <a:r>
              <a:rPr lang="en-US" sz="2000" b="1" dirty="0" err="1"/>
              <a:t>Simbahan</a:t>
            </a:r>
            <a:r>
              <a:rPr lang="en-US" sz="2000" b="1" dirty="0"/>
              <a:t>. Dahil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pakikipag-ugnayan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matataas</a:t>
            </a:r>
            <a:r>
              <a:rPr lang="en-US" sz="2000" b="1" dirty="0"/>
              <a:t> na </a:t>
            </a:r>
            <a:r>
              <a:rPr lang="en-US" sz="2000" b="1" dirty="0" err="1"/>
              <a:t>opisyal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England, </a:t>
            </a:r>
            <a:r>
              <a:rPr lang="en-US" sz="2000" b="1" dirty="0" err="1"/>
              <a:t>naiwasan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John ang </a:t>
            </a:r>
            <a:r>
              <a:rPr lang="en-US" sz="2000" b="1" dirty="0" err="1"/>
              <a:t>kamatayan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kamay</a:t>
            </a:r>
            <a:r>
              <a:rPr lang="en-US" sz="2000" b="1" dirty="0"/>
              <a:t> ng </a:t>
            </a:r>
            <a:r>
              <a:rPr lang="en-US" sz="2000" b="1" dirty="0" err="1"/>
              <a:t>Simbahan</a:t>
            </a:r>
            <a:r>
              <a:rPr lang="es-ES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3922718" y="2446497"/>
            <a:ext cx="39013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Siya, na </a:t>
            </a:r>
            <a:r>
              <a:rPr lang="en-US" sz="2000" b="1" dirty="0" err="1"/>
              <a:t>tapat</a:t>
            </a:r>
            <a:r>
              <a:rPr lang="en-US" sz="2000" b="1" dirty="0"/>
              <a:t> na nag-</a:t>
            </a:r>
            <a:r>
              <a:rPr lang="en-US" sz="2000" b="1" dirty="0" err="1"/>
              <a:t>aaral</a:t>
            </a:r>
            <a:r>
              <a:rPr lang="en-US" sz="2000" b="1" dirty="0"/>
              <a:t> ng Biblia, at </a:t>
            </a:r>
            <a:r>
              <a:rPr lang="en-US" sz="2000" b="1" dirty="0" err="1"/>
              <a:t>nagbubukas</a:t>
            </a:r>
            <a:r>
              <a:rPr lang="en-US" sz="2000" b="1" dirty="0"/>
              <a:t> ng </a:t>
            </a:r>
            <a:r>
              <a:rPr lang="en-US" sz="2000" b="1" dirty="0" err="1"/>
              <a:t>kanyang</a:t>
            </a:r>
            <a:r>
              <a:rPr lang="en-US" sz="2000" b="1" dirty="0"/>
              <a:t> puso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impluwensya</a:t>
            </a:r>
            <a:r>
              <a:rPr lang="en-US" sz="2000" b="1" dirty="0"/>
              <a:t> ng Banal na Espiritu, ay </a:t>
            </a:r>
            <a:r>
              <a:rPr lang="en-US" sz="2000" b="1" dirty="0" err="1"/>
              <a:t>nababago</a:t>
            </a:r>
            <a:r>
              <a:rPr lang="en-US" sz="2000" b="1" dirty="0"/>
              <a:t> (Heb. 4:12).</a:t>
            </a:r>
            <a:endParaRPr lang="es-ES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246119" y="4988857"/>
            <a:ext cx="894587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Noong</a:t>
            </a:r>
            <a:r>
              <a:rPr lang="en-US" sz="1900" b="1" dirty="0"/>
              <a:t> 1428 ang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labi</a:t>
            </a:r>
            <a:r>
              <a:rPr lang="en-US" sz="1900" b="1" dirty="0"/>
              <a:t> ng </a:t>
            </a:r>
            <a:r>
              <a:rPr lang="en-US" sz="1900" b="1" dirty="0" err="1"/>
              <a:t>repormador</a:t>
            </a:r>
            <a:r>
              <a:rPr lang="en-US" sz="1900" b="1" dirty="0"/>
              <a:t> ay </a:t>
            </a:r>
            <a:r>
              <a:rPr lang="en-US" sz="1900" b="1" dirty="0" err="1"/>
              <a:t>sinunog</a:t>
            </a:r>
            <a:r>
              <a:rPr lang="en-US" sz="1900" b="1" dirty="0"/>
              <a:t>, at ang </a:t>
            </a:r>
            <a:r>
              <a:rPr lang="en-US" sz="1900" b="1" dirty="0" err="1"/>
              <a:t>kanyang</a:t>
            </a:r>
            <a:r>
              <a:rPr lang="en-US" sz="1900" b="1" dirty="0"/>
              <a:t> </a:t>
            </a:r>
            <a:r>
              <a:rPr lang="en-US" sz="1900" b="1" dirty="0" err="1"/>
              <a:t>mga</a:t>
            </a:r>
            <a:r>
              <a:rPr lang="en-US" sz="1900" b="1" dirty="0"/>
              <a:t> abo ay </a:t>
            </a:r>
            <a:r>
              <a:rPr lang="en-US" sz="1900" b="1" dirty="0" err="1"/>
              <a:t>itinapon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ilog</a:t>
            </a:r>
            <a:r>
              <a:rPr lang="en-US" sz="1900" b="1" dirty="0"/>
              <a:t>. Ang </a:t>
            </a:r>
            <a:r>
              <a:rPr lang="en-US" sz="1900" b="1" dirty="0" err="1"/>
              <a:t>nakalat</a:t>
            </a:r>
            <a:r>
              <a:rPr lang="en-US" sz="1900" b="1" dirty="0"/>
              <a:t> nyang abo ay </a:t>
            </a:r>
            <a:r>
              <a:rPr lang="en-US" sz="1900" b="1" dirty="0" err="1"/>
              <a:t>naging</a:t>
            </a:r>
            <a:r>
              <a:rPr lang="en-US" sz="1900" b="1" dirty="0"/>
              <a:t> </a:t>
            </a:r>
            <a:r>
              <a:rPr lang="en-US" sz="1900" b="1" dirty="0" err="1"/>
              <a:t>simbolo</a:t>
            </a:r>
            <a:r>
              <a:rPr lang="en-US" sz="1900" b="1" dirty="0"/>
              <a:t> ng </a:t>
            </a:r>
            <a:r>
              <a:rPr lang="en-US" sz="1900" b="1" dirty="0" err="1"/>
              <a:t>kanyang</a:t>
            </a:r>
            <a:r>
              <a:rPr lang="en-US" sz="1900" b="1" dirty="0"/>
              <a:t> </a:t>
            </a:r>
            <a:r>
              <a:rPr lang="en-US" sz="1900" b="1" dirty="0" err="1"/>
              <a:t>pamana</a:t>
            </a:r>
            <a:r>
              <a:rPr lang="es-ES" sz="19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276390" y="5576858"/>
            <a:ext cx="879043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Ang </a:t>
            </a:r>
            <a:r>
              <a:rPr lang="en-US" sz="1900" b="1" dirty="0" err="1"/>
              <a:t>maliit</a:t>
            </a:r>
            <a:r>
              <a:rPr lang="en-US" sz="1900" b="1" dirty="0"/>
              <a:t> na </a:t>
            </a:r>
            <a:r>
              <a:rPr lang="en-US" sz="1900" b="1" dirty="0" err="1"/>
              <a:t>liwanag</a:t>
            </a:r>
            <a:r>
              <a:rPr lang="en-US" sz="1900" b="1" dirty="0"/>
              <a:t> ng </a:t>
            </a:r>
            <a:r>
              <a:rPr lang="en-US" sz="1900" b="1" dirty="0" err="1"/>
              <a:t>katotohanan</a:t>
            </a:r>
            <a:r>
              <a:rPr lang="en-US" sz="1900" b="1" dirty="0"/>
              <a:t> na </a:t>
            </a:r>
            <a:r>
              <a:rPr lang="en-US" sz="1900" b="1" dirty="0" err="1"/>
              <a:t>sinindihan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John Wycliffe ay </a:t>
            </a:r>
            <a:r>
              <a:rPr lang="en-US" sz="1900" b="1" dirty="0" err="1"/>
              <a:t>umabot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Bohemia, kung </a:t>
            </a:r>
            <a:r>
              <a:rPr lang="en-US" sz="1900" b="1" dirty="0" err="1"/>
              <a:t>saan</a:t>
            </a:r>
            <a:r>
              <a:rPr lang="en-US" sz="1900" b="1" dirty="0"/>
              <a:t> </a:t>
            </a:r>
            <a:r>
              <a:rPr lang="en-US" sz="1900" b="1" dirty="0" err="1"/>
              <a:t>kinuha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John Hus ang </a:t>
            </a:r>
            <a:r>
              <a:rPr lang="en-US" sz="1900" b="1" dirty="0" err="1"/>
              <a:t>kanyang</a:t>
            </a:r>
            <a:r>
              <a:rPr lang="en-US" sz="1900" b="1" dirty="0"/>
              <a:t> </a:t>
            </a:r>
            <a:r>
              <a:rPr lang="en-US" sz="1900" b="1" dirty="0" err="1"/>
              <a:t>pamana</a:t>
            </a:r>
            <a:r>
              <a:rPr lang="en-US" sz="1900" b="1" dirty="0"/>
              <a:t>. Sa </a:t>
            </a:r>
            <a:r>
              <a:rPr lang="en-US" sz="1900" b="1" dirty="0" err="1"/>
              <a:t>ganitong</a:t>
            </a:r>
            <a:r>
              <a:rPr lang="en-US" sz="1900" b="1" dirty="0"/>
              <a:t> </a:t>
            </a:r>
            <a:r>
              <a:rPr lang="en-US" sz="1900" b="1" dirty="0" err="1"/>
              <a:t>paraan</a:t>
            </a:r>
            <a:r>
              <a:rPr lang="en-US" sz="1900" b="1" dirty="0"/>
              <a:t>, ang </a:t>
            </a:r>
            <a:r>
              <a:rPr lang="en-US" sz="1900" b="1" dirty="0" err="1"/>
              <a:t>katotohanan</a:t>
            </a:r>
            <a:r>
              <a:rPr lang="en-US" sz="1900" b="1" dirty="0"/>
              <a:t> ay </a:t>
            </a:r>
            <a:r>
              <a:rPr lang="en-US" sz="1900" b="1" dirty="0" err="1"/>
              <a:t>gumawa</a:t>
            </a:r>
            <a:r>
              <a:rPr lang="en-US" sz="1900" b="1" dirty="0"/>
              <a:t> ng </a:t>
            </a:r>
            <a:r>
              <a:rPr lang="en-US" sz="1900" b="1" dirty="0" err="1"/>
              <a:t>paraan</a:t>
            </a:r>
            <a:r>
              <a:rPr lang="en-US" sz="1900" b="1" dirty="0"/>
              <a:t> </a:t>
            </a:r>
            <a:r>
              <a:rPr lang="en-US" sz="1900" b="1" dirty="0" err="1"/>
              <a:t>hanggang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bukang-liwayway</a:t>
            </a:r>
            <a:r>
              <a:rPr lang="en-US" sz="1900" b="1" dirty="0"/>
              <a:t> ng </a:t>
            </a:r>
            <a:r>
              <a:rPr lang="en-US" sz="1900" b="1" dirty="0" err="1"/>
              <a:t>reporma</a:t>
            </a:r>
            <a:r>
              <a:rPr lang="en-US" sz="1900" b="1" dirty="0"/>
              <a:t>. </a:t>
            </a:r>
            <a:r>
              <a:rPr lang="en-US" sz="1900" b="1" dirty="0" err="1"/>
              <a:t>Nagsisimula</a:t>
            </a:r>
            <a:r>
              <a:rPr lang="en-US" sz="1900" b="1" dirty="0"/>
              <a:t> </a:t>
            </a:r>
            <a:r>
              <a:rPr lang="en-US" sz="1900" b="1" dirty="0" err="1"/>
              <a:t>nang</a:t>
            </a:r>
            <a:r>
              <a:rPr lang="en-US" sz="1900" b="1" dirty="0"/>
              <a:t> </a:t>
            </a:r>
            <a:r>
              <a:rPr lang="en-US" sz="1900" b="1" dirty="0" err="1"/>
              <a:t>lumiwanag</a:t>
            </a:r>
            <a:r>
              <a:rPr lang="en-US" sz="1900" b="1" dirty="0"/>
              <a:t> ang </a:t>
            </a:r>
            <a:r>
              <a:rPr lang="en-US" sz="1900" b="1" dirty="0" err="1"/>
              <a:t>araw</a:t>
            </a:r>
            <a:r>
              <a:rPr lang="es-ES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55984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PINALAKAS NG PANANAMPALATAYA: JOHN HUSS AT IBA PA</a:t>
            </a:r>
            <a:endParaRPr lang="es-E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484376"/>
            <a:ext cx="12191999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kinaroroonan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 Anak ay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kinaroroonan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buhay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hindi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kinaroroonan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 Anak ng Dios ay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hindi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kinaroroonan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buhay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Juan 5:12)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-59882" y="1075013"/>
            <a:ext cx="3968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Pagkatapos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John Wycliffe, </a:t>
            </a:r>
            <a:r>
              <a:rPr lang="en-US" b="1" dirty="0" err="1"/>
              <a:t>lumitaw</a:t>
            </a:r>
            <a:r>
              <a:rPr lang="en-US" b="1" dirty="0"/>
              <a:t> ang </a:t>
            </a:r>
            <a:r>
              <a:rPr lang="en-US" b="1" dirty="0" err="1"/>
              <a:t>ibang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repormador</a:t>
            </a:r>
            <a:r>
              <a:rPr lang="es-ES" b="1" dirty="0"/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445744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59054" y="572821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 John Hus ay </a:t>
            </a:r>
            <a:r>
              <a:rPr lang="en-US" sz="2000" b="1" dirty="0" err="1"/>
              <a:t>ikinulong</a:t>
            </a:r>
            <a:r>
              <a:rPr lang="en-US" sz="2000" b="1" dirty="0"/>
              <a:t> at </a:t>
            </a:r>
            <a:r>
              <a:rPr lang="en-US" sz="2000" b="1" dirty="0" err="1"/>
              <a:t>kalaunan</a:t>
            </a:r>
            <a:r>
              <a:rPr lang="en-US" sz="2000" b="1" dirty="0"/>
              <a:t> ay </a:t>
            </a:r>
            <a:r>
              <a:rPr lang="en-US" sz="2000" b="1" dirty="0" err="1"/>
              <a:t>sinunog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tulos</a:t>
            </a:r>
            <a:r>
              <a:rPr lang="en-US" sz="2000" b="1" dirty="0"/>
              <a:t>. </a:t>
            </a:r>
            <a:r>
              <a:rPr lang="en-US" sz="2000" b="1" dirty="0" err="1"/>
              <a:t>Mula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bilangguan</a:t>
            </a:r>
            <a:r>
              <a:rPr lang="en-US" sz="2000" b="1" dirty="0"/>
              <a:t> ay </a:t>
            </a:r>
            <a:r>
              <a:rPr lang="en-US" sz="2000" b="1" dirty="0" err="1"/>
              <a:t>sumulat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: “</a:t>
            </a:r>
            <a:r>
              <a:rPr lang="en-US" sz="2000" b="1" dirty="0" err="1"/>
              <a:t>gaano</a:t>
            </a:r>
            <a:r>
              <a:rPr lang="en-US" sz="2000" b="1" dirty="0"/>
              <a:t> ka-</a:t>
            </a:r>
            <a:r>
              <a:rPr lang="en-US" sz="2000" b="1" dirty="0" err="1"/>
              <a:t>maawain</a:t>
            </a:r>
            <a:r>
              <a:rPr lang="en-US" sz="2000" b="1" dirty="0"/>
              <a:t> ang </a:t>
            </a:r>
            <a:r>
              <a:rPr lang="en-US" sz="2000" b="1" dirty="0" err="1"/>
              <a:t>Diyos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akin, at kung </a:t>
            </a:r>
            <a:r>
              <a:rPr lang="en-US" sz="2000" b="1" dirty="0" err="1"/>
              <a:t>gaano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</a:t>
            </a:r>
            <a:r>
              <a:rPr lang="en-US" sz="2000" b="1" dirty="0" err="1"/>
              <a:t>kahanga-hangang</a:t>
            </a:r>
            <a:r>
              <a:rPr lang="en-US" sz="2000" b="1" dirty="0"/>
              <a:t> </a:t>
            </a:r>
            <a:r>
              <a:rPr lang="en-US" sz="2000" b="1" dirty="0" err="1"/>
              <a:t>umalalay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akin.” Kung </a:t>
            </a:r>
            <a:r>
              <a:rPr lang="en-US" sz="2000" b="1" dirty="0" err="1"/>
              <a:t>paanong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pangako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umalalay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Kanyang</a:t>
            </a:r>
            <a:r>
              <a:rPr lang="en-US" sz="2000" b="1" dirty="0"/>
              <a:t> bayan </a:t>
            </a:r>
            <a:r>
              <a:rPr lang="en-US" sz="2000" b="1" dirty="0" err="1"/>
              <a:t>noong</a:t>
            </a:r>
            <a:r>
              <a:rPr lang="en-US" sz="2000" b="1" dirty="0"/>
              <a:t> </a:t>
            </a:r>
            <a:r>
              <a:rPr lang="en-US" sz="2000" b="1" dirty="0" err="1"/>
              <a:t>nakaraan</a:t>
            </a:r>
            <a:r>
              <a:rPr lang="en-US" sz="2000" b="1" dirty="0"/>
              <a:t>, </a:t>
            </a:r>
            <a:r>
              <a:rPr lang="en-US" sz="2000" b="1" dirty="0" err="1"/>
              <a:t>ito</a:t>
            </a:r>
            <a:r>
              <a:rPr lang="en-US" sz="2000" b="1" dirty="0"/>
              <a:t> ay </a:t>
            </a:r>
            <a:r>
              <a:rPr lang="en-US" sz="2000" b="1" dirty="0" err="1"/>
              <a:t>umalalay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-US" sz="2000" b="1" dirty="0"/>
              <a:t> </a:t>
            </a:r>
            <a:r>
              <a:rPr lang="en-US" sz="2000" b="1" dirty="0" err="1"/>
              <a:t>ngayon</a:t>
            </a:r>
            <a:r>
              <a:rPr lang="es-ES" sz="2000" b="1" dirty="0"/>
              <a:t>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903508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829988"/>
            <a:ext cx="3730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Ano ang </a:t>
            </a:r>
            <a:r>
              <a:rPr lang="en-US" sz="2000" b="1" dirty="0" err="1"/>
              <a:t>nagbigay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</a:t>
            </a:r>
            <a:r>
              <a:rPr lang="en-US" sz="2000" b="1" dirty="0"/>
              <a:t> ng </a:t>
            </a:r>
            <a:r>
              <a:rPr lang="en-US" sz="2000" b="1" dirty="0" err="1"/>
              <a:t>lakas</a:t>
            </a:r>
            <a:r>
              <a:rPr lang="en-US" sz="2000" b="1" dirty="0"/>
              <a:t> ng </a:t>
            </a:r>
            <a:r>
              <a:rPr lang="en-US" sz="2000" b="1" dirty="0" err="1"/>
              <a:t>loob</a:t>
            </a:r>
            <a:r>
              <a:rPr lang="en-US" sz="2000" b="1" dirty="0"/>
              <a:t> na </a:t>
            </a:r>
            <a:r>
              <a:rPr lang="en-US" sz="2000" b="1" dirty="0" err="1"/>
              <a:t>isagawa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reporma</a:t>
            </a:r>
            <a:r>
              <a:rPr lang="en-US" sz="2000" b="1" dirty="0"/>
              <a:t> at </a:t>
            </a:r>
            <a:r>
              <a:rPr lang="en-US" sz="2000" b="1" dirty="0" err="1"/>
              <a:t>harapin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problema</a:t>
            </a:r>
            <a:r>
              <a:rPr lang="en-US" sz="2000" b="1" dirty="0"/>
              <a:t> at </a:t>
            </a:r>
            <a:r>
              <a:rPr lang="en-US" sz="2000" b="1" dirty="0" err="1"/>
              <a:t>kamatayan</a:t>
            </a:r>
            <a:r>
              <a:rPr lang="es-ES" sz="2000" b="1" dirty="0"/>
              <a:t>?</a:t>
            </a:r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241177"/>
            <a:ext cx="373062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252760" y="1892756"/>
            <a:ext cx="118071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>
                <a:latin typeface="Constantia" panose="02030602050306030303" pitchFamily="18" charset="0"/>
              </a:rPr>
              <a:t>Lahat na </a:t>
            </a:r>
            <a:r>
              <a:rPr lang="en-US" sz="2200" b="1" dirty="0" err="1">
                <a:latin typeface="Constantia" panose="02030602050306030303" pitchFamily="18" charset="0"/>
              </a:rPr>
              <a:t>walang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takot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maglilingkod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Diyos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ayon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dikta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budhi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masamang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araw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iyon</a:t>
            </a:r>
            <a:r>
              <a:rPr lang="en-US" sz="2200" b="1" dirty="0">
                <a:latin typeface="Constantia" panose="02030602050306030303" pitchFamily="18" charset="0"/>
              </a:rPr>
              <a:t>, ay </a:t>
            </a:r>
            <a:r>
              <a:rPr lang="en-US" sz="2200" b="1" dirty="0" err="1">
                <a:latin typeface="Constantia" panose="02030602050306030303" pitchFamily="18" charset="0"/>
              </a:rPr>
              <a:t>mangangailangan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lakas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loob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katatagan</a:t>
            </a:r>
            <a:r>
              <a:rPr lang="en-US" sz="2200" b="1" dirty="0">
                <a:latin typeface="Constantia" panose="02030602050306030303" pitchFamily="18" charset="0"/>
              </a:rPr>
              <a:t>, at </a:t>
            </a:r>
            <a:r>
              <a:rPr lang="en-US" sz="2200" b="1" dirty="0" err="1">
                <a:latin typeface="Constantia" panose="02030602050306030303" pitchFamily="18" charset="0"/>
              </a:rPr>
              <a:t>kaalaman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Diyos</a:t>
            </a:r>
            <a:r>
              <a:rPr lang="en-US" sz="2200" b="1" dirty="0">
                <a:latin typeface="Constantia" panose="02030602050306030303" pitchFamily="18" charset="0"/>
              </a:rPr>
              <a:t> at </a:t>
            </a:r>
            <a:r>
              <a:rPr lang="en-US" sz="2200" b="1" dirty="0" err="1">
                <a:latin typeface="Constantia" panose="02030602050306030303" pitchFamily="18" charset="0"/>
              </a:rPr>
              <a:t>Kanyang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salita</a:t>
            </a:r>
            <a:r>
              <a:rPr lang="en-US" sz="2200" b="1" dirty="0">
                <a:latin typeface="Constantia" panose="02030602050306030303" pitchFamily="18" charset="0"/>
              </a:rPr>
              <a:t>; </a:t>
            </a:r>
            <a:r>
              <a:rPr lang="en-US" sz="2200" b="1" dirty="0" err="1">
                <a:latin typeface="Constantia" panose="02030602050306030303" pitchFamily="18" charset="0"/>
              </a:rPr>
              <a:t>sapagka't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yaong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tapat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Diyos</a:t>
            </a:r>
            <a:r>
              <a:rPr lang="en-US" sz="2200" b="1" dirty="0">
                <a:latin typeface="Constantia" panose="02030602050306030303" pitchFamily="18" charset="0"/>
              </a:rPr>
              <a:t> ay </a:t>
            </a:r>
            <a:r>
              <a:rPr lang="en-US" sz="2200" b="1" dirty="0" err="1">
                <a:latin typeface="Constantia" panose="02030602050306030303" pitchFamily="18" charset="0"/>
              </a:rPr>
              <a:t>uusigin</a:t>
            </a:r>
            <a:r>
              <a:rPr lang="en-US" sz="2200" b="1" dirty="0">
                <a:latin typeface="Constantia" panose="02030602050306030303" pitchFamily="18" charset="0"/>
              </a:rPr>
              <a:t>, ang </a:t>
            </a:r>
            <a:r>
              <a:rPr lang="en-US" sz="2200" b="1" dirty="0" err="1">
                <a:latin typeface="Constantia" panose="02030602050306030303" pitchFamily="18" charset="0"/>
              </a:rPr>
              <a:t>kanilang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motibo</a:t>
            </a:r>
            <a:r>
              <a:rPr lang="en-US" sz="2200" b="1" dirty="0">
                <a:latin typeface="Constantia" panose="02030602050306030303" pitchFamily="18" charset="0"/>
              </a:rPr>
              <a:t> ay </a:t>
            </a:r>
            <a:r>
              <a:rPr lang="en-US" sz="2200" b="1" dirty="0" err="1">
                <a:latin typeface="Constantia" panose="02030602050306030303" pitchFamily="18" charset="0"/>
              </a:rPr>
              <a:t>hahatulan</a:t>
            </a:r>
            <a:r>
              <a:rPr lang="en-US" sz="2200" b="1" dirty="0">
                <a:latin typeface="Constantia" panose="02030602050306030303" pitchFamily="18" charset="0"/>
              </a:rPr>
              <a:t>, ang </a:t>
            </a:r>
            <a:r>
              <a:rPr lang="en-US" sz="2200" b="1" dirty="0" err="1">
                <a:latin typeface="Constantia" panose="02030602050306030303" pitchFamily="18" charset="0"/>
              </a:rPr>
              <a:t>kanilang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pinakamabuting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pagsisikap</a:t>
            </a:r>
            <a:r>
              <a:rPr lang="en-US" sz="2200" b="1" dirty="0">
                <a:latin typeface="Constantia" panose="02030602050306030303" pitchFamily="18" charset="0"/>
              </a:rPr>
              <a:t> ay </a:t>
            </a:r>
            <a:r>
              <a:rPr lang="en-US" sz="2200" b="1" dirty="0" err="1">
                <a:latin typeface="Constantia" panose="02030602050306030303" pitchFamily="18" charset="0"/>
              </a:rPr>
              <a:t>mali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pakahulugan</a:t>
            </a:r>
            <a:r>
              <a:rPr lang="en-US" sz="2200" b="1" dirty="0">
                <a:latin typeface="Constantia" panose="02030602050306030303" pitchFamily="18" charset="0"/>
              </a:rPr>
              <a:t>, at ang </a:t>
            </a:r>
            <a:r>
              <a:rPr lang="en-US" sz="2200" b="1" dirty="0" err="1">
                <a:latin typeface="Constantia" panose="02030602050306030303" pitchFamily="18" charset="0"/>
              </a:rPr>
              <a:t>kanilang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pangalan</a:t>
            </a:r>
            <a:r>
              <a:rPr lang="en-US" sz="2200" b="1" dirty="0">
                <a:latin typeface="Constantia" panose="02030602050306030303" pitchFamily="18" charset="0"/>
              </a:rPr>
              <a:t> ay </a:t>
            </a:r>
            <a:r>
              <a:rPr lang="en-US" sz="2200" b="1" dirty="0" err="1">
                <a:latin typeface="Constantia" panose="02030602050306030303" pitchFamily="18" charset="0"/>
              </a:rPr>
              <a:t>ipapalagay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masama</a:t>
            </a:r>
            <a:r>
              <a:rPr lang="en-US" sz="2200" b="1" dirty="0">
                <a:latin typeface="Constantia" panose="02030602050306030303" pitchFamily="18" charset="0"/>
              </a:rPr>
              <a:t>. Si Satanas ay </a:t>
            </a:r>
            <a:r>
              <a:rPr lang="en-US" sz="2200" b="1" dirty="0" err="1">
                <a:latin typeface="Constantia" panose="02030602050306030303" pitchFamily="18" charset="0"/>
              </a:rPr>
              <a:t>gagawa</a:t>
            </a:r>
            <a:r>
              <a:rPr lang="en-US" sz="2200" b="1" dirty="0">
                <a:latin typeface="Constantia" panose="02030602050306030303" pitchFamily="18" charset="0"/>
              </a:rPr>
              <a:t> ng lahat ng </a:t>
            </a:r>
            <a:r>
              <a:rPr lang="en-US" sz="2200" b="1" dirty="0" err="1">
                <a:latin typeface="Constantia" panose="02030602050306030303" pitchFamily="18" charset="0"/>
              </a:rPr>
              <a:t>kanyang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mapanlinlang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kapangyarihan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upang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maimpluwensyahan</a:t>
            </a:r>
            <a:r>
              <a:rPr lang="en-US" sz="2200" b="1" dirty="0">
                <a:latin typeface="Constantia" panose="02030602050306030303" pitchFamily="18" charset="0"/>
              </a:rPr>
              <a:t> ang puso at </a:t>
            </a:r>
            <a:r>
              <a:rPr lang="en-US" sz="2200" b="1" dirty="0" err="1">
                <a:latin typeface="Constantia" panose="02030602050306030303" pitchFamily="18" charset="0"/>
              </a:rPr>
              <a:t>lumabo</a:t>
            </a:r>
            <a:r>
              <a:rPr lang="en-US" sz="2200" b="1" dirty="0">
                <a:latin typeface="Constantia" panose="02030602050306030303" pitchFamily="18" charset="0"/>
              </a:rPr>
              <a:t> ang pang-</a:t>
            </a:r>
            <a:r>
              <a:rPr lang="en-US" sz="2200" b="1" dirty="0" err="1">
                <a:latin typeface="Constantia" panose="02030602050306030303" pitchFamily="18" charset="0"/>
              </a:rPr>
              <a:t>unawa</a:t>
            </a:r>
            <a:r>
              <a:rPr lang="en-US" sz="2200" b="1" dirty="0">
                <a:latin typeface="Constantia" panose="02030602050306030303" pitchFamily="18" charset="0"/>
              </a:rPr>
              <a:t>.[…] Kung mas </a:t>
            </a:r>
            <a:r>
              <a:rPr lang="en-US" sz="2200" b="1" dirty="0" err="1">
                <a:latin typeface="Constantia" panose="02030602050306030303" pitchFamily="18" charset="0"/>
              </a:rPr>
              <a:t>malakas</a:t>
            </a:r>
            <a:r>
              <a:rPr lang="en-US" sz="2200" b="1" dirty="0">
                <a:latin typeface="Constantia" panose="02030602050306030303" pitchFamily="18" charset="0"/>
              </a:rPr>
              <a:t> at </a:t>
            </a:r>
            <a:r>
              <a:rPr lang="en-US" sz="2200" b="1" dirty="0" err="1">
                <a:latin typeface="Constantia" panose="02030602050306030303" pitchFamily="18" charset="0"/>
              </a:rPr>
              <a:t>dalisay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pananampalataya</a:t>
            </a:r>
            <a:r>
              <a:rPr lang="en-US" sz="2200" b="1" dirty="0">
                <a:latin typeface="Constantia" panose="02030602050306030303" pitchFamily="18" charset="0"/>
              </a:rPr>
              <a:t> ng bayan ng </a:t>
            </a:r>
            <a:r>
              <a:rPr lang="en-US" sz="2200" b="1" dirty="0" err="1">
                <a:latin typeface="Constantia" panose="02030602050306030303" pitchFamily="18" charset="0"/>
              </a:rPr>
              <a:t>Diyos</a:t>
            </a:r>
            <a:r>
              <a:rPr lang="en-US" sz="2200" b="1" dirty="0">
                <a:latin typeface="Constantia" panose="02030602050306030303" pitchFamily="18" charset="0"/>
              </a:rPr>
              <a:t>, at mas </a:t>
            </a:r>
            <a:r>
              <a:rPr lang="en-US" sz="2200" b="1" dirty="0" err="1">
                <a:latin typeface="Constantia" panose="02030602050306030303" pitchFamily="18" charset="0"/>
              </a:rPr>
              <a:t>matatag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kanilang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determinasyon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sumunod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Kanya, mas </a:t>
            </a:r>
            <a:r>
              <a:rPr lang="en-US" sz="2200" b="1" dirty="0" err="1">
                <a:latin typeface="Constantia" panose="02030602050306030303" pitchFamily="18" charset="0"/>
              </a:rPr>
              <a:t>mabangis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si</a:t>
            </a:r>
            <a:r>
              <a:rPr lang="en-US" sz="2200" b="1" dirty="0">
                <a:latin typeface="Constantia" panose="02030602050306030303" pitchFamily="18" charset="0"/>
              </a:rPr>
              <a:t> Satanas na </a:t>
            </a:r>
            <a:r>
              <a:rPr lang="en-US" sz="2200" b="1" dirty="0" err="1">
                <a:latin typeface="Constantia" panose="02030602050306030303" pitchFamily="18" charset="0"/>
              </a:rPr>
              <a:t>magsisikap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pukawin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laban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kanila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galit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yaong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habang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sinasabing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sila</a:t>
            </a:r>
            <a:r>
              <a:rPr lang="en-US" sz="2200" b="1" dirty="0">
                <a:latin typeface="Constantia" panose="02030602050306030303" pitchFamily="18" charset="0"/>
              </a:rPr>
              <a:t> ay </a:t>
            </a:r>
            <a:r>
              <a:rPr lang="en-US" sz="2200" b="1" dirty="0" err="1">
                <a:latin typeface="Constantia" panose="02030602050306030303" pitchFamily="18" charset="0"/>
              </a:rPr>
              <a:t>matuwid</a:t>
            </a:r>
            <a:r>
              <a:rPr lang="en-US" sz="2200" b="1" dirty="0">
                <a:latin typeface="Constantia" panose="02030602050306030303" pitchFamily="18" charset="0"/>
              </a:rPr>
              <a:t>, ay </a:t>
            </a:r>
            <a:r>
              <a:rPr lang="en-US" sz="2200" b="1" dirty="0" err="1">
                <a:latin typeface="Constantia" panose="02030602050306030303" pitchFamily="18" charset="0"/>
              </a:rPr>
              <a:t>yumuyurak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batas ng </a:t>
            </a:r>
            <a:r>
              <a:rPr lang="en-US" sz="2200" b="1" dirty="0" err="1">
                <a:latin typeface="Constantia" panose="02030602050306030303" pitchFamily="18" charset="0"/>
              </a:rPr>
              <a:t>Diyos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Kinakailangan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dito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pinakamatibay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pagtitiwala</a:t>
            </a:r>
            <a:r>
              <a:rPr lang="en-US" sz="2200" b="1" dirty="0">
                <a:latin typeface="Constantia" panose="02030602050306030303" pitchFamily="18" charset="0"/>
              </a:rPr>
              <a:t>, ang </a:t>
            </a:r>
            <a:r>
              <a:rPr lang="en-US" sz="2200" b="1" dirty="0" err="1">
                <a:latin typeface="Constantia" panose="02030602050306030303" pitchFamily="18" charset="0"/>
              </a:rPr>
              <a:t>pinakamagiting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layunin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upang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panghawakan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mahigpit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pananampalatayang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ibinigay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>
                <a:latin typeface="Constantia" panose="02030602050306030303" pitchFamily="18" charset="0"/>
              </a:rPr>
              <a:t> banal.</a:t>
            </a:r>
            <a:r>
              <a:rPr lang="es-ES" sz="2200" b="1">
                <a:latin typeface="Constantia" panose="02030602050306030303" pitchFamily="18" charset="0"/>
              </a:rPr>
              <a:t>”</a:t>
            </a:r>
            <a:endParaRPr lang="es-ES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52839" y="4175195"/>
            <a:ext cx="630028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 kung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paanong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itinaas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Moises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gayon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kinakailangang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itaas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Anak 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sinomang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sumampalataya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magkaroon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buhay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hanggan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(Juan 3:14, 15)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5958839" y="3852565"/>
            <a:ext cx="6233161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Ang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katotohanang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inuusisa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Mga</a:t>
            </a:r>
            <a:r>
              <a:rPr lang="es-ES" sz="2000" b="1" dirty="0"/>
              <a:t> </a:t>
            </a:r>
            <a:r>
              <a:rPr lang="es-ES" sz="2000" b="1" dirty="0" err="1"/>
              <a:t>panahon</a:t>
            </a:r>
            <a:r>
              <a:rPr lang="es-ES" sz="2000" b="1" dirty="0"/>
              <a:t> ng </a:t>
            </a:r>
            <a:r>
              <a:rPr lang="es-ES" sz="2000" b="1" dirty="0" err="1"/>
              <a:t>pag-uusig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Katapatan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pagtugis</a:t>
            </a:r>
            <a:r>
              <a:rPr lang="es-ES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pagtatanggol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sa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katotohanan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Pagbabahagi</a:t>
            </a:r>
            <a:r>
              <a:rPr lang="en-US" sz="2000" b="1" dirty="0"/>
              <a:t> ng Biblia: Ang </a:t>
            </a:r>
            <a:r>
              <a:rPr lang="en-US" sz="2000" b="1" dirty="0" err="1"/>
              <a:t>mga</a:t>
            </a:r>
            <a:r>
              <a:rPr lang="en-US" sz="2000" b="1" dirty="0"/>
              <a:t> Waldenses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bituin</a:t>
            </a:r>
            <a:r>
              <a:rPr lang="en-US" sz="2000" b="1" dirty="0"/>
              <a:t> ng </a:t>
            </a:r>
            <a:r>
              <a:rPr lang="en-US" sz="2000" b="1" dirty="0" err="1"/>
              <a:t>reporma</a:t>
            </a:r>
            <a:r>
              <a:rPr lang="en-US" sz="2000" b="1" dirty="0"/>
              <a:t>: John Wycliffe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1850" b="1" dirty="0" err="1"/>
              <a:t>Pinalakas</a:t>
            </a:r>
            <a:r>
              <a:rPr lang="en-US" sz="1850" b="1" dirty="0"/>
              <a:t> ng </a:t>
            </a:r>
            <a:r>
              <a:rPr lang="en-US" sz="1850" b="1" dirty="0" err="1"/>
              <a:t>pananampalataya</a:t>
            </a:r>
            <a:r>
              <a:rPr lang="en-US" sz="1850" b="1" dirty="0"/>
              <a:t>: John Huss at </a:t>
            </a:r>
            <a:r>
              <a:rPr lang="en-US" sz="1850" b="1" dirty="0" err="1"/>
              <a:t>iba</a:t>
            </a:r>
            <a:r>
              <a:rPr lang="en-US" sz="1850" b="1" dirty="0"/>
              <a:t> pa</a:t>
            </a:r>
            <a:r>
              <a:rPr lang="es-ES" sz="185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48" y="14335"/>
            <a:ext cx="80124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Ang Daniel at </a:t>
            </a:r>
            <a:r>
              <a:rPr lang="en-US" sz="1900" b="1" dirty="0" err="1"/>
              <a:t>Apocalipsis</a:t>
            </a:r>
            <a:r>
              <a:rPr lang="en-US" sz="1900" b="1" dirty="0"/>
              <a:t> ay </a:t>
            </a:r>
            <a:r>
              <a:rPr lang="en-US" sz="1900" b="1" dirty="0" err="1"/>
              <a:t>nagpahayag</a:t>
            </a:r>
            <a:r>
              <a:rPr lang="en-US" sz="1900" b="1" dirty="0"/>
              <a:t> ng </a:t>
            </a:r>
            <a:r>
              <a:rPr lang="en-US" sz="1900" b="1" dirty="0" err="1"/>
              <a:t>isang</a:t>
            </a:r>
            <a:r>
              <a:rPr lang="en-US" sz="1900" b="1" dirty="0"/>
              <a:t> </a:t>
            </a:r>
            <a:r>
              <a:rPr lang="en-US" sz="1900" b="1" dirty="0" err="1"/>
              <a:t>panahon</a:t>
            </a:r>
            <a:r>
              <a:rPr lang="en-US" sz="1900" b="1" dirty="0"/>
              <a:t> kung kailan </a:t>
            </a:r>
            <a:r>
              <a:rPr lang="en-US" sz="1900" b="1" dirty="0" err="1"/>
              <a:t>gagamitin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Satanas ang </a:t>
            </a:r>
            <a:r>
              <a:rPr lang="en-US" sz="1900" b="1" dirty="0" err="1"/>
              <a:t>kapangyarihang</a:t>
            </a:r>
            <a:r>
              <a:rPr lang="en-US" sz="1900" b="1" dirty="0"/>
              <a:t> </a:t>
            </a:r>
            <a:r>
              <a:rPr lang="en-US" sz="1900" b="1" dirty="0" err="1"/>
              <a:t>relihiyoso-politikal</a:t>
            </a:r>
            <a:r>
              <a:rPr lang="en-US" sz="1900" b="1" dirty="0"/>
              <a:t> para </a:t>
            </a:r>
            <a:r>
              <a:rPr lang="en-US" sz="1900" b="1" dirty="0" err="1"/>
              <a:t>usigin</a:t>
            </a:r>
            <a:r>
              <a:rPr lang="en-US" sz="1900" b="1" dirty="0"/>
              <a:t> at </a:t>
            </a:r>
            <a:r>
              <a:rPr lang="en-US" sz="1900" b="1" dirty="0" err="1"/>
              <a:t>wasakin</a:t>
            </a:r>
            <a:r>
              <a:rPr lang="en-US" sz="1900" b="1" dirty="0"/>
              <a:t> ang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naninindigan</a:t>
            </a:r>
            <a:r>
              <a:rPr lang="en-US" sz="1900" b="1" dirty="0"/>
              <a:t> </a:t>
            </a:r>
            <a:r>
              <a:rPr lang="en-US" sz="1900" b="1" dirty="0" err="1"/>
              <a:t>nang</a:t>
            </a:r>
            <a:r>
              <a:rPr lang="en-US" sz="1900" b="1" dirty="0"/>
              <a:t> </a:t>
            </a:r>
            <a:r>
              <a:rPr lang="en-US" sz="1900" b="1" dirty="0" err="1"/>
              <a:t>matatag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katotohanan</a:t>
            </a:r>
            <a:r>
              <a:rPr lang="en-US" sz="1900" b="1" dirty="0"/>
              <a:t>.</a:t>
            </a:r>
            <a:endParaRPr lang="es-ES" sz="1900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784" y="287666"/>
            <a:ext cx="3423464" cy="2738771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9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611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890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890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43292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43292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43292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43292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43292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9" y="2447776"/>
            <a:ext cx="75735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panahong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- ang Dark Ages - ang </a:t>
            </a:r>
            <a:r>
              <a:rPr lang="en-US" sz="2000" b="1" dirty="0" err="1"/>
              <a:t>katotohanan</a:t>
            </a:r>
            <a:r>
              <a:rPr lang="en-US" sz="2000" b="1" dirty="0"/>
              <a:t> ay </a:t>
            </a:r>
            <a:r>
              <a:rPr lang="en-US" sz="2000" b="1" dirty="0" err="1"/>
              <a:t>inusisa</a:t>
            </a:r>
            <a:r>
              <a:rPr lang="en-US" sz="2000" b="1" dirty="0"/>
              <a:t>. </a:t>
            </a:r>
            <a:r>
              <a:rPr lang="en-US" sz="2000" b="1" dirty="0" err="1"/>
              <a:t>Ngunit</a:t>
            </a:r>
            <a:r>
              <a:rPr lang="en-US" sz="2000" b="1" dirty="0"/>
              <a:t> may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taong</a:t>
            </a:r>
            <a:r>
              <a:rPr lang="en-US" sz="2000" b="1" dirty="0"/>
              <a:t> </a:t>
            </a:r>
            <a:r>
              <a:rPr lang="en-US" sz="2000" b="1" dirty="0" err="1"/>
              <a:t>lumabas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ipagtanggol</a:t>
            </a:r>
            <a:r>
              <a:rPr lang="en-US" sz="2000" b="1" dirty="0"/>
              <a:t> ang </a:t>
            </a:r>
            <a:r>
              <a:rPr lang="en-US" sz="2000" b="1" dirty="0" err="1"/>
              <a:t>katotohanan</a:t>
            </a:r>
            <a:r>
              <a:rPr lang="en-US" sz="2000" b="1" dirty="0"/>
              <a:t>, at </a:t>
            </a:r>
            <a:r>
              <a:rPr lang="en-US" sz="2000" b="1" dirty="0" err="1"/>
              <a:t>handang</a:t>
            </a:r>
            <a:r>
              <a:rPr lang="en-US" sz="2000" b="1" dirty="0"/>
              <a:t> </a:t>
            </a:r>
            <a:r>
              <a:rPr lang="en-US" sz="2000" b="1" dirty="0" err="1"/>
              <a:t>ibigay</a:t>
            </a:r>
            <a:r>
              <a:rPr lang="en-US" sz="2000" b="1" dirty="0"/>
              <a:t> ang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buhay</a:t>
            </a:r>
            <a:r>
              <a:rPr lang="en-US" sz="2000" b="1" dirty="0"/>
              <a:t> para </a:t>
            </a:r>
            <a:r>
              <a:rPr lang="en-US" sz="2000" b="1" dirty="0" err="1"/>
              <a:t>dito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8" y="1138842"/>
            <a:ext cx="80124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kapangyarihang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ay “</a:t>
            </a:r>
            <a:r>
              <a:rPr lang="en-US" sz="2000" b="1" dirty="0" err="1"/>
              <a:t>iwinaksi</a:t>
            </a:r>
            <a:r>
              <a:rPr lang="en-US" sz="2000" b="1" dirty="0"/>
              <a:t> ang </a:t>
            </a:r>
            <a:r>
              <a:rPr lang="en-US" sz="2000" b="1" dirty="0" err="1"/>
              <a:t>katotohanan</a:t>
            </a:r>
            <a:r>
              <a:rPr lang="en-US" sz="2000" b="1" dirty="0"/>
              <a:t>” (Dan. 8:12). Sa </a:t>
            </a:r>
            <a:r>
              <a:rPr lang="en-US" sz="2000" b="1" dirty="0" err="1"/>
              <a:t>panahong</a:t>
            </a:r>
            <a:r>
              <a:rPr lang="en-US" sz="2000" b="1" dirty="0"/>
              <a:t> </a:t>
            </a:r>
            <a:r>
              <a:rPr lang="en-US" sz="2000" b="1" dirty="0" err="1"/>
              <a:t>iyon</a:t>
            </a:r>
            <a:r>
              <a:rPr lang="en-US" sz="2000" b="1" dirty="0"/>
              <a:t>, “ang </a:t>
            </a:r>
            <a:r>
              <a:rPr lang="en-US" sz="2000" b="1" dirty="0" err="1"/>
              <a:t>ilan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</a:t>
            </a:r>
            <a:r>
              <a:rPr lang="en-US" sz="2000" b="1" dirty="0"/>
              <a:t> na </a:t>
            </a:r>
            <a:r>
              <a:rPr lang="en-US" sz="2000" b="1" dirty="0" err="1"/>
              <a:t>pantas</a:t>
            </a:r>
            <a:r>
              <a:rPr lang="en-US" sz="2000" b="1" dirty="0"/>
              <a:t> ay </a:t>
            </a:r>
            <a:r>
              <a:rPr lang="en-US" sz="2000" b="1" dirty="0" err="1"/>
              <a:t>mangabubuwal</a:t>
            </a:r>
            <a:r>
              <a:rPr lang="en-US" sz="2000" b="1" dirty="0"/>
              <a:t>,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dalisayin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, at </a:t>
            </a:r>
            <a:r>
              <a:rPr lang="en-US" sz="2000" b="1" dirty="0" err="1"/>
              <a:t>linisin</a:t>
            </a:r>
            <a:r>
              <a:rPr lang="en-US" sz="2000" b="1" dirty="0"/>
              <a:t>, at </a:t>
            </a:r>
            <a:r>
              <a:rPr lang="en-US" sz="2000" b="1" dirty="0" err="1"/>
              <a:t>paputiin</a:t>
            </a:r>
            <a:r>
              <a:rPr lang="en-US" sz="2000" b="1" dirty="0"/>
              <a:t>, </a:t>
            </a:r>
            <a:r>
              <a:rPr lang="en-US" sz="2000" b="1" dirty="0" err="1"/>
              <a:t>hanggang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panahon</a:t>
            </a:r>
            <a:r>
              <a:rPr lang="en-US" sz="2000" b="1" dirty="0"/>
              <a:t> ng </a:t>
            </a:r>
            <a:r>
              <a:rPr lang="en-US" sz="2000" b="1" dirty="0" err="1"/>
              <a:t>kawakasan</a:t>
            </a:r>
            <a:r>
              <a:rPr lang="en-US" sz="2000" b="1" dirty="0"/>
              <a:t>; </a:t>
            </a:r>
            <a:r>
              <a:rPr lang="en-US" sz="2000" b="1" dirty="0" err="1"/>
              <a:t>sapagka't</a:t>
            </a:r>
            <a:r>
              <a:rPr lang="en-US" sz="2000" b="1" dirty="0"/>
              <a:t> </a:t>
            </a:r>
            <a:r>
              <a:rPr lang="en-US" sz="2000" b="1" dirty="0" err="1"/>
              <a:t>ukol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panahon</a:t>
            </a:r>
            <a:r>
              <a:rPr lang="en-US" sz="2000" b="1" dirty="0"/>
              <a:t> pang </a:t>
            </a:r>
            <a:r>
              <a:rPr lang="en-US" sz="2000" b="1" dirty="0" err="1"/>
              <a:t>takda</a:t>
            </a:r>
            <a:r>
              <a:rPr lang="en-US" sz="2000" b="1" dirty="0"/>
              <a:t>.” (Dan. 11:35)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225548" y="1228183"/>
            <a:ext cx="7740904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ANG KATOTOHANAN NA INUSISA</a:t>
            </a: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-822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MGA PANAHON NG PAG-UUSIG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467969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magbabadya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salita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laban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Kataastaasan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lilipulin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banal 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Kataastaasan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iisiping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baguhin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at 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kautusan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sila'y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mangabibigay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kamay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hanggang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kalahati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(Daniel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77174" y="4842064"/>
            <a:ext cx="431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lahat ng </a:t>
            </a:r>
            <a:r>
              <a:rPr lang="en-US" sz="2000" b="1" dirty="0" err="1"/>
              <a:t>pahayag</a:t>
            </a:r>
            <a:r>
              <a:rPr lang="en-US" sz="2000" b="1" dirty="0"/>
              <a:t> ay </a:t>
            </a:r>
            <a:r>
              <a:rPr lang="en-US" sz="2000" b="1" dirty="0" err="1"/>
              <a:t>nagpapa-hiwatig</a:t>
            </a:r>
            <a:r>
              <a:rPr lang="en-US" sz="2000" b="1" dirty="0"/>
              <a:t> ng </a:t>
            </a:r>
            <a:r>
              <a:rPr lang="en-US" sz="2000" b="1" dirty="0" err="1"/>
              <a:t>iisang</a:t>
            </a:r>
            <a:r>
              <a:rPr lang="en-US" sz="2000" b="1" dirty="0"/>
              <a:t> </a:t>
            </a:r>
            <a:r>
              <a:rPr lang="en-US" sz="2000" b="1" dirty="0" err="1"/>
              <a:t>yugto</a:t>
            </a:r>
            <a:r>
              <a:rPr lang="en-US" sz="2000" b="1" dirty="0"/>
              <a:t>: 1,260 </a:t>
            </a:r>
            <a:r>
              <a:rPr lang="en-US" sz="2000" b="1" dirty="0" err="1"/>
              <a:t>araw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473322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04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Noong</a:t>
            </a:r>
            <a:r>
              <a:rPr lang="en-US" sz="2000" b="1" dirty="0"/>
              <a:t> </a:t>
            </a:r>
            <a:r>
              <a:rPr lang="en-US" sz="2000" b="1" dirty="0" err="1"/>
              <a:t>unang</a:t>
            </a:r>
            <a:r>
              <a:rPr lang="en-US" sz="2000" b="1" dirty="0"/>
              <a:t> </a:t>
            </a:r>
            <a:r>
              <a:rPr lang="en-US" sz="2000" b="1" dirty="0" err="1"/>
              <a:t>panahon</a:t>
            </a:r>
            <a:r>
              <a:rPr lang="en-US" sz="2000" b="1" dirty="0"/>
              <a:t>, ang </a:t>
            </a:r>
            <a:r>
              <a:rPr lang="en-US" sz="2000" b="1" dirty="0" err="1"/>
              <a:t>karaniwang</a:t>
            </a:r>
            <a:r>
              <a:rPr lang="en-US" sz="2000" b="1" dirty="0"/>
              <a:t> tagal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buwan</a:t>
            </a:r>
            <a:r>
              <a:rPr lang="en-US" sz="2000" b="1" dirty="0"/>
              <a:t> ay 30 </a:t>
            </a:r>
            <a:r>
              <a:rPr lang="en-US" sz="2000" b="1" dirty="0" err="1"/>
              <a:t>araw</a:t>
            </a:r>
            <a:r>
              <a:rPr lang="es-ES" sz="2000" b="1" dirty="0"/>
              <a:t>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023141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36576" y="2805239"/>
            <a:ext cx="470495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Ang </a:t>
            </a:r>
            <a:r>
              <a:rPr lang="en-US" sz="1900" b="1" dirty="0" err="1"/>
              <a:t>salitang</a:t>
            </a:r>
            <a:r>
              <a:rPr lang="en-US" sz="1900" b="1" dirty="0"/>
              <a:t> “</a:t>
            </a:r>
            <a:r>
              <a:rPr lang="en-US" sz="1900" b="1" dirty="0" err="1"/>
              <a:t>panahon</a:t>
            </a:r>
            <a:r>
              <a:rPr lang="en-US" sz="1900" b="1" dirty="0"/>
              <a:t>” ay </a:t>
            </a:r>
            <a:r>
              <a:rPr lang="en-US" sz="1900" b="1" dirty="0" err="1"/>
              <a:t>kasingkahulugan</a:t>
            </a:r>
            <a:r>
              <a:rPr lang="en-US" sz="1900" b="1" dirty="0"/>
              <a:t> ng “</a:t>
            </a:r>
            <a:r>
              <a:rPr lang="en-US" sz="1900" b="1" dirty="0" err="1"/>
              <a:t>taon</a:t>
            </a:r>
            <a:r>
              <a:rPr lang="en-US" sz="1900" b="1" dirty="0"/>
              <a:t>,” </a:t>
            </a:r>
            <a:r>
              <a:rPr lang="en-US" sz="1900" b="1" dirty="0" err="1"/>
              <a:t>samantalang</a:t>
            </a:r>
            <a:r>
              <a:rPr lang="en-US" sz="1900" b="1" dirty="0"/>
              <a:t> ang </a:t>
            </a:r>
            <a:r>
              <a:rPr lang="en-US" sz="1900" b="1" dirty="0" err="1"/>
              <a:t>salitang</a:t>
            </a:r>
            <a:r>
              <a:rPr lang="en-US" sz="1900" b="1" dirty="0"/>
              <a:t> “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panahon</a:t>
            </a:r>
            <a:r>
              <a:rPr lang="en-US" sz="1900" b="1" dirty="0"/>
              <a:t>” na </a:t>
            </a:r>
            <a:r>
              <a:rPr lang="en-US" sz="1900" b="1" dirty="0" err="1"/>
              <a:t>ginamit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Daniel ay literal na </a:t>
            </a:r>
            <a:r>
              <a:rPr lang="en-US" sz="1900" b="1" dirty="0" err="1"/>
              <a:t>nangangahulugang</a:t>
            </a:r>
            <a:r>
              <a:rPr lang="en-US" sz="1900" b="1" dirty="0"/>
              <a:t> “</a:t>
            </a:r>
            <a:r>
              <a:rPr lang="en-US" sz="1900" b="1" dirty="0" err="1"/>
              <a:t>dalawang</a:t>
            </a:r>
            <a:r>
              <a:rPr lang="en-US" sz="1900" b="1" dirty="0"/>
              <a:t> </a:t>
            </a:r>
            <a:r>
              <a:rPr lang="en-US" sz="1900" b="1" dirty="0" err="1"/>
              <a:t>beses</a:t>
            </a:r>
            <a:r>
              <a:rPr lang="es-ES" sz="1900" b="1" dirty="0"/>
              <a:t>”.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753693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800111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487795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29549" y="5549950"/>
            <a:ext cx="436244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Sa </a:t>
            </a:r>
            <a:r>
              <a:rPr lang="en-US" sz="1900" b="1" dirty="0" err="1"/>
              <a:t>ilalim</a:t>
            </a:r>
            <a:r>
              <a:rPr lang="en-US" sz="1900" b="1" dirty="0"/>
              <a:t> ng </a:t>
            </a:r>
            <a:r>
              <a:rPr lang="en-US" sz="1900" b="1" dirty="0" err="1"/>
              <a:t>prinsipyo</a:t>
            </a:r>
            <a:r>
              <a:rPr lang="en-US" sz="1900" b="1" dirty="0"/>
              <a:t> ng “</a:t>
            </a:r>
            <a:r>
              <a:rPr lang="en-US" sz="1900" b="1" dirty="0" err="1"/>
              <a:t>araw</a:t>
            </a:r>
            <a:r>
              <a:rPr lang="en-US" sz="1900" b="1" dirty="0"/>
              <a:t> para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taon</a:t>
            </a:r>
            <a:r>
              <a:rPr lang="en-US" sz="1900" b="1" dirty="0"/>
              <a:t>” (Ez. 4:6; </a:t>
            </a:r>
            <a:r>
              <a:rPr lang="en-US" sz="1900" b="1" dirty="0" err="1"/>
              <a:t>Bil</a:t>
            </a:r>
            <a:r>
              <a:rPr lang="en-US" sz="1900" b="1" dirty="0"/>
              <a:t>. 14:34), ang </a:t>
            </a:r>
            <a:r>
              <a:rPr lang="en-US" sz="1900" b="1" dirty="0" err="1"/>
              <a:t>yugtong</a:t>
            </a:r>
            <a:r>
              <a:rPr lang="en-US" sz="1900" b="1" dirty="0"/>
              <a:t> </a:t>
            </a:r>
            <a:r>
              <a:rPr lang="en-US" sz="1900" b="1" dirty="0" err="1"/>
              <a:t>ito</a:t>
            </a:r>
            <a:r>
              <a:rPr lang="en-US" sz="1900" b="1" dirty="0"/>
              <a:t> ng </a:t>
            </a:r>
            <a:r>
              <a:rPr lang="en-US" sz="1900" b="1" dirty="0" err="1"/>
              <a:t>pag-uusig</a:t>
            </a:r>
            <a:r>
              <a:rPr lang="en-US" sz="1900" b="1" dirty="0"/>
              <a:t> ay </a:t>
            </a:r>
            <a:r>
              <a:rPr lang="en-US" sz="1900" b="1" dirty="0" err="1"/>
              <a:t>sumasaklaw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1,260 </a:t>
            </a:r>
            <a:r>
              <a:rPr lang="en-US" sz="1900" b="1" dirty="0" err="1"/>
              <a:t>taon</a:t>
            </a:r>
            <a:r>
              <a:rPr lang="en-US" sz="1900" b="1" dirty="0"/>
              <a:t> ng </a:t>
            </a:r>
            <a:r>
              <a:rPr lang="en-US" sz="1900" b="1" dirty="0" err="1"/>
              <a:t>kasaysayan</a:t>
            </a:r>
            <a:r>
              <a:rPr lang="es-ES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231774" y="1383714"/>
            <a:ext cx="662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Anong </a:t>
            </a:r>
            <a:r>
              <a:rPr lang="en-US" sz="2000" b="1" dirty="0" err="1"/>
              <a:t>makasaysayang</a:t>
            </a:r>
            <a:r>
              <a:rPr lang="en-US" sz="2000" b="1" dirty="0"/>
              <a:t> </a:t>
            </a:r>
            <a:r>
              <a:rPr lang="en-US" sz="2000" b="1" dirty="0" err="1"/>
              <a:t>yugto</a:t>
            </a:r>
            <a:r>
              <a:rPr lang="en-US" sz="2000" b="1" dirty="0"/>
              <a:t> ang </a:t>
            </a:r>
            <a:r>
              <a:rPr lang="en-US" sz="2000" b="1" dirty="0" err="1"/>
              <a:t>saklaw</a:t>
            </a:r>
            <a:r>
              <a:rPr lang="en-US" sz="2000" b="1" dirty="0"/>
              <a:t> ng 1,260-taóng </a:t>
            </a:r>
            <a:r>
              <a:rPr lang="en-US" sz="2000" b="1" dirty="0" err="1"/>
              <a:t>pag-uusig</a:t>
            </a:r>
            <a:r>
              <a:rPr lang="en-US" sz="2000" b="1" dirty="0"/>
              <a:t> na </a:t>
            </a:r>
            <a:r>
              <a:rPr lang="en-US" sz="2000" b="1" dirty="0" err="1"/>
              <a:t>inihayag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Daniel at ng </a:t>
            </a:r>
            <a:r>
              <a:rPr lang="en-US" sz="2000" b="1" dirty="0" err="1"/>
              <a:t>Apocalipsis</a:t>
            </a:r>
            <a:r>
              <a:rPr lang="es-ES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958891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0070" y="3248009"/>
            <a:ext cx="45271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Gaya ng </a:t>
            </a:r>
            <a:r>
              <a:rPr lang="en-US" sz="2000" b="1" dirty="0" err="1"/>
              <a:t>inihula</a:t>
            </a:r>
            <a:r>
              <a:rPr lang="en-US" sz="2000" b="1" dirty="0"/>
              <a:t>, </a:t>
            </a:r>
            <a:r>
              <a:rPr lang="en-US" sz="2000" b="1" dirty="0" err="1"/>
              <a:t>naghanda</a:t>
            </a:r>
            <a:r>
              <a:rPr lang="en-US" sz="2000" b="1" dirty="0"/>
              <a:t> ang </a:t>
            </a:r>
            <a:r>
              <a:rPr lang="en-US" sz="2000" b="1" dirty="0" err="1"/>
              <a:t>Diyos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lugar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tulungan</a:t>
            </a:r>
            <a:r>
              <a:rPr lang="en-US" sz="2000" b="1" dirty="0"/>
              <a:t> ang </a:t>
            </a:r>
            <a:r>
              <a:rPr lang="en-US" sz="2000" b="1" dirty="0" err="1"/>
              <a:t>tapat</a:t>
            </a:r>
            <a:r>
              <a:rPr lang="en-US" sz="2000" b="1" dirty="0"/>
              <a:t> na </a:t>
            </a:r>
            <a:r>
              <a:rPr lang="en-US" sz="2000" b="1" dirty="0" err="1"/>
              <a:t>iglesia</a:t>
            </a:r>
            <a:r>
              <a:rPr lang="en-US" sz="2000" b="1" dirty="0"/>
              <a:t>: ang </a:t>
            </a:r>
            <a:r>
              <a:rPr lang="en-US" sz="2000" b="1" dirty="0" err="1"/>
              <a:t>ilang</a:t>
            </a:r>
            <a:r>
              <a:rPr lang="en-US" sz="2000" b="1" dirty="0"/>
              <a:t>, </a:t>
            </a:r>
            <a:r>
              <a:rPr lang="en-US" sz="2000" b="1" dirty="0" err="1"/>
              <a:t>iyon</a:t>
            </a:r>
            <a:r>
              <a:rPr lang="en-US" sz="2000" b="1" dirty="0"/>
              <a:t> ay,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lugar</a:t>
            </a:r>
            <a:r>
              <a:rPr lang="en-US" sz="2000" b="1" dirty="0"/>
              <a:t> na </a:t>
            </a:r>
            <a:r>
              <a:rPr lang="en-US" sz="2000" b="1" dirty="0" err="1"/>
              <a:t>kakaunti</a:t>
            </a:r>
            <a:r>
              <a:rPr lang="en-US" sz="2000" b="1" dirty="0"/>
              <a:t> ang </a:t>
            </a:r>
            <a:r>
              <a:rPr lang="en-US" sz="2000" b="1" dirty="0" err="1"/>
              <a:t>nakatira</a:t>
            </a:r>
            <a:r>
              <a:rPr lang="en-US" sz="2000" b="1" dirty="0"/>
              <a:t> (Apoc. 12:6, 14</a:t>
            </a:r>
            <a:r>
              <a:rPr lang="es-ES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42" b="15808"/>
          <a:stretch/>
        </p:blipFill>
        <p:spPr>
          <a:xfrm>
            <a:off x="7699248" y="4397246"/>
            <a:ext cx="4407408" cy="1754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-914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MGA PANAHON NG PAG-UUSIG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449681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magbabadya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salita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laban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Kataastaasan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lilipulin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banal 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Kataastaasan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iisiping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baguhin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at 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kautusan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sila'y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mangabibigay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kamay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hanggang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kalahati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(Daniel 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429000"/>
            <a:ext cx="2046678" cy="3215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231774" y="2018448"/>
            <a:ext cx="6540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Nang ang </a:t>
            </a:r>
            <a:r>
              <a:rPr lang="en-US" sz="2000" b="1" dirty="0" err="1"/>
              <a:t>sampung</a:t>
            </a:r>
            <a:r>
              <a:rPr lang="en-US" sz="2000" b="1" dirty="0"/>
              <a:t> </a:t>
            </a:r>
            <a:r>
              <a:rPr lang="en-US" sz="2000" b="1" dirty="0" err="1"/>
              <a:t>politikal</a:t>
            </a:r>
            <a:r>
              <a:rPr lang="en-US" sz="2000" b="1" dirty="0"/>
              <a:t> na </a:t>
            </a:r>
            <a:r>
              <a:rPr lang="en-US" sz="2000" b="1" dirty="0" err="1"/>
              <a:t>kaharian</a:t>
            </a:r>
            <a:r>
              <a:rPr lang="en-US" sz="2000" b="1" dirty="0"/>
              <a:t> ay </a:t>
            </a:r>
            <a:r>
              <a:rPr lang="en-US" sz="2000" b="1" dirty="0" err="1"/>
              <a:t>bumangon</a:t>
            </a:r>
            <a:r>
              <a:rPr lang="en-US" sz="2000" b="1" dirty="0"/>
              <a:t> </a:t>
            </a:r>
            <a:r>
              <a:rPr lang="en-US" sz="2000" b="1" dirty="0" err="1"/>
              <a:t>mula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Roma (ang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tribo</a:t>
            </a:r>
            <a:r>
              <a:rPr lang="en-US" sz="2000" b="1" dirty="0"/>
              <a:t> na </a:t>
            </a:r>
            <a:r>
              <a:rPr lang="en-US" sz="2000" b="1" dirty="0" err="1"/>
              <a:t>sumalakay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imperyo</a:t>
            </a:r>
            <a:r>
              <a:rPr lang="en-US" sz="2000" b="1" dirty="0"/>
              <a:t>), isa pang </a:t>
            </a:r>
            <a:r>
              <a:rPr lang="en-US" sz="2000" b="1" dirty="0" err="1"/>
              <a:t>kaharian</a:t>
            </a:r>
            <a:r>
              <a:rPr lang="en-US" sz="2000" b="1" dirty="0"/>
              <a:t> ang </a:t>
            </a:r>
            <a:r>
              <a:rPr lang="en-US" sz="2000" b="1" dirty="0" err="1"/>
              <a:t>lilitaw</a:t>
            </a:r>
            <a:r>
              <a:rPr lang="en-US" sz="2000" b="1" dirty="0"/>
              <a:t> at </a:t>
            </a:r>
            <a:r>
              <a:rPr lang="en-US" sz="2000" b="1" dirty="0" err="1"/>
              <a:t>ibabagsak</a:t>
            </a:r>
            <a:r>
              <a:rPr lang="en-US" sz="2000" b="1" dirty="0"/>
              <a:t> ang </a:t>
            </a:r>
            <a:r>
              <a:rPr lang="en-US" sz="2000" b="1" dirty="0" err="1"/>
              <a:t>tatlo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sampung</a:t>
            </a:r>
            <a:r>
              <a:rPr lang="en-US" sz="2000" b="1" dirty="0"/>
              <a:t> </a:t>
            </a:r>
            <a:r>
              <a:rPr lang="en-US" sz="2000" b="1" dirty="0" err="1"/>
              <a:t>kaharian</a:t>
            </a:r>
            <a:r>
              <a:rPr lang="en-US" sz="2000" b="1" dirty="0"/>
              <a:t> </a:t>
            </a:r>
            <a:r>
              <a:rPr lang="es-ES" sz="2000" b="1" dirty="0"/>
              <a:t>(Dn.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3033574" y="6161248"/>
            <a:ext cx="9073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                                         Sa </a:t>
            </a:r>
            <a:r>
              <a:rPr lang="en-US" sz="2000" b="1" dirty="0" err="1"/>
              <a:t>kasamaang</a:t>
            </a:r>
            <a:r>
              <a:rPr lang="en-US" sz="2000" b="1" dirty="0"/>
              <a:t> </a:t>
            </a:r>
            <a:r>
              <a:rPr lang="en-US" sz="2000" b="1" dirty="0" err="1"/>
              <a:t>palad</a:t>
            </a:r>
            <a:r>
              <a:rPr lang="en-US" sz="2000" b="1" dirty="0"/>
              <a:t>, </a:t>
            </a:r>
            <a:r>
              <a:rPr lang="en-US" sz="2000" b="1" dirty="0" err="1"/>
              <a:t>marami</a:t>
            </a:r>
            <a:r>
              <a:rPr lang="en-US" sz="2000" b="1" dirty="0"/>
              <a:t> ang </a:t>
            </a:r>
            <a:r>
              <a:rPr lang="en-US" sz="2000" b="1" dirty="0" err="1"/>
              <a:t>kailangang</a:t>
            </a:r>
            <a:r>
              <a:rPr lang="en-US" sz="2000" b="1" dirty="0"/>
              <a:t> </a:t>
            </a:r>
            <a:r>
              <a:rPr lang="en-US" sz="2000" b="1" dirty="0" err="1"/>
              <a:t>magbayad</a:t>
            </a:r>
            <a:r>
              <a:rPr lang="en-US" sz="2000" b="1" dirty="0"/>
              <a:t> ng </a:t>
            </a:r>
            <a:r>
              <a:rPr lang="en-US" sz="2000" b="1" dirty="0" err="1"/>
              <a:t>sariling</a:t>
            </a:r>
            <a:r>
              <a:rPr lang="en-US" sz="2000" b="1" dirty="0"/>
              <a:t> </a:t>
            </a:r>
            <a:r>
              <a:rPr lang="en-US" sz="2000" b="1" dirty="0" err="1"/>
              <a:t>dugo</a:t>
            </a:r>
            <a:r>
              <a:rPr lang="en-US" sz="2000" b="1" dirty="0"/>
              <a:t> para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katapatan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594736" y="4596907"/>
            <a:ext cx="497537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                                                Sa </a:t>
            </a:r>
            <a:r>
              <a:rPr lang="en-US" sz="1900" b="1" dirty="0" err="1"/>
              <a:t>panahon</a:t>
            </a:r>
            <a:r>
              <a:rPr lang="en-US" sz="1900" b="1" dirty="0"/>
              <a:t> ng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paghihirap</a:t>
            </a:r>
            <a:r>
              <a:rPr lang="en-US" sz="1900" b="1" dirty="0"/>
              <a:t> at </a:t>
            </a:r>
            <a:r>
              <a:rPr lang="en-US" sz="1900" b="1" dirty="0" err="1"/>
              <a:t>pag-uusig</a:t>
            </a:r>
            <a:r>
              <a:rPr lang="en-US" sz="1900" b="1" dirty="0"/>
              <a:t>, ang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tapat</a:t>
            </a:r>
            <a:r>
              <a:rPr lang="en-US" sz="1900" b="1" dirty="0"/>
              <a:t> na </a:t>
            </a:r>
            <a:r>
              <a:rPr lang="en-US" sz="1900" b="1" dirty="0" err="1"/>
              <a:t>mananampalataya</a:t>
            </a:r>
            <a:r>
              <a:rPr lang="en-US" sz="1900" b="1" dirty="0"/>
              <a:t> ay </a:t>
            </a:r>
            <a:r>
              <a:rPr lang="en-US" sz="1900" b="1" dirty="0" err="1"/>
              <a:t>tumayong</a:t>
            </a:r>
            <a:r>
              <a:rPr lang="en-US" sz="1900" b="1" dirty="0"/>
              <a:t> </a:t>
            </a:r>
            <a:r>
              <a:rPr lang="en-US" sz="1900" b="1" dirty="0" err="1"/>
              <a:t>matatag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pagtatanggol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katotohanan</a:t>
            </a:r>
            <a:r>
              <a:rPr lang="en-US" sz="1900" b="1" dirty="0"/>
              <a:t>, na </a:t>
            </a:r>
            <a:r>
              <a:rPr lang="en-US" sz="1900" b="1" dirty="0" err="1"/>
              <a:t>nanganganlong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pag-ibig</a:t>
            </a:r>
            <a:r>
              <a:rPr lang="en-US" sz="1900" b="1" dirty="0"/>
              <a:t> at </a:t>
            </a:r>
            <a:r>
              <a:rPr lang="en-US" sz="1900" b="1" dirty="0" err="1"/>
              <a:t>pangangalaga</a:t>
            </a:r>
            <a:r>
              <a:rPr lang="en-US" sz="1900" b="1" dirty="0"/>
              <a:t> ng </a:t>
            </a:r>
            <a:r>
              <a:rPr lang="en-US" sz="1900" b="1" dirty="0" err="1"/>
              <a:t>Diyos</a:t>
            </a:r>
            <a:r>
              <a:rPr lang="en-US" sz="1900" b="1" dirty="0"/>
              <a:t> (</a:t>
            </a:r>
            <a:r>
              <a:rPr lang="en-US" sz="1900" b="1" dirty="0" err="1"/>
              <a:t>Awit</a:t>
            </a:r>
            <a:r>
              <a:rPr lang="en-US" sz="1900" b="1" dirty="0"/>
              <a:t> 46:1-3</a:t>
            </a:r>
            <a:r>
              <a:rPr lang="es-ES" sz="19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-73152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KATAPATAN SA PAG-UUSIG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1" y="505807"/>
            <a:ext cx="1073807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Mga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minamahal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samantalang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ako'y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totoong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nagsisikap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pagsulat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inyo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tungkol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kaligtasan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nating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lahat, ay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napilitan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akong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sumulat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inyo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inaaralan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kayong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makipaglabang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masikap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dahil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pananampalataya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ibinigay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minsan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magpakailan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man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banal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(Judas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579944"/>
            <a:ext cx="855661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Nang </a:t>
            </a:r>
            <a:r>
              <a:rPr lang="en-US" sz="1900" b="1" dirty="0" err="1"/>
              <a:t>magkaroon</a:t>
            </a:r>
            <a:r>
              <a:rPr lang="en-US" sz="1900" b="1" dirty="0"/>
              <a:t> ng </a:t>
            </a:r>
            <a:r>
              <a:rPr lang="en-US" sz="1900" b="1" dirty="0" err="1"/>
              <a:t>kapangyarihang</a:t>
            </a:r>
            <a:r>
              <a:rPr lang="en-US" sz="1900" b="1" dirty="0"/>
              <a:t> </a:t>
            </a:r>
            <a:r>
              <a:rPr lang="en-US" sz="1900" b="1" dirty="0" err="1"/>
              <a:t>pampulitika</a:t>
            </a:r>
            <a:r>
              <a:rPr lang="en-US" sz="1900" b="1" dirty="0"/>
              <a:t>, </a:t>
            </a:r>
            <a:r>
              <a:rPr lang="en-US" sz="1900" b="1" dirty="0" err="1"/>
              <a:t>nagsimulang</a:t>
            </a:r>
            <a:r>
              <a:rPr lang="en-US" sz="1900" b="1" dirty="0"/>
              <a:t> </a:t>
            </a:r>
            <a:r>
              <a:rPr lang="en-US" sz="1900" b="1" dirty="0" err="1"/>
              <a:t>gamitin</a:t>
            </a:r>
            <a:r>
              <a:rPr lang="en-US" sz="1900" b="1" dirty="0"/>
              <a:t> ng </a:t>
            </a:r>
            <a:r>
              <a:rPr lang="en-US" sz="1900" b="1" dirty="0" err="1"/>
              <a:t>Romanong</a:t>
            </a:r>
            <a:r>
              <a:rPr lang="en-US" sz="1900" b="1" dirty="0"/>
              <a:t> </a:t>
            </a:r>
            <a:r>
              <a:rPr lang="en-US" sz="1900" b="1" dirty="0" err="1"/>
              <a:t>Iglesia</a:t>
            </a:r>
            <a:r>
              <a:rPr lang="en-US" sz="1900" b="1" dirty="0"/>
              <a:t> ang </a:t>
            </a:r>
            <a:r>
              <a:rPr lang="en-US" sz="1900" b="1" dirty="0" err="1"/>
              <a:t>kapangyarihan</a:t>
            </a:r>
            <a:r>
              <a:rPr lang="en-US" sz="1900" b="1" dirty="0"/>
              <a:t> </a:t>
            </a:r>
            <a:r>
              <a:rPr lang="en-US" sz="1900" b="1" dirty="0" err="1"/>
              <a:t>nito</a:t>
            </a:r>
            <a:r>
              <a:rPr lang="en-US" sz="1900" b="1" dirty="0"/>
              <a:t> </a:t>
            </a:r>
            <a:r>
              <a:rPr lang="en-US" sz="1900" b="1" dirty="0" err="1"/>
              <a:t>upang</a:t>
            </a:r>
            <a:r>
              <a:rPr lang="en-US" sz="1900" b="1" dirty="0"/>
              <a:t> </a:t>
            </a:r>
            <a:r>
              <a:rPr lang="en-US" sz="1900" b="1" dirty="0" err="1"/>
              <a:t>hilingin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lahat na </a:t>
            </a:r>
            <a:r>
              <a:rPr lang="en-US" sz="1900" b="1" dirty="0" err="1"/>
              <a:t>sumunod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utos</a:t>
            </a:r>
            <a:r>
              <a:rPr lang="en-US" sz="1900" b="1" dirty="0"/>
              <a:t> ng </a:t>
            </a:r>
            <a:r>
              <a:rPr lang="en-US" sz="1900" b="1" dirty="0" err="1"/>
              <a:t>relihiyon</a:t>
            </a:r>
            <a:r>
              <a:rPr lang="en-US" sz="1900" b="1" dirty="0"/>
              <a:t> </a:t>
            </a:r>
            <a:r>
              <a:rPr lang="en-US" sz="1900" b="1" dirty="0" err="1"/>
              <a:t>nito</a:t>
            </a:r>
            <a:r>
              <a:rPr lang="en-US" sz="1900" b="1" dirty="0"/>
              <a:t>, na </a:t>
            </a:r>
            <a:r>
              <a:rPr lang="en-US" sz="1900" b="1" dirty="0" err="1"/>
              <a:t>marami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ito</a:t>
            </a:r>
            <a:r>
              <a:rPr lang="en-US" sz="1900" b="1" dirty="0"/>
              <a:t> ay </a:t>
            </a:r>
            <a:r>
              <a:rPr lang="en-US" sz="1900" b="1" dirty="0" err="1"/>
              <a:t>binaluktot</a:t>
            </a:r>
            <a:r>
              <a:rPr lang="es-ES" sz="1900" b="1" dirty="0"/>
              <a:t>.</a:t>
            </a: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63980" y="3550768"/>
            <a:ext cx="69064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kayang</a:t>
            </a:r>
            <a:r>
              <a:rPr lang="en-US" sz="2000" b="1" dirty="0"/>
              <a:t> </a:t>
            </a:r>
            <a:r>
              <a:rPr lang="en-US" sz="2000" b="1" dirty="0" err="1"/>
              <a:t>sirain</a:t>
            </a:r>
            <a:r>
              <a:rPr lang="en-US" sz="2000" b="1" dirty="0"/>
              <a:t>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lubusan</a:t>
            </a:r>
            <a:r>
              <a:rPr lang="en-US" sz="2000" b="1" dirty="0"/>
              <a:t>. </a:t>
            </a:r>
            <a:r>
              <a:rPr lang="en-US" sz="2000" b="1" dirty="0" err="1"/>
              <a:t>Bumangon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tapat</a:t>
            </a:r>
            <a:r>
              <a:rPr lang="en-US" sz="2000" b="1" dirty="0"/>
              <a:t> na, </a:t>
            </a:r>
            <a:r>
              <a:rPr lang="en-US" sz="2000" b="1" dirty="0" err="1"/>
              <a:t>ginagabayan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turo</a:t>
            </a:r>
            <a:r>
              <a:rPr lang="en-US" sz="2000" b="1" dirty="0"/>
              <a:t> ng </a:t>
            </a:r>
            <a:r>
              <a:rPr lang="en-US" sz="2000" b="1" dirty="0" err="1"/>
              <a:t>Bibliya</a:t>
            </a:r>
            <a:r>
              <a:rPr lang="en-US" sz="2000" b="1" dirty="0"/>
              <a:t> at </a:t>
            </a:r>
            <a:r>
              <a:rPr lang="en-US" sz="2000" b="1" dirty="0" err="1"/>
              <a:t>sumusunod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Judas, na </a:t>
            </a:r>
            <a:r>
              <a:rPr lang="en-US" sz="2000" b="1" dirty="0" err="1"/>
              <a:t>masiglang</a:t>
            </a:r>
            <a:r>
              <a:rPr lang="en-US" sz="2000" b="1" dirty="0"/>
              <a:t> </a:t>
            </a:r>
            <a:r>
              <a:rPr lang="en-US" sz="2000" b="1" dirty="0" err="1"/>
              <a:t>nakipaglaban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ipagtanggol</a:t>
            </a:r>
            <a:r>
              <a:rPr lang="en-US" sz="2000" b="1" dirty="0"/>
              <a:t> ang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pananampalataya</a:t>
            </a:r>
            <a:r>
              <a:rPr lang="en-US" sz="2000" b="1" dirty="0"/>
              <a:t> (Judas 1:3</a:t>
            </a:r>
            <a:r>
              <a:rPr lang="es-ES" sz="2000" b="1" dirty="0"/>
              <a:t>).</a:t>
            </a: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915428" y="3464657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63980" y="2505828"/>
            <a:ext cx="8518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Dagdag</a:t>
            </a:r>
            <a:r>
              <a:rPr lang="en-US" sz="2000" b="1" dirty="0"/>
              <a:t> pa </a:t>
            </a:r>
            <a:r>
              <a:rPr lang="en-US" sz="2000" b="1" dirty="0" err="1"/>
              <a:t>rito</a:t>
            </a:r>
            <a:r>
              <a:rPr lang="en-US" sz="2000" b="1" dirty="0"/>
              <a:t> ang </a:t>
            </a:r>
            <a:r>
              <a:rPr lang="en-US" sz="2000" b="1" dirty="0" err="1"/>
              <a:t>lumalagong</a:t>
            </a:r>
            <a:r>
              <a:rPr lang="en-US" sz="2000" b="1" dirty="0"/>
              <a:t> </a:t>
            </a:r>
            <a:r>
              <a:rPr lang="en-US" sz="2000" b="1" dirty="0" err="1"/>
              <a:t>katiwalian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lider</a:t>
            </a:r>
            <a:r>
              <a:rPr lang="en-US" sz="2000" b="1" dirty="0"/>
              <a:t> ng </a:t>
            </a:r>
            <a:r>
              <a:rPr lang="en-US" sz="2000" b="1" dirty="0" err="1"/>
              <a:t>relihiyon</a:t>
            </a:r>
            <a:r>
              <a:rPr lang="en-US" sz="2000" b="1" dirty="0"/>
              <a:t>.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maiwasang</a:t>
            </a:r>
            <a:r>
              <a:rPr lang="en-US" sz="2000" b="1" dirty="0"/>
              <a:t> </a:t>
            </a:r>
            <a:r>
              <a:rPr lang="en-US" sz="2000" b="1" dirty="0" err="1"/>
              <a:t>maghimagsik</a:t>
            </a:r>
            <a:r>
              <a:rPr lang="en-US" sz="2000" b="1" dirty="0"/>
              <a:t> ang masa </a:t>
            </a:r>
            <a:r>
              <a:rPr lang="en-US" sz="2000" b="1" dirty="0" err="1"/>
              <a:t>laban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otoridad</a:t>
            </a:r>
            <a:r>
              <a:rPr lang="en-US" sz="2000" b="1" dirty="0"/>
              <a:t>, </a:t>
            </a:r>
            <a:r>
              <a:rPr lang="en-US" sz="2000" b="1" dirty="0" err="1"/>
              <a:t>inalis</a:t>
            </a:r>
            <a:r>
              <a:rPr lang="en-US" sz="2000" b="1" dirty="0"/>
              <a:t> </a:t>
            </a:r>
            <a:r>
              <a:rPr lang="en-US" sz="2000" b="1" dirty="0" err="1"/>
              <a:t>nito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</a:t>
            </a:r>
            <a:r>
              <a:rPr lang="en-US" sz="2000" b="1" dirty="0"/>
              <a:t> ang </a:t>
            </a:r>
            <a:r>
              <a:rPr lang="en-US" sz="2000" b="1" dirty="0" err="1"/>
              <a:t>pinakamahalagang</a:t>
            </a:r>
            <a:r>
              <a:rPr lang="en-US" sz="2000" b="1" dirty="0"/>
              <a:t> bagay: Ang </a:t>
            </a:r>
            <a:r>
              <a:rPr lang="en-US" sz="2000" b="1" dirty="0" err="1"/>
              <a:t>Salita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73124" y="5150003"/>
            <a:ext cx="62423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Pinalakas</a:t>
            </a:r>
            <a:r>
              <a:rPr lang="en-US" sz="2000" b="1" dirty="0"/>
              <a:t> ng </a:t>
            </a:r>
            <a:r>
              <a:rPr lang="en-US" sz="2000" b="1" dirty="0" err="1"/>
              <a:t>Salita</a:t>
            </a:r>
            <a:r>
              <a:rPr lang="en-US" sz="2000" b="1" dirty="0"/>
              <a:t>,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takot</a:t>
            </a:r>
            <a:r>
              <a:rPr lang="en-US" sz="2000" b="1" dirty="0"/>
              <a:t> </a:t>
            </a:r>
            <a:r>
              <a:rPr lang="en-US" sz="2000" b="1" dirty="0" err="1"/>
              <a:t>nilang</a:t>
            </a:r>
            <a:r>
              <a:rPr lang="en-US" sz="2000" b="1" dirty="0"/>
              <a:t> </a:t>
            </a:r>
            <a:r>
              <a:rPr lang="en-US" sz="2000" b="1" dirty="0" err="1"/>
              <a:t>ipinamahagi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turo</a:t>
            </a:r>
            <a:r>
              <a:rPr lang="en-US" sz="2000" b="1" dirty="0"/>
              <a:t> </a:t>
            </a:r>
            <a:r>
              <a:rPr lang="en-US" sz="2000" b="1" dirty="0" err="1"/>
              <a:t>nito</a:t>
            </a:r>
            <a:r>
              <a:rPr lang="en-US" sz="2000" b="1" dirty="0"/>
              <a:t>. </a:t>
            </a:r>
            <a:r>
              <a:rPr lang="en-US" sz="2000" b="1" dirty="0" err="1"/>
              <a:t>Pinalakas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pangako</a:t>
            </a:r>
            <a:r>
              <a:rPr lang="en-US" sz="2000" b="1" dirty="0"/>
              <a:t> </a:t>
            </a:r>
            <a:r>
              <a:rPr lang="en-US" sz="2000" b="1" dirty="0" err="1"/>
              <a:t>tulad</a:t>
            </a:r>
            <a:r>
              <a:rPr lang="en-US" sz="2000" b="1" dirty="0"/>
              <a:t> ng </a:t>
            </a:r>
            <a:r>
              <a:rPr lang="en-US" sz="2000" b="1" dirty="0" err="1"/>
              <a:t>Apocalipsis</a:t>
            </a:r>
            <a:r>
              <a:rPr lang="en-US" sz="2000" b="1" dirty="0"/>
              <a:t> 2:10, </a:t>
            </a:r>
            <a:r>
              <a:rPr lang="en-US" sz="2000" b="1" dirty="0" err="1"/>
              <a:t>naging</a:t>
            </a:r>
            <a:r>
              <a:rPr lang="en-US" sz="2000" b="1" dirty="0"/>
              <a:t> </a:t>
            </a:r>
            <a:r>
              <a:rPr lang="en-US" sz="2000" b="1" dirty="0" err="1"/>
              <a:t>tapat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hanggang</a:t>
            </a:r>
            <a:r>
              <a:rPr lang="en-US" sz="2000" b="1" dirty="0"/>
              <a:t> </a:t>
            </a:r>
            <a:r>
              <a:rPr lang="en-US" sz="2000" b="1" dirty="0" err="1"/>
              <a:t>kamatayan</a:t>
            </a:r>
            <a:r>
              <a:rPr lang="en-US" sz="2000" b="1" dirty="0"/>
              <a:t>, </a:t>
            </a:r>
            <a:r>
              <a:rPr lang="en-US" sz="2000" b="1" dirty="0" err="1"/>
              <a:t>alam</a:t>
            </a:r>
            <a:r>
              <a:rPr lang="en-US" sz="2000" b="1" dirty="0"/>
              <a:t> </a:t>
            </a:r>
            <a:r>
              <a:rPr lang="en-US" sz="2000" b="1" dirty="0" err="1"/>
              <a:t>nilang</a:t>
            </a:r>
            <a:r>
              <a:rPr lang="en-US" sz="2000" b="1" dirty="0"/>
              <a:t> </a:t>
            </a:r>
            <a:r>
              <a:rPr lang="en-US" sz="2000" b="1" dirty="0" err="1"/>
              <a:t>tatanggapin</a:t>
            </a:r>
            <a:r>
              <a:rPr lang="en-US" sz="2000" b="1" dirty="0"/>
              <a:t> </a:t>
            </a:r>
            <a:r>
              <a:rPr lang="en-US" sz="2000" b="1" dirty="0" err="1"/>
              <a:t>nila</a:t>
            </a:r>
            <a:r>
              <a:rPr lang="en-US" sz="2000" b="1" dirty="0"/>
              <a:t> ang </a:t>
            </a:r>
            <a:r>
              <a:rPr lang="en-US" sz="2000" b="1" dirty="0" err="1"/>
              <a:t>putong</a:t>
            </a:r>
            <a:r>
              <a:rPr lang="en-US" sz="2000" b="1" dirty="0"/>
              <a:t> ng </a:t>
            </a:r>
            <a:r>
              <a:rPr lang="en-US" sz="2000" b="1" dirty="0" err="1"/>
              <a:t>buhay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1590040" y="1399014"/>
            <a:ext cx="901192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ANG PAGTATANGGOL SA KATOTOHANAN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PAGBABAHAGI NG BIBLIA: MGA WALDENSE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Sumagot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si Pedro at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ang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iba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pang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apostol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‘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Dapat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naming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sundin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ang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Diyos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kaysa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tao’ 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Gawa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1911096" y="1320585"/>
            <a:ext cx="6949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 Peter Waldo (1140-1218),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mayamang</a:t>
            </a:r>
            <a:r>
              <a:rPr lang="en-US" sz="2000" b="1" dirty="0"/>
              <a:t> </a:t>
            </a:r>
            <a:r>
              <a:rPr lang="en-US" sz="2000" b="1" dirty="0" err="1"/>
              <a:t>negosyanteng</a:t>
            </a:r>
            <a:r>
              <a:rPr lang="en-US" sz="2000" b="1" dirty="0"/>
              <a:t> </a:t>
            </a:r>
            <a:r>
              <a:rPr lang="en-US" sz="2000" b="1" dirty="0" err="1"/>
              <a:t>Pranses</a:t>
            </a:r>
            <a:r>
              <a:rPr lang="en-US" sz="2000" b="1" dirty="0"/>
              <a:t> na </a:t>
            </a:r>
            <a:r>
              <a:rPr lang="en-US" sz="2000" b="1" dirty="0" err="1"/>
              <a:t>tinalikuran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kayamanan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ipangaral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Kristo, ay </a:t>
            </a:r>
            <a:r>
              <a:rPr lang="en-US" sz="2000" b="1" dirty="0" err="1"/>
              <a:t>nagtatag</a:t>
            </a:r>
            <a:r>
              <a:rPr lang="en-US" sz="2000" b="1" dirty="0"/>
              <a:t> ng </a:t>
            </a:r>
            <a:r>
              <a:rPr lang="en-US" sz="2000" b="1" dirty="0" err="1"/>
              <a:t>kilusang</a:t>
            </a:r>
            <a:r>
              <a:rPr lang="en-US" sz="2000" b="1" dirty="0"/>
              <a:t> "</a:t>
            </a:r>
            <a:r>
              <a:rPr lang="en-US" sz="2000" b="1" dirty="0" err="1"/>
              <a:t>Mahirap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Lyon", na </a:t>
            </a:r>
            <a:r>
              <a:rPr lang="en-US" sz="2000" b="1" dirty="0" err="1"/>
              <a:t>kilala</a:t>
            </a:r>
            <a:r>
              <a:rPr lang="en-US" sz="2000" b="1" dirty="0"/>
              <a:t> </a:t>
            </a:r>
            <a:r>
              <a:rPr lang="en-US" sz="2000" b="1" dirty="0" err="1"/>
              <a:t>bilang</a:t>
            </a:r>
            <a:r>
              <a:rPr lang="en-US" sz="2000" b="1" dirty="0"/>
              <a:t> "Waldenses." </a:t>
            </a:r>
            <a:r>
              <a:rPr lang="en-US" sz="2000" b="1" dirty="0" err="1"/>
              <a:t>Tinanggap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Pope Alexander III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panata</a:t>
            </a:r>
            <a:r>
              <a:rPr lang="en-US" sz="2000" b="1" dirty="0"/>
              <a:t> ng </a:t>
            </a:r>
            <a:r>
              <a:rPr lang="en-US" sz="2000" b="1" dirty="0" err="1"/>
              <a:t>kahirapan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209" y="1406945"/>
            <a:ext cx="3137668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121786" y="2965021"/>
            <a:ext cx="67570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Di-</a:t>
            </a:r>
            <a:r>
              <a:rPr lang="en-US" sz="2000" b="1" dirty="0" err="1"/>
              <a:t>nagtagal</a:t>
            </a:r>
            <a:r>
              <a:rPr lang="en-US" sz="2000" b="1" dirty="0"/>
              <a:t> </a:t>
            </a:r>
            <a:r>
              <a:rPr lang="en-US" sz="2000" b="1" dirty="0" err="1"/>
              <a:t>pagkatapos</a:t>
            </a:r>
            <a:r>
              <a:rPr lang="en-US" sz="2000" b="1" dirty="0"/>
              <a:t>, </a:t>
            </a:r>
            <a:r>
              <a:rPr lang="en-US" sz="2000" b="1" dirty="0" err="1"/>
              <a:t>si</a:t>
            </a:r>
            <a:r>
              <a:rPr lang="en-US" sz="2000" b="1" dirty="0"/>
              <a:t> Francis ng Assisi (1181-1226), na </a:t>
            </a:r>
            <a:r>
              <a:rPr lang="en-US" sz="2000" b="1" dirty="0" err="1"/>
              <a:t>namanata</a:t>
            </a:r>
            <a:r>
              <a:rPr lang="en-US" sz="2000" b="1" dirty="0"/>
              <a:t> </a:t>
            </a:r>
            <a:r>
              <a:rPr lang="en-US" sz="2000" b="1" dirty="0" err="1"/>
              <a:t>rin</a:t>
            </a:r>
            <a:r>
              <a:rPr lang="en-US" sz="2000" b="1" dirty="0"/>
              <a:t> ng </a:t>
            </a:r>
            <a:r>
              <a:rPr lang="en-US" sz="2000" b="1" dirty="0" err="1"/>
              <a:t>kahirapan</a:t>
            </a:r>
            <a:r>
              <a:rPr lang="en-US" sz="2000" b="1" dirty="0"/>
              <a:t>, ay </a:t>
            </a:r>
            <a:r>
              <a:rPr lang="en-US" sz="2000" b="1" dirty="0" err="1"/>
              <a:t>inaprubahan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Pope Innocent III, na </a:t>
            </a:r>
            <a:r>
              <a:rPr lang="en-US" sz="2000" b="1" dirty="0" err="1"/>
              <a:t>nagtatag</a:t>
            </a:r>
            <a:r>
              <a:rPr lang="en-US" sz="2000" b="1" dirty="0"/>
              <a:t> ng </a:t>
            </a:r>
            <a:r>
              <a:rPr lang="en-US" sz="2000" b="1" dirty="0" err="1"/>
              <a:t>kilusang</a:t>
            </a:r>
            <a:r>
              <a:rPr lang="en-US" sz="2000" b="1" dirty="0"/>
              <a:t> </a:t>
            </a:r>
            <a:r>
              <a:rPr lang="en-US" sz="2000" b="1" dirty="0" err="1"/>
              <a:t>Franciscano</a:t>
            </a:r>
            <a:r>
              <a:rPr lang="es-ES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6054302"/>
            <a:ext cx="6355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Dahil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katapatan</a:t>
            </a:r>
            <a:r>
              <a:rPr lang="en-US" sz="2000" b="1" dirty="0"/>
              <a:t>. Ang </a:t>
            </a:r>
            <a:r>
              <a:rPr lang="en-US" sz="2000" b="1" dirty="0" err="1"/>
              <a:t>una</a:t>
            </a:r>
            <a:r>
              <a:rPr lang="en-US" sz="2000" b="1" dirty="0"/>
              <a:t> ay </a:t>
            </a:r>
            <a:r>
              <a:rPr lang="en-US" sz="2000" b="1" dirty="0" err="1"/>
              <a:t>tapat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Papa, </a:t>
            </a:r>
            <a:r>
              <a:rPr lang="en-US" sz="2000" b="1" dirty="0" err="1"/>
              <a:t>habang</a:t>
            </a:r>
            <a:r>
              <a:rPr lang="en-US" sz="2000" b="1" dirty="0"/>
              <a:t> ang </a:t>
            </a:r>
            <a:r>
              <a:rPr lang="en-US" sz="2000" b="1" dirty="0" err="1"/>
              <a:t>huli</a:t>
            </a:r>
            <a:r>
              <a:rPr lang="en-US" sz="2000" b="1" dirty="0"/>
              <a:t> ay </a:t>
            </a:r>
            <a:r>
              <a:rPr lang="en-US" sz="2000" b="1" dirty="0" err="1"/>
              <a:t>tapat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turo</a:t>
            </a:r>
            <a:r>
              <a:rPr lang="en-US" sz="2000" b="1" dirty="0"/>
              <a:t> ng Biblia</a:t>
            </a:r>
            <a:r>
              <a:rPr lang="es-ES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8" y="4139791"/>
            <a:ext cx="6447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Noong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panahong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iyon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kinondena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na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ni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Pope Lucius III ang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mga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tagasunod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ni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Peter Waldo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bilang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mga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erehe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Gayunpaman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ang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mga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Pransiskano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ay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naging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isang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haligi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ng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Simbahang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Romano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habang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ang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mga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Waldenses ay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inusig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hanggang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malapit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nang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2000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maubos</a:t>
            </a:r>
            <a:r>
              <a:rPr lang="en-U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Bakit</a:t>
            </a:r>
            <a:r>
              <a:rPr lang="es-ES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13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1853</Words>
  <Application>Microsoft Office PowerPoint</Application>
  <PresentationFormat>Panorámica</PresentationFormat>
  <Paragraphs>99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Calibri</vt:lpstr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122</cp:revision>
  <dcterms:created xsi:type="dcterms:W3CDTF">2024-04-06T15:01:35Z</dcterms:created>
  <dcterms:modified xsi:type="dcterms:W3CDTF">2024-04-23T17:10:47Z</dcterms:modified>
</cp:coreProperties>
</file>