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FC0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 err="1"/>
            <a:t>Pinalubog</a:t>
          </a:r>
          <a:r>
            <a:rPr lang="en-US" sz="1800" b="1" noProof="0" dirty="0"/>
            <a:t> Nya ang </a:t>
          </a:r>
          <a:r>
            <a:rPr lang="en-US" sz="1800" b="1" noProof="0" dirty="0" err="1"/>
            <a:t>hukbo</a:t>
          </a:r>
          <a:r>
            <a:rPr lang="en-US" sz="1800" b="1" noProof="0" dirty="0"/>
            <a:t> ng </a:t>
          </a:r>
          <a:r>
            <a:rPr lang="en-US" sz="1800" b="1" noProof="0" dirty="0" err="1"/>
            <a:t>Ehipto</a:t>
          </a:r>
          <a:r>
            <a:rPr lang="en-US" sz="1800" b="1" noProof="0" dirty="0"/>
            <a:t>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Dagat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Pula            (Ex.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 err="1"/>
            <a:t>Gumamit</a:t>
          </a:r>
          <a:r>
            <a:rPr lang="en-US" sz="1800" b="1" noProof="0" dirty="0"/>
            <a:t> </a:t>
          </a:r>
          <a:r>
            <a:rPr lang="en-US" sz="1800" b="1" noProof="0" dirty="0" err="1"/>
            <a:t>Sya</a:t>
          </a:r>
          <a:r>
            <a:rPr lang="en-US" sz="1800" b="1" noProof="0" dirty="0"/>
            <a:t> ng </a:t>
          </a:r>
          <a:r>
            <a:rPr lang="en-US" sz="1800" b="1" noProof="0" dirty="0" err="1"/>
            <a:t>graniso</a:t>
          </a:r>
          <a:r>
            <a:rPr lang="en-US" sz="1800" b="1" noProof="0" dirty="0"/>
            <a:t> </a:t>
          </a:r>
          <a:r>
            <a:rPr lang="en-US" sz="1800" b="1" noProof="0" dirty="0" err="1"/>
            <a:t>laban</a:t>
          </a:r>
          <a:r>
            <a:rPr lang="en-US" sz="1800" b="1" noProof="0" dirty="0"/>
            <a:t>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mga</a:t>
          </a:r>
          <a:r>
            <a:rPr lang="en-US" sz="1800" b="1" noProof="0" dirty="0"/>
            <a:t> </a:t>
          </a:r>
          <a:r>
            <a:rPr lang="en-US" sz="1800" b="1" noProof="0" dirty="0" err="1"/>
            <a:t>Canaaneo</a:t>
          </a:r>
          <a:br>
            <a:rPr lang="en-US" sz="1800" b="1" noProof="0" dirty="0"/>
          </a:br>
          <a:r>
            <a:rPr lang="en-US" sz="1800" b="1" noProof="0" dirty="0"/>
            <a:t>(Josue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600" b="1" noProof="0" dirty="0" err="1"/>
            <a:t>Winasak</a:t>
          </a:r>
          <a:r>
            <a:rPr lang="en-US" sz="1600" b="1" noProof="0" dirty="0"/>
            <a:t> </a:t>
          </a:r>
          <a:r>
            <a:rPr lang="en-US" sz="1600" b="1" noProof="0" dirty="0" err="1"/>
            <a:t>nya</a:t>
          </a:r>
          <a:r>
            <a:rPr lang="en-US" sz="1600" b="1" noProof="0" dirty="0"/>
            <a:t> ang </a:t>
          </a:r>
          <a:r>
            <a:rPr lang="en-US" sz="1600" b="1" noProof="0" dirty="0" err="1"/>
            <a:t>mga</a:t>
          </a:r>
          <a:r>
            <a:rPr lang="en-US" sz="1600" b="1" noProof="0" dirty="0"/>
            <a:t> </a:t>
          </a:r>
          <a:r>
            <a:rPr lang="en-US" sz="1600" b="1" noProof="0" dirty="0" err="1"/>
            <a:t>namumuhi</a:t>
          </a:r>
          <a:r>
            <a:rPr lang="en-US" sz="1600" b="1" noProof="0" dirty="0"/>
            <a:t> kay Elias                   (2 Hari 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600" b="1" noProof="0" dirty="0" err="1"/>
            <a:t>Nagpadala</a:t>
          </a:r>
          <a:r>
            <a:rPr lang="en-US" sz="1600" b="1" noProof="0" dirty="0"/>
            <a:t> Sya ng mga Oso </a:t>
          </a:r>
          <a:r>
            <a:rPr lang="en-US" sz="1600" b="1" noProof="0" dirty="0" err="1"/>
            <a:t>laban</a:t>
          </a:r>
          <a:r>
            <a:rPr lang="en-US" sz="1600" b="1" noProof="0" dirty="0"/>
            <a:t> sa mga </a:t>
          </a:r>
          <a:r>
            <a:rPr lang="en-US" sz="1600" b="1" noProof="0" dirty="0" err="1"/>
            <a:t>nanuya</a:t>
          </a:r>
          <a:r>
            <a:rPr lang="en-US" sz="1600" b="1" noProof="0" dirty="0"/>
            <a:t> kay Eliseo </a:t>
          </a:r>
          <a:br>
            <a:rPr lang="en-US" sz="1600" b="1" noProof="0" dirty="0"/>
          </a:br>
          <a:r>
            <a:rPr lang="en-US" sz="1600" b="1" noProof="0" dirty="0"/>
            <a:t>(2 Hari 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noProof="0" dirty="0" err="1"/>
            <a:t>Nakuha</a:t>
          </a:r>
          <a:r>
            <a:rPr lang="en-US" sz="1800" b="1" noProof="0" dirty="0"/>
            <a:t> Niya ang </a:t>
          </a:r>
          <a:r>
            <a:rPr lang="en-US" sz="1800" b="1" noProof="0" dirty="0" err="1"/>
            <a:t>kapayapaan</a:t>
          </a:r>
          <a:r>
            <a:rPr lang="en-US" sz="1800" b="1" noProof="0" dirty="0"/>
            <a:t>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pagbulag</a:t>
          </a:r>
          <a:r>
            <a:rPr lang="en-US" sz="1800" b="1" noProof="0" dirty="0"/>
            <a:t>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hukbo</a:t>
          </a:r>
          <a:r>
            <a:rPr lang="en-US" sz="1800" b="1" noProof="0" dirty="0"/>
            <a:t> ng Siria </a:t>
          </a:r>
          <a:br>
            <a:rPr lang="en-US" sz="1800" b="1" noProof="0" dirty="0"/>
          </a:br>
          <a:r>
            <a:rPr lang="en-US" sz="1800" b="1" noProof="0" dirty="0"/>
            <a:t>(2 Hari 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 err="1"/>
            <a:t>Ginawa</a:t>
          </a:r>
          <a:r>
            <a:rPr lang="en-US" sz="1800" b="1" noProof="0" dirty="0"/>
            <a:t> Nyang </a:t>
          </a:r>
          <a:r>
            <a:rPr lang="en-US" sz="1800" b="1" noProof="0" dirty="0" err="1"/>
            <a:t>magpatayan</a:t>
          </a:r>
          <a:r>
            <a:rPr lang="en-US" sz="1800" b="1" noProof="0" dirty="0"/>
            <a:t> ang </a:t>
          </a:r>
          <a:r>
            <a:rPr lang="en-US" sz="1800" b="1" noProof="0" dirty="0" err="1"/>
            <a:t>mga</a:t>
          </a:r>
          <a:r>
            <a:rPr lang="en-US" sz="1800" b="1" noProof="0" dirty="0"/>
            <a:t> </a:t>
          </a:r>
          <a:r>
            <a:rPr lang="en-US" sz="1800" b="1" noProof="0" dirty="0" err="1"/>
            <a:t>Amonita</a:t>
          </a:r>
          <a:r>
            <a:rPr lang="en-US" sz="1800" b="1" noProof="0" dirty="0"/>
            <a:t> at </a:t>
          </a:r>
          <a:r>
            <a:rPr lang="en-US" sz="1800" b="1" noProof="0" dirty="0" err="1"/>
            <a:t>Moabita</a:t>
          </a:r>
          <a:r>
            <a:rPr lang="en-US" sz="1800" b="1" noProof="0" dirty="0"/>
            <a:t> (2Chr.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 err="1"/>
            <a:t>Pinatay</a:t>
          </a:r>
          <a:r>
            <a:rPr lang="en-US" sz="1800" b="1" noProof="0" dirty="0"/>
            <a:t> Nya ang 185,000 na </a:t>
          </a:r>
          <a:r>
            <a:rPr lang="en-US" sz="1800" b="1" noProof="0" dirty="0" err="1"/>
            <a:t>taga</a:t>
          </a:r>
          <a:r>
            <a:rPr lang="en-US" sz="1800" b="1" noProof="0" dirty="0"/>
            <a:t> </a:t>
          </a:r>
          <a:r>
            <a:rPr lang="en-US" sz="1800" b="1" noProof="0" dirty="0" err="1"/>
            <a:t>Asiria</a:t>
          </a:r>
          <a:r>
            <a:rPr lang="en-US" sz="1800" b="1" noProof="0" dirty="0"/>
            <a:t> sa isang gabi</a:t>
          </a:r>
          <a:br>
            <a:rPr lang="en-US" sz="1800" b="1" noProof="0" dirty="0"/>
          </a:br>
          <a:r>
            <a:rPr lang="en-US" sz="1800" b="1" noProof="0" dirty="0"/>
            <a:t>(2 Hari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600" b="1" noProof="0" dirty="0" err="1"/>
            <a:t>Nagpadala</a:t>
          </a:r>
          <a:r>
            <a:rPr lang="en-US" sz="1600" b="1" noProof="0" dirty="0"/>
            <a:t> Sya ng </a:t>
          </a:r>
          <a:r>
            <a:rPr lang="en-US" sz="1600" b="1" noProof="0" dirty="0" err="1"/>
            <a:t>nakamamatay</a:t>
          </a:r>
          <a:r>
            <a:rPr lang="en-US" sz="1600" b="1" noProof="0" dirty="0"/>
            <a:t> na </a:t>
          </a:r>
          <a:r>
            <a:rPr lang="en-US" sz="1600" b="1" noProof="0" dirty="0" err="1"/>
            <a:t>sakit</a:t>
          </a:r>
          <a:r>
            <a:rPr lang="en-US" sz="1600" b="1" noProof="0" dirty="0"/>
            <a:t> kay Herod </a:t>
          </a:r>
          <a:br>
            <a:rPr lang="en-US" sz="1600" b="1" noProof="0" dirty="0"/>
          </a:br>
          <a:r>
            <a:rPr lang="en-US" sz="1600" b="1" noProof="0" dirty="0"/>
            <a:t>(Gawa 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8739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Pinalubog</a:t>
          </a:r>
          <a:r>
            <a:rPr lang="en-US" sz="1800" b="1" kern="1200" noProof="0" dirty="0"/>
            <a:t> Nya ang </a:t>
          </a:r>
          <a:r>
            <a:rPr lang="en-US" sz="1800" b="1" kern="1200" noProof="0" dirty="0" err="1"/>
            <a:t>hukbo</a:t>
          </a:r>
          <a:r>
            <a:rPr lang="en-US" sz="1800" b="1" kern="1200" noProof="0" dirty="0"/>
            <a:t> ng </a:t>
          </a:r>
          <a:r>
            <a:rPr lang="en-US" sz="1800" b="1" kern="1200" noProof="0" dirty="0" err="1"/>
            <a:t>Ehipto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Dagat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Pula            (Ex.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Gumamit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Sya</a:t>
          </a:r>
          <a:r>
            <a:rPr lang="en-US" sz="1800" b="1" kern="1200" noProof="0" dirty="0"/>
            <a:t> ng </a:t>
          </a:r>
          <a:r>
            <a:rPr lang="en-US" sz="1800" b="1" kern="1200" noProof="0" dirty="0" err="1"/>
            <a:t>graniso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laban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Canaaneo</a:t>
          </a:r>
          <a:br>
            <a:rPr lang="en-US" sz="1800" b="1" kern="1200" noProof="0" dirty="0"/>
          </a:br>
          <a:r>
            <a:rPr lang="en-US" sz="1800" b="1" kern="1200" noProof="0" dirty="0"/>
            <a:t>(Josue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/>
            <a:t>Winasak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nya</a:t>
          </a:r>
          <a:r>
            <a:rPr lang="en-US" sz="1600" b="1" kern="1200" noProof="0" dirty="0"/>
            <a:t> ang </a:t>
          </a:r>
          <a:r>
            <a:rPr lang="en-US" sz="1600" b="1" kern="1200" noProof="0" dirty="0" err="1"/>
            <a:t>mga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namumuhi</a:t>
          </a:r>
          <a:r>
            <a:rPr lang="en-US" sz="1600" b="1" kern="1200" noProof="0" dirty="0"/>
            <a:t> kay Elias                   (2 Hari 1:9-10)</a:t>
          </a:r>
          <a:endParaRPr lang="en-US" sz="16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46684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/>
            <a:t>Nagpadala</a:t>
          </a:r>
          <a:r>
            <a:rPr lang="en-US" sz="1600" b="1" kern="1200" noProof="0" dirty="0"/>
            <a:t> Sya ng mga Oso </a:t>
          </a:r>
          <a:r>
            <a:rPr lang="en-US" sz="1600" b="1" kern="1200" noProof="0" dirty="0" err="1"/>
            <a:t>laban</a:t>
          </a:r>
          <a:r>
            <a:rPr lang="en-US" sz="1600" b="1" kern="1200" noProof="0" dirty="0"/>
            <a:t> sa mga </a:t>
          </a:r>
          <a:r>
            <a:rPr lang="en-US" sz="1600" b="1" kern="1200" noProof="0" dirty="0" err="1"/>
            <a:t>nanuya</a:t>
          </a:r>
          <a:r>
            <a:rPr lang="en-US" sz="1600" b="1" kern="1200" noProof="0" dirty="0"/>
            <a:t> kay Eliseo </a:t>
          </a:r>
          <a:br>
            <a:rPr lang="en-US" sz="1600" b="1" kern="1200" noProof="0" dirty="0"/>
          </a:br>
          <a:r>
            <a:rPr lang="en-US" sz="1600" b="1" kern="1200" noProof="0" dirty="0"/>
            <a:t>(2 Hari 2:23-24)</a:t>
          </a:r>
          <a:endParaRPr lang="en-US" sz="1600" kern="1200" noProof="0" dirty="0"/>
        </a:p>
      </dsp:txBody>
      <dsp:txXfrm>
        <a:off x="6266314" y="1446684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Nakuha</a:t>
          </a:r>
          <a:r>
            <a:rPr lang="en-US" sz="1800" b="1" kern="1200" noProof="0" dirty="0"/>
            <a:t> Niya ang </a:t>
          </a:r>
          <a:r>
            <a:rPr lang="en-US" sz="1800" b="1" kern="1200" noProof="0" dirty="0" err="1"/>
            <a:t>kapayapaan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pagbulag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hukbo</a:t>
          </a:r>
          <a:r>
            <a:rPr lang="en-US" sz="1800" b="1" kern="1200" noProof="0" dirty="0"/>
            <a:t> ng Siria </a:t>
          </a:r>
          <a:br>
            <a:rPr lang="en-US" sz="1800" b="1" kern="1200" noProof="0" dirty="0"/>
          </a:br>
          <a:r>
            <a:rPr lang="en-US" sz="1800" b="1" kern="1200" noProof="0" dirty="0"/>
            <a:t>(2 Hari 6:14-23)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Ginawa</a:t>
          </a:r>
          <a:r>
            <a:rPr lang="en-US" sz="1800" b="1" kern="1200" noProof="0" dirty="0"/>
            <a:t> Nyang </a:t>
          </a:r>
          <a:r>
            <a:rPr lang="en-US" sz="1800" b="1" kern="1200" noProof="0" dirty="0" err="1"/>
            <a:t>magpatayan</a:t>
          </a:r>
          <a:r>
            <a:rPr lang="en-US" sz="1800" b="1" kern="1200" noProof="0" dirty="0"/>
            <a:t> ang </a:t>
          </a:r>
          <a:r>
            <a:rPr lang="en-US" sz="1800" b="1" kern="1200" noProof="0" dirty="0" err="1"/>
            <a:t>mga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Amonita</a:t>
          </a:r>
          <a:r>
            <a:rPr lang="en-US" sz="1800" b="1" kern="1200" noProof="0" dirty="0"/>
            <a:t> at </a:t>
          </a:r>
          <a:r>
            <a:rPr lang="en-US" sz="1800" b="1" kern="1200" noProof="0" dirty="0" err="1"/>
            <a:t>Moabita</a:t>
          </a:r>
          <a:r>
            <a:rPr lang="en-US" sz="1800" b="1" kern="1200" noProof="0" dirty="0"/>
            <a:t> (2Chr.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Pinatay</a:t>
          </a:r>
          <a:r>
            <a:rPr lang="en-US" sz="1800" b="1" kern="1200" noProof="0" dirty="0"/>
            <a:t> Nya ang 185,000 na </a:t>
          </a:r>
          <a:r>
            <a:rPr lang="en-US" sz="1800" b="1" kern="1200" noProof="0" dirty="0" err="1"/>
            <a:t>taga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Asiria</a:t>
          </a:r>
          <a:r>
            <a:rPr lang="en-US" sz="1800" b="1" kern="1200" noProof="0" dirty="0"/>
            <a:t> sa isang gabi</a:t>
          </a:r>
          <a:br>
            <a:rPr lang="en-US" sz="1800" b="1" kern="1200" noProof="0" dirty="0"/>
          </a:br>
          <a:r>
            <a:rPr lang="en-US" sz="1800" b="1" kern="1200" noProof="0" dirty="0"/>
            <a:t>(2 Hari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/>
            <a:t>Nagpadala</a:t>
          </a:r>
          <a:r>
            <a:rPr lang="en-US" sz="1600" b="1" kern="1200" noProof="0" dirty="0"/>
            <a:t> Sya ng </a:t>
          </a:r>
          <a:r>
            <a:rPr lang="en-US" sz="1600" b="1" kern="1200" noProof="0" dirty="0" err="1"/>
            <a:t>nakamamatay</a:t>
          </a:r>
          <a:r>
            <a:rPr lang="en-US" sz="1600" b="1" kern="1200" noProof="0" dirty="0"/>
            <a:t> na </a:t>
          </a:r>
          <a:r>
            <a:rPr lang="en-US" sz="1600" b="1" kern="1200" noProof="0" dirty="0" err="1"/>
            <a:t>sakit</a:t>
          </a:r>
          <a:r>
            <a:rPr lang="en-US" sz="1600" b="1" kern="1200" noProof="0" dirty="0"/>
            <a:t> kay Herod </a:t>
          </a:r>
          <a:br>
            <a:rPr lang="en-US" sz="1600" b="1" kern="1200" noProof="0" dirty="0"/>
          </a:br>
          <a:r>
            <a:rPr lang="en-US" sz="1600" b="1" kern="1200" noProof="0" dirty="0"/>
            <a:t>(Gawa 12:21-23)</a:t>
          </a:r>
          <a:endParaRPr lang="en-US" sz="16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314632" y="352317"/>
            <a:ext cx="53530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TUNGGALIAN SA LIKOD NG LAHAT NG TUNGGALIAN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3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 4 para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ika-25 ng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Oktubre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TAYO AY NAKIKIPAGLABAN PARA SA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“They devoted the city to the Lord and destroyed with the sword every living thing in it—men and women, young and old, cattle, sheep and donkeys”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antediluvians, o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Gomorra,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Canaaneo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lumampas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hangganan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biyaya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nagpaanib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Satanas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793450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nakatakda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ikalawang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walanghanggang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pagpapahaba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makapagbabago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hantungan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hinayaan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Dios ang Israel,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okasyong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pagbihag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Canaan),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makibahagi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pagpatay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4157287"/>
            <a:ext cx="5417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inisip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Dahil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paniniwala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gyera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Israel 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matapos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sabihing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natin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Panginoon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4261550"/>
            <a:ext cx="3467881" cy="249628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752707"/>
            <a:ext cx="5292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pakikibahagi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pisikal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espiritwal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nagkakaroon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tayo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tiwala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Dios 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kondisyon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814453" y="1164134"/>
            <a:ext cx="1056309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700" b="1" noProof="0" dirty="0">
                <a:latin typeface="Constantia" panose="02030602050306030303" pitchFamily="18" charset="0"/>
              </a:rPr>
              <a:t>“</a:t>
            </a:r>
            <a:r>
              <a:rPr lang="en-US" sz="2700" b="1" dirty="0">
                <a:latin typeface="Constantia" panose="02030602050306030303" pitchFamily="18" charset="0"/>
              </a:rPr>
              <a:t>Ang mga </a:t>
            </a:r>
            <a:r>
              <a:rPr lang="en-US" sz="2700" b="1" dirty="0" err="1">
                <a:latin typeface="Constantia" panose="02030602050306030303" pitchFamily="18" charset="0"/>
              </a:rPr>
              <a:t>laban</a:t>
            </a:r>
            <a:r>
              <a:rPr lang="en-US" sz="2700" b="1" dirty="0">
                <a:latin typeface="Constantia" panose="02030602050306030303" pitchFamily="18" charset="0"/>
              </a:rPr>
              <a:t> ay </a:t>
            </a:r>
            <a:r>
              <a:rPr lang="en-US" sz="2700" b="1" dirty="0" err="1">
                <a:latin typeface="Constantia" panose="02030602050306030303" pitchFamily="18" charset="0"/>
              </a:rPr>
              <a:t>dapat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ipaglaban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araw-araw</a:t>
            </a:r>
            <a:r>
              <a:rPr lang="en-US" sz="2700" b="1" noProof="0" dirty="0">
                <a:latin typeface="Constantia" panose="02030602050306030303" pitchFamily="18" charset="0"/>
              </a:rPr>
              <a:t>. </a:t>
            </a:r>
            <a:r>
              <a:rPr lang="en-US" sz="2700" b="1" dirty="0">
                <a:latin typeface="Constantia" panose="02030602050306030303" pitchFamily="18" charset="0"/>
              </a:rPr>
              <a:t>Isang </a:t>
            </a:r>
            <a:r>
              <a:rPr lang="en-US" sz="2700" b="1" dirty="0" err="1">
                <a:latin typeface="Constantia" panose="02030602050306030303" pitchFamily="18" charset="0"/>
              </a:rPr>
              <a:t>dakilang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digmaan</a:t>
            </a:r>
            <a:r>
              <a:rPr lang="en-US" sz="2700" b="1" dirty="0">
                <a:latin typeface="Constantia" panose="02030602050306030303" pitchFamily="18" charset="0"/>
              </a:rPr>
              <a:t> ang </a:t>
            </a:r>
            <a:r>
              <a:rPr lang="en-US" sz="2700" b="1" dirty="0" err="1">
                <a:latin typeface="Constantia" panose="02030602050306030303" pitchFamily="18" charset="0"/>
              </a:rPr>
              <a:t>nagaganap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bawat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kaluluwa</a:t>
            </a:r>
            <a:r>
              <a:rPr lang="en-US" sz="2700" b="1" dirty="0">
                <a:latin typeface="Constantia" panose="02030602050306030303" pitchFamily="18" charset="0"/>
              </a:rPr>
              <a:t>, sa </a:t>
            </a:r>
            <a:r>
              <a:rPr lang="en-US" sz="2700" b="1" dirty="0" err="1">
                <a:latin typeface="Constantia" panose="02030602050306030303" pitchFamily="18" charset="0"/>
              </a:rPr>
              <a:t>pagitan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prinsipe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kadiliman</a:t>
            </a:r>
            <a:r>
              <a:rPr lang="en-US" sz="2700" b="1" dirty="0">
                <a:latin typeface="Constantia" panose="02030602050306030303" pitchFamily="18" charset="0"/>
              </a:rPr>
              <a:t> at ng </a:t>
            </a:r>
            <a:r>
              <a:rPr lang="en-US" sz="2700" b="1" dirty="0" err="1">
                <a:latin typeface="Constantia" panose="02030602050306030303" pitchFamily="18" charset="0"/>
              </a:rPr>
              <a:t>Prinsipe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buhay</a:t>
            </a:r>
            <a:r>
              <a:rPr lang="en-US" sz="2700" b="1" noProof="0" dirty="0">
                <a:latin typeface="Constantia" panose="02030602050306030303" pitchFamily="18" charset="0"/>
              </a:rPr>
              <a:t>.... </a:t>
            </a:r>
            <a:r>
              <a:rPr lang="en-US" sz="2700" b="1" dirty="0" err="1">
                <a:latin typeface="Constantia" panose="02030602050306030303" pitchFamily="18" charset="0"/>
              </a:rPr>
              <a:t>Bilang</a:t>
            </a:r>
            <a:r>
              <a:rPr lang="en-US" sz="2700" b="1" dirty="0">
                <a:latin typeface="Constantia" panose="02030602050306030303" pitchFamily="18" charset="0"/>
              </a:rPr>
              <a:t> mga </a:t>
            </a:r>
            <a:r>
              <a:rPr lang="en-US" sz="2700" b="1" dirty="0" err="1">
                <a:latin typeface="Constantia" panose="02030602050306030303" pitchFamily="18" charset="0"/>
              </a:rPr>
              <a:t>ahente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Diyos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dapat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kayong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magpasakop</a:t>
            </a:r>
            <a:r>
              <a:rPr lang="en-US" sz="2700" b="1" dirty="0">
                <a:latin typeface="Constantia" panose="02030602050306030303" pitchFamily="18" charset="0"/>
              </a:rPr>
              <a:t> sa Kanya, </a:t>
            </a:r>
            <a:r>
              <a:rPr lang="en-US" sz="2700" b="1" dirty="0" err="1">
                <a:latin typeface="Constantia" panose="02030602050306030303" pitchFamily="18" charset="0"/>
              </a:rPr>
              <a:t>upang</a:t>
            </a:r>
            <a:r>
              <a:rPr lang="en-US" sz="2700" b="1" dirty="0">
                <a:latin typeface="Constantia" panose="02030602050306030303" pitchFamily="18" charset="0"/>
              </a:rPr>
              <a:t> Siya ay </a:t>
            </a:r>
            <a:r>
              <a:rPr lang="en-US" sz="2700" b="1" dirty="0" err="1">
                <a:latin typeface="Constantia" panose="02030602050306030303" pitchFamily="18" charset="0"/>
              </a:rPr>
              <a:t>makapagplano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gumabay</a:t>
            </a:r>
            <a:r>
              <a:rPr lang="en-US" sz="2700" b="1" dirty="0">
                <a:latin typeface="Constantia" panose="02030602050306030303" pitchFamily="18" charset="0"/>
              </a:rPr>
              <a:t>, at </a:t>
            </a:r>
            <a:r>
              <a:rPr lang="en-US" sz="2700" b="1" dirty="0" err="1">
                <a:latin typeface="Constantia" panose="02030602050306030303" pitchFamily="18" charset="0"/>
              </a:rPr>
              <a:t>makipaglaban</a:t>
            </a:r>
            <a:r>
              <a:rPr lang="en-US" sz="2700" b="1" dirty="0">
                <a:latin typeface="Constantia" panose="02030602050306030303" pitchFamily="18" charset="0"/>
              </a:rPr>
              <a:t> para sa </a:t>
            </a:r>
            <a:r>
              <a:rPr lang="en-US" sz="2700" b="1" dirty="0" err="1">
                <a:latin typeface="Constantia" panose="02030602050306030303" pitchFamily="18" charset="0"/>
              </a:rPr>
              <a:t>inyo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kasama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iyong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pakikipagtulungan</a:t>
            </a:r>
            <a:r>
              <a:rPr lang="en-US" sz="2700" b="1" noProof="0" dirty="0">
                <a:latin typeface="Constantia" panose="02030602050306030303" pitchFamily="18" charset="0"/>
              </a:rPr>
              <a:t>. </a:t>
            </a:r>
            <a:r>
              <a:rPr lang="en-US" sz="2700" b="1" dirty="0">
                <a:latin typeface="Constantia" panose="02030602050306030303" pitchFamily="18" charset="0"/>
              </a:rPr>
              <a:t>Ang </a:t>
            </a:r>
            <a:r>
              <a:rPr lang="en-US" sz="2700" b="1" dirty="0" err="1">
                <a:latin typeface="Constantia" panose="02030602050306030303" pitchFamily="18" charset="0"/>
              </a:rPr>
              <a:t>Prinsipe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buhay</a:t>
            </a:r>
            <a:r>
              <a:rPr lang="en-US" sz="2700" b="1" dirty="0">
                <a:latin typeface="Constantia" panose="02030602050306030303" pitchFamily="18" charset="0"/>
              </a:rPr>
              <a:t> ang </a:t>
            </a:r>
            <a:r>
              <a:rPr lang="en-US" sz="2700" b="1" dirty="0" err="1">
                <a:latin typeface="Constantia" panose="02030602050306030303" pitchFamily="18" charset="0"/>
              </a:rPr>
              <a:t>namumuno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Kanyang</a:t>
            </a:r>
            <a:r>
              <a:rPr lang="en-US" sz="2700" b="1" dirty="0">
                <a:latin typeface="Constantia" panose="02030602050306030303" pitchFamily="18" charset="0"/>
              </a:rPr>
              <a:t> gawain</a:t>
            </a:r>
            <a:r>
              <a:rPr lang="en-US" sz="2700" b="1" noProof="0" dirty="0">
                <a:latin typeface="Constantia" panose="02030602050306030303" pitchFamily="18" charset="0"/>
              </a:rPr>
              <a:t>. </a:t>
            </a:r>
            <a:r>
              <a:rPr lang="en-US" sz="2700" b="1" dirty="0">
                <a:latin typeface="Constantia" panose="02030602050306030303" pitchFamily="18" charset="0"/>
              </a:rPr>
              <a:t>Ang </a:t>
            </a:r>
            <a:r>
              <a:rPr lang="en-US" sz="2700" b="1" dirty="0" err="1">
                <a:latin typeface="Constantia" panose="02030602050306030303" pitchFamily="18" charset="0"/>
              </a:rPr>
              <a:t>Prinsipe</a:t>
            </a:r>
            <a:r>
              <a:rPr lang="en-US" sz="2700" b="1" dirty="0">
                <a:latin typeface="Constantia" panose="02030602050306030303" pitchFamily="18" charset="0"/>
              </a:rPr>
              <a:t> ng </a:t>
            </a:r>
            <a:r>
              <a:rPr lang="en-US" sz="2700" b="1" dirty="0" err="1">
                <a:latin typeface="Constantia" panose="02030602050306030303" pitchFamily="18" charset="0"/>
              </a:rPr>
              <a:t>buhay</a:t>
            </a:r>
            <a:r>
              <a:rPr lang="en-US" sz="2700" b="1" dirty="0">
                <a:latin typeface="Constantia" panose="02030602050306030303" pitchFamily="18" charset="0"/>
              </a:rPr>
              <a:t> ang </a:t>
            </a:r>
            <a:r>
              <a:rPr lang="en-US" sz="2700" b="1" dirty="0" err="1">
                <a:latin typeface="Constantia" panose="02030602050306030303" pitchFamily="18" charset="0"/>
              </a:rPr>
              <a:t>namumuno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Kanyang</a:t>
            </a:r>
            <a:r>
              <a:rPr lang="en-US" sz="2700" b="1" dirty="0">
                <a:latin typeface="Constantia" panose="02030602050306030303" pitchFamily="18" charset="0"/>
              </a:rPr>
              <a:t> gawain. Siya ay </a:t>
            </a:r>
            <a:r>
              <a:rPr lang="en-US" sz="2700" b="1" dirty="0" err="1">
                <a:latin typeface="Constantia" panose="02030602050306030303" pitchFamily="18" charset="0"/>
              </a:rPr>
              <a:t>makakasama</a:t>
            </a:r>
            <a:r>
              <a:rPr lang="en-US" sz="2700" b="1" dirty="0">
                <a:latin typeface="Constantia" panose="02030602050306030303" pitchFamily="18" charset="0"/>
              </a:rPr>
              <a:t> mo sa </a:t>
            </a:r>
            <a:r>
              <a:rPr lang="en-US" sz="2700" b="1" dirty="0" err="1">
                <a:latin typeface="Constantia" panose="02030602050306030303" pitchFamily="18" charset="0"/>
              </a:rPr>
              <a:t>araw-araw</a:t>
            </a:r>
            <a:r>
              <a:rPr lang="en-US" sz="2700" b="1" dirty="0">
                <a:latin typeface="Constantia" panose="02030602050306030303" pitchFamily="18" charset="0"/>
              </a:rPr>
              <a:t> na </a:t>
            </a:r>
            <a:r>
              <a:rPr lang="en-US" sz="2700" b="1" dirty="0" err="1">
                <a:latin typeface="Constantia" panose="02030602050306030303" pitchFamily="18" charset="0"/>
              </a:rPr>
              <a:t>pakikipaglaban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sarili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upang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ikaw</a:t>
            </a:r>
            <a:r>
              <a:rPr lang="en-US" sz="2700" b="1" dirty="0">
                <a:latin typeface="Constantia" panose="02030602050306030303" pitchFamily="18" charset="0"/>
              </a:rPr>
              <a:t> ay </a:t>
            </a:r>
            <a:r>
              <a:rPr lang="en-US" sz="2700" b="1" dirty="0" err="1">
                <a:latin typeface="Constantia" panose="02030602050306030303" pitchFamily="18" charset="0"/>
              </a:rPr>
              <a:t>maging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tapat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prinsipyo</a:t>
            </a:r>
            <a:r>
              <a:rPr lang="en-US" sz="2700" b="1" dirty="0">
                <a:latin typeface="Constantia" panose="02030602050306030303" pitchFamily="18" charset="0"/>
              </a:rPr>
              <a:t>; </a:t>
            </a:r>
            <a:r>
              <a:rPr lang="en-US" sz="2700" b="1" dirty="0" err="1">
                <a:latin typeface="Constantia" panose="02030602050306030303" pitchFamily="18" charset="0"/>
              </a:rPr>
              <a:t>upang</a:t>
            </a:r>
            <a:r>
              <a:rPr lang="en-US" sz="2700" b="1" dirty="0">
                <a:latin typeface="Constantia" panose="02030602050306030303" pitchFamily="18" charset="0"/>
              </a:rPr>
              <a:t> ang </a:t>
            </a:r>
            <a:r>
              <a:rPr lang="en-US" sz="2700" b="1" dirty="0" err="1">
                <a:latin typeface="Constantia" panose="02030602050306030303" pitchFamily="18" charset="0"/>
              </a:rPr>
              <a:t>pagnanasa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kapag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nakikipaglaban</a:t>
            </a:r>
            <a:r>
              <a:rPr lang="en-US" sz="2700" b="1" dirty="0">
                <a:latin typeface="Constantia" panose="02030602050306030303" pitchFamily="18" charset="0"/>
              </a:rPr>
              <a:t> para sa </a:t>
            </a:r>
            <a:r>
              <a:rPr lang="en-US" sz="2700" b="1" dirty="0" err="1">
                <a:latin typeface="Constantia" panose="02030602050306030303" pitchFamily="18" charset="0"/>
              </a:rPr>
              <a:t>kapangyarihan</a:t>
            </a:r>
            <a:r>
              <a:rPr lang="en-US" sz="2700" b="1" dirty="0">
                <a:latin typeface="Constantia" panose="02030602050306030303" pitchFamily="18" charset="0"/>
              </a:rPr>
              <a:t>, ay </a:t>
            </a:r>
            <a:r>
              <a:rPr lang="en-US" sz="2700" b="1" dirty="0" err="1">
                <a:latin typeface="Constantia" panose="02030602050306030303" pitchFamily="18" charset="0"/>
              </a:rPr>
              <a:t>masupil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biyaya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ni</a:t>
            </a:r>
            <a:r>
              <a:rPr lang="en-US" sz="2700" b="1" dirty="0">
                <a:latin typeface="Constantia" panose="02030602050306030303" pitchFamily="18" charset="0"/>
              </a:rPr>
              <a:t> Cristo; </a:t>
            </a:r>
            <a:r>
              <a:rPr lang="en-US" sz="2700" b="1" dirty="0" err="1">
                <a:latin typeface="Constantia" panose="02030602050306030303" pitchFamily="18" charset="0"/>
              </a:rPr>
              <a:t>upang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ikaw</a:t>
            </a:r>
            <a:r>
              <a:rPr lang="en-US" sz="2700" b="1" dirty="0">
                <a:latin typeface="Constantia" panose="02030602050306030303" pitchFamily="18" charset="0"/>
              </a:rPr>
              <a:t> ay </a:t>
            </a:r>
            <a:r>
              <a:rPr lang="en-US" sz="2700" b="1" dirty="0" err="1">
                <a:latin typeface="Constantia" panose="02030602050306030303" pitchFamily="18" charset="0"/>
              </a:rPr>
              <a:t>maging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higit</a:t>
            </a:r>
            <a:r>
              <a:rPr lang="en-US" sz="2700" b="1" dirty="0">
                <a:latin typeface="Constantia" panose="02030602050306030303" pitchFamily="18" charset="0"/>
              </a:rPr>
              <a:t> pa sa </a:t>
            </a:r>
            <a:r>
              <a:rPr lang="en-US" sz="2700" b="1" dirty="0" err="1">
                <a:latin typeface="Constantia" panose="02030602050306030303" pitchFamily="18" charset="0"/>
              </a:rPr>
              <a:t>nagwagi</a:t>
            </a:r>
            <a:r>
              <a:rPr lang="en-US" sz="2700" b="1" dirty="0">
                <a:latin typeface="Constantia" panose="02030602050306030303" pitchFamily="18" charset="0"/>
              </a:rPr>
              <a:t> sa </a:t>
            </a:r>
            <a:r>
              <a:rPr lang="en-US" sz="2700" b="1" dirty="0" err="1">
                <a:latin typeface="Constantia" panose="02030602050306030303" pitchFamily="18" charset="0"/>
              </a:rPr>
              <a:t>pamamagitan</a:t>
            </a:r>
            <a:r>
              <a:rPr lang="en-US" sz="2700" b="1" dirty="0">
                <a:latin typeface="Constantia" panose="02030602050306030303" pitchFamily="18" charset="0"/>
              </a:rPr>
              <a:t> Niya na </a:t>
            </a:r>
            <a:r>
              <a:rPr lang="en-US" sz="2700" b="1" dirty="0" err="1">
                <a:latin typeface="Constantia" panose="02030602050306030303" pitchFamily="18" charset="0"/>
              </a:rPr>
              <a:t>nagmahal</a:t>
            </a:r>
            <a:r>
              <a:rPr lang="en-US" sz="2700" b="1" dirty="0">
                <a:latin typeface="Constantia" panose="02030602050306030303" pitchFamily="18" charset="0"/>
              </a:rPr>
              <a:t> sa atin</a:t>
            </a:r>
            <a:r>
              <a:rPr lang="en-US" sz="27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nagkaroon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araw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gaya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nangyari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pagkatapos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nakinig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tinig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ipinakipaglaban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Israel.” 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60" y="3588774"/>
            <a:ext cx="4967746" cy="3123999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6141605" y="3724275"/>
            <a:ext cx="6050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AA001D"/>
                </a:solidFill>
              </a:rPr>
              <a:t>Mga </a:t>
            </a:r>
            <a:r>
              <a:rPr lang="en-US" sz="2000" b="1" noProof="0" dirty="0" err="1">
                <a:solidFill>
                  <a:srgbClr val="AA001D"/>
                </a:solidFill>
              </a:rPr>
              <a:t>partido</a:t>
            </a:r>
            <a:r>
              <a:rPr lang="en-US" sz="2000" b="1" noProof="0" dirty="0">
                <a:solidFill>
                  <a:srgbClr val="AA001D"/>
                </a:solidFill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</a:rPr>
              <a:t>sa</a:t>
            </a:r>
            <a:r>
              <a:rPr lang="en-US" sz="2000" b="1" noProof="0" dirty="0">
                <a:solidFill>
                  <a:srgbClr val="AA001D"/>
                </a:solidFill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</a:rPr>
              <a:t>tunggalian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dirty="0" err="1"/>
              <a:t>Prinsipe</a:t>
            </a:r>
            <a:r>
              <a:rPr lang="en-US" sz="2000" b="1" dirty="0"/>
              <a:t> ng </a:t>
            </a:r>
            <a:r>
              <a:rPr lang="en-US" sz="2000" b="1" dirty="0" err="1"/>
              <a:t>hukbo</a:t>
            </a:r>
            <a:r>
              <a:rPr lang="en-US" sz="2000" b="1" dirty="0"/>
              <a:t> ng Dios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prinsipe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hukbo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masama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pinakamakapangyarihang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mandirigma</a:t>
            </a:r>
            <a:r>
              <a:rPr lang="en-US" sz="20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0D6FC0"/>
                </a:solidFill>
              </a:rPr>
              <a:t>Mga </a:t>
            </a:r>
            <a:r>
              <a:rPr lang="en-US" sz="2000" b="1" noProof="0" dirty="0" err="1">
                <a:solidFill>
                  <a:srgbClr val="0D6FC0"/>
                </a:solidFill>
              </a:rPr>
              <a:t>diskarte</a:t>
            </a:r>
            <a:r>
              <a:rPr lang="en-US" sz="2000" b="1" noProof="0" dirty="0">
                <a:solidFill>
                  <a:srgbClr val="0D6FC0"/>
                </a:solidFill>
              </a:rPr>
              <a:t> ng </a:t>
            </a:r>
            <a:r>
              <a:rPr lang="en-US" sz="2000" b="1" noProof="0" dirty="0" err="1">
                <a:solidFill>
                  <a:srgbClr val="0D6FC0"/>
                </a:solidFill>
              </a:rPr>
              <a:t>tunggalian</a:t>
            </a:r>
            <a:r>
              <a:rPr lang="en-US" sz="2000" b="1" noProof="0" dirty="0">
                <a:solidFill>
                  <a:srgbClr val="0D6FC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Ang Dios ay </a:t>
            </a:r>
            <a:r>
              <a:rPr lang="en-US" sz="2000" b="1" noProof="0" dirty="0" err="1"/>
              <a:t>lumalaban</a:t>
            </a:r>
            <a:r>
              <a:rPr lang="en-US" sz="2000" b="1" noProof="0" dirty="0"/>
              <a:t> para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atin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Tayo ay </a:t>
            </a:r>
            <a:r>
              <a:rPr lang="en-US" sz="2000" b="1" noProof="0" dirty="0" err="1"/>
              <a:t>nakikipaglaban</a:t>
            </a:r>
            <a:r>
              <a:rPr lang="en-US" sz="2000" b="1" noProof="0" dirty="0"/>
              <a:t> para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Dios.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pagsakop</a:t>
            </a:r>
            <a:r>
              <a:rPr lang="en-US" sz="2000" b="1" noProof="0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noProof="0" dirty="0"/>
              <a:t>Canaan ay </a:t>
            </a:r>
            <a:r>
              <a:rPr lang="en-US" sz="2000" b="1" noProof="0" dirty="0" err="1"/>
              <a:t>isang</a:t>
            </a:r>
            <a:r>
              <a:rPr lang="en-US" sz="2000" b="1" noProof="0" dirty="0"/>
              <a:t> </a:t>
            </a:r>
            <a:r>
              <a:rPr lang="en-US" sz="2000" b="1" dirty="0" err="1"/>
              <a:t>digmaan</a:t>
            </a:r>
            <a:r>
              <a:rPr lang="en-US" sz="2000" b="1" dirty="0"/>
              <a:t> ng </a:t>
            </a:r>
            <a:r>
              <a:rPr lang="en-US" sz="2000" b="1" dirty="0" err="1"/>
              <a:t>pag-ubos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inutos</a:t>
            </a:r>
            <a:r>
              <a:rPr lang="en-US" sz="2000" b="1" dirty="0"/>
              <a:t> ng Dios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Ngunit</a:t>
            </a:r>
            <a:r>
              <a:rPr lang="en-US" sz="2000" b="1" noProof="0" dirty="0"/>
              <a:t> kung ang Dios ay </a:t>
            </a:r>
            <a:r>
              <a:rPr lang="en-US" sz="2000" b="1" noProof="0" dirty="0" err="1"/>
              <a:t>pag-ibig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bakit</a:t>
            </a:r>
            <a:r>
              <a:rPr lang="en-US" sz="2000" b="1" noProof="0" dirty="0"/>
              <a:t> Nya </a:t>
            </a:r>
            <a:r>
              <a:rPr lang="en-US" sz="2000" b="1" noProof="0" dirty="0" err="1"/>
              <a:t>iuutos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ganung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pagpuksa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892" y="3350881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7937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7937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1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1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1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1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1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Kailangan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palawakin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ating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paningin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unahan</a:t>
            </a:r>
            <a:r>
              <a:rPr lang="en-US" sz="2000" b="1" noProof="0" dirty="0"/>
              <a:t> pa ng </a:t>
            </a:r>
            <a:r>
              <a:rPr lang="en-US" sz="2000" b="1" noProof="0" dirty="0" err="1"/>
              <a:t>nakikita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hanggang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mapansin</a:t>
            </a:r>
            <a:r>
              <a:rPr lang="en-US" sz="2000" b="1" noProof="0" dirty="0"/>
              <a:t> </a:t>
            </a:r>
            <a:r>
              <a:rPr lang="en-US" sz="2000" b="1" dirty="0"/>
              <a:t>natin ang </a:t>
            </a:r>
            <a:r>
              <a:rPr lang="en-US" sz="2000" b="1" dirty="0" err="1"/>
              <a:t>tunggalian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likod</a:t>
            </a:r>
            <a:r>
              <a:rPr lang="en-US" sz="2000" b="1" dirty="0"/>
              <a:t> ng lahat ng </a:t>
            </a:r>
            <a:r>
              <a:rPr lang="en-US" sz="2000" b="1" dirty="0" err="1"/>
              <a:t>tunggalian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kasama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dito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pagsakop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Canaan): ang </a:t>
            </a:r>
            <a:r>
              <a:rPr lang="en-US" sz="2000" b="1" noProof="0" dirty="0" err="1"/>
              <a:t>dakilang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tunggalian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pagitan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Kristo at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Satanas,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pagitan</a:t>
            </a:r>
            <a:r>
              <a:rPr lang="en-US" sz="2000" b="1" noProof="0" dirty="0"/>
              <a:t> ng mabuti at </a:t>
            </a:r>
            <a:r>
              <a:rPr lang="en-US" sz="2000" b="1" noProof="0" dirty="0" err="1"/>
              <a:t>masama</a:t>
            </a:r>
            <a:r>
              <a:rPr lang="en-US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Upang </a:t>
            </a:r>
            <a:r>
              <a:rPr lang="en-US" sz="2000" b="1" noProof="0" dirty="0" err="1"/>
              <a:t>makita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dahilan</a:t>
            </a:r>
            <a:r>
              <a:rPr lang="en-US" sz="2000" b="1" noProof="0" dirty="0"/>
              <a:t> para </a:t>
            </a:r>
            <a:r>
              <a:rPr lang="en-US" sz="2000" b="1" noProof="0" dirty="0" err="1"/>
              <a:t>dito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kailangan</a:t>
            </a:r>
            <a:r>
              <a:rPr lang="en-US" sz="2000" b="1" noProof="0" dirty="0"/>
              <a:t> natin </a:t>
            </a:r>
            <a:r>
              <a:rPr lang="en-US" sz="2000" b="1" noProof="0" dirty="0" err="1"/>
              <a:t>tumingin</a:t>
            </a:r>
            <a:r>
              <a:rPr lang="en-US" sz="2000" b="1" noProof="0" dirty="0"/>
              <a:t> ng mas </a:t>
            </a:r>
            <a:r>
              <a:rPr lang="en-US" sz="2000" b="1" noProof="0" dirty="0" err="1"/>
              <a:t>malapit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1772845"/>
            <a:ext cx="5774531" cy="3698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MGA PARTIDO SA TUNGGALIAN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PRINSIPE NG HUKBO NG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415772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Hindi;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kundi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naparito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ng parang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prinsipe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hukbo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 At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Josue ay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nagpatirapa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lupa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sumamba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nagsabi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Anong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sabi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lingkod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?”                          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(Josue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61456" y="2586007"/>
            <a:ext cx="745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Habang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nananalangin</a:t>
            </a:r>
            <a:r>
              <a:rPr lang="en-US" sz="2000" b="1" noProof="0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Josue </a:t>
            </a:r>
            <a:r>
              <a:rPr lang="en-US" sz="2000" b="1" dirty="0" err="1"/>
              <a:t>malapit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Jerico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humingi</a:t>
            </a:r>
            <a:r>
              <a:rPr lang="en-US" sz="2000" b="1" dirty="0"/>
              <a:t> ng </a:t>
            </a:r>
            <a:r>
              <a:rPr lang="en-US" sz="2000" b="1" dirty="0" err="1"/>
              <a:t>direksyon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pagsakop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syudad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isang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mandirigma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nakalabas</a:t>
            </a:r>
            <a:r>
              <a:rPr lang="en-US" sz="2000" b="1" noProof="0" dirty="0"/>
              <a:t> ang espada ang </a:t>
            </a:r>
            <a:r>
              <a:rPr lang="en-US" sz="2000" b="1" noProof="0" dirty="0" err="1"/>
              <a:t>tumayo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harap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nya</a:t>
            </a:r>
            <a:r>
              <a:rPr lang="en-US" sz="2000" b="1" noProof="0" dirty="0"/>
              <a:t> (Josue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489" y="0"/>
            <a:ext cx="48571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61456" y="5549949"/>
            <a:ext cx="7273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Tinugon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panalangin</a:t>
            </a:r>
            <a:r>
              <a:rPr lang="en-US" sz="2000" b="1" noProof="0" dirty="0"/>
              <a:t>. Sa </a:t>
            </a:r>
            <a:r>
              <a:rPr lang="en-US" sz="2000" b="1" noProof="0" dirty="0" err="1"/>
              <a:t>ikapapayapa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Josue, </a:t>
            </a:r>
            <a:r>
              <a:rPr lang="en-US" sz="2000" b="1" noProof="0" dirty="0" err="1"/>
              <a:t>mismong</a:t>
            </a:r>
            <a:r>
              <a:rPr lang="en-US" sz="2000" b="1" noProof="0" dirty="0"/>
              <a:t> ang Dios ang </a:t>
            </a:r>
            <a:r>
              <a:rPr lang="en-US" sz="2000" b="1" noProof="0" dirty="0" err="1"/>
              <a:t>nanguna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operasyon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Bilang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kumander</a:t>
            </a:r>
            <a:r>
              <a:rPr lang="en-US" sz="2000" b="1" noProof="0" dirty="0"/>
              <a:t> ng Israel na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nakikita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kailangan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Josue na </a:t>
            </a:r>
            <a:r>
              <a:rPr lang="en-US" sz="2000" b="1" noProof="0" dirty="0" err="1"/>
              <a:t>summunod</a:t>
            </a:r>
            <a:r>
              <a:rPr lang="en-US" sz="2000" b="1" noProof="0" dirty="0"/>
              <a:t> lang sa </a:t>
            </a:r>
            <a:r>
              <a:rPr lang="en-US" sz="2000" b="1" noProof="0" dirty="0" err="1"/>
              <a:t>utos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pinakapunong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kumander</a:t>
            </a:r>
            <a:r>
              <a:rPr lang="en-US" sz="2000" b="1" noProof="0" dirty="0"/>
              <a:t>: Dios.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61456" y="4561969"/>
            <a:ext cx="6758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Sa </a:t>
            </a:r>
            <a:r>
              <a:rPr lang="en-US" sz="2000" b="1" noProof="0" dirty="0" err="1"/>
              <a:t>pag</a:t>
            </a:r>
            <a:r>
              <a:rPr lang="en-US" sz="2000" b="1" dirty="0"/>
              <a:t>-</a:t>
            </a:r>
            <a:r>
              <a:rPr lang="en-US" sz="2000" b="1" dirty="0" err="1"/>
              <a:t>utos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sambahin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ipinakita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siya</a:t>
            </a:r>
            <a:r>
              <a:rPr lang="en-US" sz="2000" b="1" noProof="0" dirty="0"/>
              <a:t> ay Dios </a:t>
            </a:r>
            <a:r>
              <a:rPr lang="en-US" sz="2000" b="1" noProof="0" dirty="0" err="1"/>
              <a:t>mismo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katauhan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Jesus—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kilalang</a:t>
            </a:r>
            <a:r>
              <a:rPr lang="en-US" sz="2000" b="1" noProof="0" dirty="0"/>
              <a:t> Miguel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aklat</a:t>
            </a:r>
            <a:r>
              <a:rPr lang="en-US" sz="2000" b="1" noProof="0" dirty="0"/>
              <a:t> ng Daniel (Josue 5:15; Daniel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61456" y="3573988"/>
            <a:ext cx="6758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Nang </a:t>
            </a:r>
            <a:r>
              <a:rPr lang="en-US" sz="2000" b="1" noProof="0" dirty="0" err="1"/>
              <a:t>tanungin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Josue, </a:t>
            </a:r>
            <a:r>
              <a:rPr lang="en-US" sz="2000" b="1" noProof="0" dirty="0" err="1"/>
              <a:t>itinanggi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taong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ito</a:t>
            </a:r>
            <a:r>
              <a:rPr lang="en-US" sz="2000" b="1" noProof="0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galing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anumang</a:t>
            </a:r>
            <a:r>
              <a:rPr lang="en-US" sz="2000" b="1" dirty="0"/>
              <a:t> </a:t>
            </a:r>
            <a:r>
              <a:rPr lang="en-US" sz="2000" b="1" dirty="0" err="1"/>
              <a:t>hukbo</a:t>
            </a:r>
            <a:r>
              <a:rPr lang="en-US" sz="2000" b="1" dirty="0"/>
              <a:t> </a:t>
            </a:r>
            <a:r>
              <a:rPr lang="en-US" sz="2000" b="1" dirty="0" err="1"/>
              <a:t>dito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-US" sz="2000" b="1" noProof="0" dirty="0"/>
              <a:t>. Siya ang </a:t>
            </a:r>
            <a:r>
              <a:rPr lang="en-US" sz="2000" b="1" noProof="0" dirty="0" err="1"/>
              <a:t>kumander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hukbo</a:t>
            </a:r>
            <a:r>
              <a:rPr lang="en-US" sz="2000" b="1" noProof="0" dirty="0"/>
              <a:t> ng Dios (Josue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2448232" y="17822"/>
            <a:ext cx="9743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ANG PRINSIPE NG HUKBO NG MASAMA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Ano't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nahulog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Oh tala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paanong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lumagpak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nagpahina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bansa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  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(Isaias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Masasabi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inimbento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digmaan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Ipinanganak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pinakamataas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ranggo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tabi ng Dios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lumalakad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nagbabagang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mahalaga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perpekto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(Ezek.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548" y="3137836"/>
            <a:ext cx="2487256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53" y="2962743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351141"/>
            <a:ext cx="39236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Bagaman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nabigo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rebelyon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napalibutan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digmaan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sansinukob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noon. Sa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pagsakop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Lupa, may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layunin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Satanas at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anghel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pilipitin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plano ng Dios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iligtas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Pinagkalooban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pagpili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matatalinong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nilalang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ginawa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Dios–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pinili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Lucifer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magrebelde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agawin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Dios (Is.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842337"/>
            <a:ext cx="3923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pagsakop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Canaan ay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mahalagang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digmaang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19664"/>
            <a:ext cx="954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PINAKAMAKAPANGYARIHANG MANDIRIGMA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74509" y="632232"/>
            <a:ext cx="9356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Panginoo'y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mangdidigma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pangalan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Ang Dios </a:t>
            </a:r>
            <a:r>
              <a:rPr lang="en-US" sz="2000" b="1" noProof="0" dirty="0" err="1"/>
              <a:t>mismo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ipinakilala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bilang</a:t>
            </a:r>
            <a:r>
              <a:rPr lang="en-US" sz="2000" b="1" noProof="0" dirty="0"/>
              <a:t> “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digmaan</a:t>
            </a:r>
            <a:r>
              <a:rPr lang="en-US" sz="2000" b="1" noProof="0" dirty="0"/>
              <a:t>,” ang </a:t>
            </a:r>
            <a:r>
              <a:rPr lang="en-US" sz="2000" b="1" noProof="0" dirty="0" err="1"/>
              <a:t>pinakamakapangyarihan</a:t>
            </a:r>
            <a:r>
              <a:rPr lang="en-US" sz="2000" b="1" dirty="0"/>
              <a:t>g </a:t>
            </a:r>
            <a:r>
              <a:rPr lang="en-US" sz="2000" b="1" dirty="0" err="1"/>
              <a:t>mandirigma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labanan</a:t>
            </a:r>
            <a:r>
              <a:rPr lang="en-US" sz="2000" b="1" noProof="0" dirty="0"/>
              <a:t>. (Ex. 15:3; </a:t>
            </a:r>
            <a:r>
              <a:rPr lang="en-US" sz="2000" b="1" dirty="0"/>
              <a:t>Awit</a:t>
            </a:r>
            <a:r>
              <a:rPr lang="en-US" sz="2000" b="1" noProof="0" dirty="0"/>
              <a:t>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731044" y="3692783"/>
            <a:ext cx="332745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544" y="11513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Hangad</a:t>
            </a:r>
            <a:r>
              <a:rPr lang="en-US" sz="2000" b="1" noProof="0" dirty="0"/>
              <a:t> ng Dios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mawala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kasamaan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Lupa. Kaya, </a:t>
            </a:r>
            <a:r>
              <a:rPr lang="en-US" sz="2000" b="1" noProof="0" dirty="0" err="1"/>
              <a:t>pinalayas</a:t>
            </a:r>
            <a:r>
              <a:rPr lang="en-US" sz="2000" b="1" noProof="0" dirty="0"/>
              <a:t> Nya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Canaan lahat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pumanig</a:t>
            </a:r>
            <a:r>
              <a:rPr lang="en-US" sz="2000" b="1" noProof="0" dirty="0"/>
              <a:t> kay Satanas, at </a:t>
            </a:r>
            <a:r>
              <a:rPr lang="en-US" sz="2000" b="1" noProof="0" dirty="0" err="1"/>
              <a:t>ipinagkaloob</a:t>
            </a:r>
            <a:r>
              <a:rPr lang="en-US" sz="2000" b="1" noProof="0" dirty="0"/>
              <a:t> ang </a:t>
            </a:r>
            <a:r>
              <a:rPr lang="en-US" sz="2000" b="1" noProof="0" dirty="0" err="1"/>
              <a:t>lupa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taong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pumanig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Kanya.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469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Ngunit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nakikipagdigma</a:t>
            </a:r>
            <a:r>
              <a:rPr lang="en-US" sz="2000" b="1" noProof="0" dirty="0"/>
              <a:t> ang Dios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, Kundi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espiritwal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kapang-yarihang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kinakapitan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nila</a:t>
            </a:r>
            <a:r>
              <a:rPr lang="en-US" sz="2000" b="1" noProof="0" dirty="0"/>
              <a:t>. Kaya, ang </a:t>
            </a:r>
            <a:r>
              <a:rPr lang="en-US" sz="2000" b="1" noProof="0" dirty="0" err="1"/>
              <a:t>salot</a:t>
            </a:r>
            <a:r>
              <a:rPr lang="en-US" sz="2000" b="1" noProof="0" dirty="0"/>
              <a:t> ay </a:t>
            </a:r>
            <a:r>
              <a:rPr lang="en-US" sz="2000" b="1" noProof="0" dirty="0" err="1"/>
              <a:t>isang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pahayag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pakikidigma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diosdiosan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Ehipto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iyon</a:t>
            </a:r>
            <a:r>
              <a:rPr lang="en-US" sz="2000" b="1" noProof="0" dirty="0"/>
              <a:t> ay,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demonyo</a:t>
            </a:r>
            <a:r>
              <a:rPr lang="en-US" sz="2000" b="1" noProof="0" dirty="0"/>
              <a:t> (Ex. 12:12; Deut.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7" y="4755029"/>
            <a:ext cx="46853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Ngayon</a:t>
            </a:r>
            <a:r>
              <a:rPr lang="en-US" sz="2000" b="1" dirty="0"/>
              <a:t> ay </a:t>
            </a:r>
            <a:r>
              <a:rPr lang="en-US" sz="2000" b="1" dirty="0" err="1"/>
              <a:t>nagpapatuloy</a:t>
            </a:r>
            <a:r>
              <a:rPr lang="en-US" sz="2000" b="1" dirty="0"/>
              <a:t> ang </a:t>
            </a:r>
            <a:r>
              <a:rPr lang="en-US" sz="2000" b="1" dirty="0" err="1"/>
              <a:t>digmaan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ngunit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dahil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teritoryo</a:t>
            </a:r>
            <a:r>
              <a:rPr lang="en-US" sz="2000" b="1" noProof="0" dirty="0"/>
              <a:t>. Ang </a:t>
            </a:r>
            <a:r>
              <a:rPr lang="en-US" sz="2000" b="1" noProof="0" dirty="0" err="1"/>
              <a:t>labanan</a:t>
            </a:r>
            <a:r>
              <a:rPr lang="en-US" sz="2000" b="1" noProof="0" dirty="0"/>
              <a:t> ay para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bawat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pamilya</a:t>
            </a:r>
            <a:r>
              <a:rPr lang="en-US" sz="2000" b="1" noProof="0" dirty="0"/>
              <a:t>, para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bawat</a:t>
            </a:r>
            <a:r>
              <a:rPr lang="en-US" sz="2000" b="1" noProof="0" dirty="0"/>
              <a:t> isa. Walang neutral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lugar</a:t>
            </a:r>
            <a:r>
              <a:rPr lang="en-US" sz="2000" b="1" noProof="0" dirty="0"/>
              <a:t>. Tayo ay </a:t>
            </a:r>
            <a:r>
              <a:rPr lang="en-US" sz="2000" b="1" noProof="0" dirty="0" err="1"/>
              <a:t>maaaring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pumanig</a:t>
            </a:r>
            <a:r>
              <a:rPr lang="en-US" sz="2000" b="1" noProof="0" dirty="0"/>
              <a:t> lang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Dios o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kaaway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MGA DISKARTE NG TUNGGALIAN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074607" y="-47625"/>
            <a:ext cx="10087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ANG DIOS AY LUMALABAN PARA SA ATIN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Ipakikipaglaban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kayo 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tatahimik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Exodo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2" y="2072074"/>
            <a:ext cx="36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Ang </a:t>
            </a:r>
            <a:r>
              <a:rPr lang="en-US" sz="2000" b="1" noProof="0" dirty="0" err="1"/>
              <a:t>orihinal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plano ng Dios ay </a:t>
            </a:r>
            <a:r>
              <a:rPr lang="en-US" sz="2000" b="1" noProof="0" dirty="0" err="1"/>
              <a:t>sakupin</a:t>
            </a:r>
            <a:r>
              <a:rPr lang="en-US" sz="2000" b="1" noProof="0" dirty="0"/>
              <a:t> ang Canaan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pamamagitan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himala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dirty="0" err="1"/>
              <a:t>makikipaglaban</a:t>
            </a:r>
            <a:r>
              <a:rPr lang="en-US" sz="2000" b="1" dirty="0"/>
              <a:t> ang </a:t>
            </a:r>
            <a:r>
              <a:rPr lang="en-US" sz="2000" b="1" noProof="0" dirty="0"/>
              <a:t>Israel (Exod. 23:28). Kung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lang </a:t>
            </a:r>
            <a:r>
              <a:rPr lang="en-US" sz="2000" b="1" noProof="0" dirty="0" err="1"/>
              <a:t>dahil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kawalan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pananampalataya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mga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tao</a:t>
            </a:r>
            <a:r>
              <a:rPr lang="en-US" sz="2000" b="1" noProof="0" dirty="0"/>
              <a:t>,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mangyayari</a:t>
            </a:r>
            <a:r>
              <a:rPr lang="en-US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893820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879678"/>
            <a:ext cx="35297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Itinala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Biblia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halimbawa</a:t>
            </a:r>
            <a:r>
              <a:rPr lang="en-US" sz="2000" b="1" dirty="0"/>
              <a:t> ng </a:t>
            </a:r>
            <a:r>
              <a:rPr lang="en-US" sz="2000" b="1" dirty="0" err="1"/>
              <a:t>kayang</a:t>
            </a:r>
            <a:r>
              <a:rPr lang="en-US" sz="2000" b="1" dirty="0"/>
              <a:t> </a:t>
            </a:r>
            <a:r>
              <a:rPr lang="en-US" sz="2000" b="1" dirty="0" err="1"/>
              <a:t>gawin</a:t>
            </a:r>
            <a:r>
              <a:rPr lang="en-US" sz="2000" b="1" dirty="0"/>
              <a:t> ng Dios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iligtas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bayan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gumagamit</a:t>
            </a:r>
            <a:r>
              <a:rPr lang="en-US" sz="2000" b="1" noProof="0" dirty="0"/>
              <a:t> ng </a:t>
            </a:r>
            <a:r>
              <a:rPr lang="en-US" sz="2000" b="1" noProof="0" dirty="0" err="1"/>
              <a:t>anumang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sandata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laban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kaaway</a:t>
            </a:r>
            <a:r>
              <a:rPr lang="en-US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1245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2025-10-04T16:02:48Z</dcterms:created>
  <dcterms:modified xsi:type="dcterms:W3CDTF">2025-10-23T09:11:17Z</dcterms:modified>
</cp:coreProperties>
</file>