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en" sz="1900" b="1" dirty="0">
              <a:effectLst>
                <a:outerShdw blurRad="38100" dist="38100" dir="2700000" algn="tl">
                  <a:srgbClr val="000000">
                    <a:alpha val="43137"/>
                  </a:srgbClr>
                </a:outerShdw>
              </a:effectLst>
            </a:rPr>
            <a:t>Mahalin ang Panginoon mong Dios</a:t>
          </a: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es-ES" sz="1900" b="1" dirty="0" err="1">
              <a:effectLst>
                <a:outerShdw blurRad="38100" dist="38100" dir="2700000" algn="tl">
                  <a:srgbClr val="000000">
                    <a:alpha val="43137"/>
                  </a:srgbClr>
                </a:outerShdw>
              </a:effectLst>
            </a:rPr>
            <a:t>Lumakad</a:t>
          </a:r>
          <a:r>
            <a:rPr lang="es-ES" sz="1900" b="1" dirty="0">
              <a:effectLst>
                <a:outerShdw blurRad="38100" dist="38100" dir="2700000" algn="tl">
                  <a:srgbClr val="000000">
                    <a:alpha val="43137"/>
                  </a:srgbClr>
                </a:outerShdw>
              </a:effectLst>
            </a:rPr>
            <a:t> sa </a:t>
          </a:r>
          <a:r>
            <a:rPr lang="es-ES" sz="1900" b="1" dirty="0" err="1">
              <a:effectLst>
                <a:outerShdw blurRad="38100" dist="38100" dir="2700000" algn="tl">
                  <a:srgbClr val="000000">
                    <a:alpha val="43137"/>
                  </a:srgbClr>
                </a:outerShdw>
              </a:effectLst>
            </a:rPr>
            <a:t>pagsunod</a:t>
          </a:r>
          <a:r>
            <a:rPr lang="es-ES" sz="1900" b="1" dirty="0">
              <a:effectLst>
                <a:outerShdw blurRad="38100" dist="38100" dir="2700000" algn="tl">
                  <a:srgbClr val="000000">
                    <a:alpha val="43137"/>
                  </a:srgbClr>
                </a:outerShdw>
              </a:effectLst>
            </a:rPr>
            <a:t> sa </a:t>
          </a:r>
          <a:r>
            <a:rPr lang="es-ES" sz="1900" b="1" dirty="0" err="1">
              <a:effectLst>
                <a:outerShdw blurRad="38100" dist="38100" dir="2700000" algn="tl">
                  <a:srgbClr val="000000">
                    <a:alpha val="43137"/>
                  </a:srgbClr>
                </a:outerShdw>
              </a:effectLst>
            </a:rPr>
            <a:t>Kanya</a:t>
          </a:r>
          <a:endParaRPr lang="en" sz="1900" b="1" dirty="0">
            <a:effectLst>
              <a:outerShdw blurRad="38100" dist="38100" dir="2700000" algn="tl">
                <a:srgbClr val="000000">
                  <a:alpha val="43137"/>
                </a:srgbClr>
              </a:outerShdw>
            </a:effectLst>
          </a:endParaRP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es-ES" sz="1900" b="1" dirty="0" err="1">
              <a:effectLst>
                <a:outerShdw blurRad="38100" dist="38100" dir="2700000" algn="tl">
                  <a:srgbClr val="000000">
                    <a:alpha val="43137"/>
                  </a:srgbClr>
                </a:outerShdw>
              </a:effectLst>
            </a:rPr>
            <a:t>Pagsunod</a:t>
          </a:r>
          <a:r>
            <a:rPr lang="es-ES" sz="1900" b="1" dirty="0">
              <a:effectLst>
                <a:outerShdw blurRad="38100" dist="38100" dir="2700000" algn="tl">
                  <a:srgbClr val="000000">
                    <a:alpha val="43137"/>
                  </a:srgbClr>
                </a:outerShdw>
              </a:effectLst>
            </a:rPr>
            <a:t> sa </a:t>
          </a:r>
          <a:r>
            <a:rPr lang="es-ES" sz="1900" b="1" dirty="0" err="1">
              <a:effectLst>
                <a:outerShdw blurRad="38100" dist="38100" dir="2700000" algn="tl">
                  <a:srgbClr val="000000">
                    <a:alpha val="43137"/>
                  </a:srgbClr>
                </a:outerShdw>
              </a:effectLst>
            </a:rPr>
            <a:t>kanyang</a:t>
          </a:r>
          <a:r>
            <a:rPr lang="es-ES" sz="1900" b="1" dirty="0">
              <a:effectLst>
                <a:outerShdw blurRad="38100" dist="38100" dir="2700000" algn="tl">
                  <a:srgbClr val="000000">
                    <a:alpha val="43137"/>
                  </a:srgbClr>
                </a:outerShdw>
              </a:effectLst>
            </a:rPr>
            <a:t> mga </a:t>
          </a:r>
          <a:r>
            <a:rPr lang="es-ES" sz="1900" b="1" dirty="0" err="1">
              <a:effectLst>
                <a:outerShdw blurRad="38100" dist="38100" dir="2700000" algn="tl">
                  <a:srgbClr val="000000">
                    <a:alpha val="43137"/>
                  </a:srgbClr>
                </a:outerShdw>
              </a:effectLst>
            </a:rPr>
            <a:t>utos</a:t>
          </a:r>
          <a:endParaRPr lang="en" sz="1900" b="1" dirty="0">
            <a:effectLst>
              <a:outerShdw blurRad="38100" dist="38100" dir="2700000" algn="tl">
                <a:srgbClr val="000000">
                  <a:alpha val="43137"/>
                </a:srgbClr>
              </a:outerShdw>
            </a:effectLst>
          </a:endParaRP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es-ES" sz="1900" b="1" dirty="0" err="1">
              <a:solidFill>
                <a:schemeClr val="tx1"/>
              </a:solidFill>
            </a:rPr>
            <a:t>Kumapit</a:t>
          </a:r>
          <a:r>
            <a:rPr lang="es-ES" sz="1900" b="1" dirty="0">
              <a:solidFill>
                <a:schemeClr val="tx1"/>
              </a:solidFill>
            </a:rPr>
            <a:t> ng </a:t>
          </a:r>
          <a:r>
            <a:rPr lang="es-ES" sz="1900" b="1" dirty="0" err="1">
              <a:solidFill>
                <a:schemeClr val="tx1"/>
              </a:solidFill>
            </a:rPr>
            <a:t>mahigpit</a:t>
          </a:r>
          <a:r>
            <a:rPr lang="es-ES" sz="1900" b="1" dirty="0">
              <a:solidFill>
                <a:schemeClr val="tx1"/>
              </a:solidFill>
            </a:rPr>
            <a:t> sa </a:t>
          </a:r>
          <a:r>
            <a:rPr lang="es-ES" sz="1900" b="1" dirty="0" err="1">
              <a:solidFill>
                <a:schemeClr val="tx1"/>
              </a:solidFill>
            </a:rPr>
            <a:t>kanya</a:t>
          </a:r>
          <a:endParaRPr lang="en" sz="1900" b="1" dirty="0">
            <a:solidFill>
              <a:schemeClr val="tx1"/>
            </a:solidFill>
          </a:endParaRP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es-ES" sz="1900" b="1" dirty="0" err="1">
              <a:solidFill>
                <a:schemeClr val="tx1"/>
              </a:solidFill>
            </a:rPr>
            <a:t>Paglingkod</a:t>
          </a:r>
          <a:r>
            <a:rPr lang="es-ES" sz="1900" b="1" dirty="0">
              <a:solidFill>
                <a:schemeClr val="tx1"/>
              </a:solidFill>
            </a:rPr>
            <a:t> sa </a:t>
          </a:r>
          <a:r>
            <a:rPr lang="es-ES" sz="1900" b="1" dirty="0" err="1">
              <a:solidFill>
                <a:schemeClr val="tx1"/>
              </a:solidFill>
            </a:rPr>
            <a:t>kanya</a:t>
          </a:r>
          <a:r>
            <a:rPr lang="es-ES" sz="1900" b="1" dirty="0">
              <a:solidFill>
                <a:schemeClr val="tx1"/>
              </a:solidFill>
            </a:rPr>
            <a:t> ng </a:t>
          </a:r>
          <a:r>
            <a:rPr lang="es-ES" sz="1900" b="1" dirty="0" err="1">
              <a:solidFill>
                <a:schemeClr val="tx1"/>
              </a:solidFill>
            </a:rPr>
            <a:t>buong</a:t>
          </a:r>
          <a:r>
            <a:rPr lang="es-ES" sz="1900" b="1" dirty="0">
              <a:solidFill>
                <a:schemeClr val="tx1"/>
              </a:solidFill>
            </a:rPr>
            <a:t> puso at </a:t>
          </a:r>
          <a:r>
            <a:rPr lang="es-ES" sz="1900" b="1" dirty="0" err="1">
              <a:solidFill>
                <a:schemeClr val="tx1"/>
              </a:solidFill>
            </a:rPr>
            <a:t>kaluluwa</a:t>
          </a:r>
          <a:endParaRPr lang="en" sz="1900" b="1" dirty="0">
            <a:solidFill>
              <a:schemeClr val="tx1"/>
            </a:solidFill>
          </a:endParaRP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en" sz="1750" b="1" dirty="0"/>
            <a:t>A</a:t>
          </a:r>
          <a:r>
            <a:rPr lang="en-PH" sz="1750" b="1" dirty="0"/>
            <a:t>n</a:t>
          </a:r>
          <a:r>
            <a:rPr lang="en" sz="1750" b="1" dirty="0"/>
            <a:t>g pag-ibig ay prinsipyo na dapat magakay sa atin sa Dios. Inibig natin Sya dahil una Nya tayong minahal (1 Juan 4:19)</a:t>
          </a: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en" sz="1800" b="1" dirty="0"/>
            <a:t>Ganito inilarawan ni Josue ang katangian na inaasahan sa pipiling lumakad kasama ng Dios</a:t>
          </a:r>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en" sz="1800" b="1" dirty="0"/>
            <a:t>Ang pagsunod ay natural na bunga ng mapagpasalamat na puso na nakakaunawa sa ginawa ng Dios</a:t>
          </a:r>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en" sz="1800" b="1" dirty="0"/>
            <a:t>Dapat tayong kumapit sa Dios at hindi hinahayaan ang anumang makakasira nito</a:t>
          </a:r>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en" sz="1800" b="1" dirty="0"/>
            <a:t>Mahahanap natin ang ating tunay na layunin, kaluguran, at masaganang buhay sa paglilingkod na may pag-ibig sa ating Manlalalang</a:t>
          </a:r>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en" sz="2000" b="1" dirty="0"/>
            <a:t>N</a:t>
          </a:r>
          <a:r>
            <a:rPr lang="en-PH" sz="2000" b="1" dirty="0"/>
            <a:t>a</a:t>
          </a:r>
          <a:r>
            <a:rPr lang="en" sz="2000" b="1" dirty="0"/>
            <a:t>kinig sila ng tahimik sa mga akusasyon</a:t>
          </a:r>
          <a:endParaRPr lang="es-ES" sz="2000"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en" sz="2000" b="1" dirty="0"/>
            <a:t>Tinawag nila ang Dios bilang kanilang saksi</a:t>
          </a:r>
          <a:endParaRPr lang="es-ES" sz="2000" dirty="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t>Tanggap nilang maparusahan kung silaý nagkasala</a:t>
          </a:r>
          <a:endParaRPr lang="es-ES" sz="2000" dirty="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en" sz="2000" b="1" dirty="0"/>
            <a:t>Ipinahayag nila ang kanilang tunay na hangarin</a:t>
          </a:r>
          <a:endParaRPr lang="es-ES" sz="2000" dirty="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en-PH" sz="1850" b="1" dirty="0">
              <a:solidFill>
                <a:schemeClr val="tx1"/>
              </a:solidFill>
              <a:effectLst/>
              <a:latin typeface="+mn-lt"/>
            </a:rPr>
            <a:t>S</a:t>
          </a:r>
          <a:r>
            <a:rPr lang="en" sz="1850" b="1" dirty="0">
              <a:solidFill>
                <a:schemeClr val="tx1"/>
              </a:solidFill>
              <a:effectLst/>
              <a:latin typeface="+mn-lt"/>
            </a:rPr>
            <a:t>a pamamagitan ng kanilang halimbawa, makikita natin ang mahahalagang hakbang sa pagsasauli ng kapayapaan sa kaparehong sitwasyon sa pamilya, sa iglesia, at sa komonidad:</a:t>
          </a:r>
          <a:endParaRPr lang="es-ES" sz="185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en" sz="2000" b="1" dirty="0">
              <a:effectLst>
                <a:outerShdw blurRad="38100" dist="38100" dir="2700000" algn="tl">
                  <a:srgbClr val="000000">
                    <a:alpha val="43137"/>
                  </a:srgbClr>
                </a:outerShdw>
              </a:effectLst>
              <a:latin typeface="+mn-lt"/>
            </a:rPr>
            <a:t>Huwag agad maghuhusga</a:t>
          </a:r>
          <a:endParaRPr lang="es-ES" sz="2000" dirty="0">
            <a:effectLst>
              <a:outerShdw blurRad="38100" dist="38100" dir="2700000" algn="tl">
                <a:srgbClr val="000000">
                  <a:alpha val="43137"/>
                </a:srgbClr>
              </a:outerShdw>
            </a:effectLst>
            <a:latin typeface="+mn-lt"/>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en" sz="2000" b="1" dirty="0">
              <a:effectLst>
                <a:outerShdw blurRad="38100" dist="38100" dir="2700000" algn="tl">
                  <a:srgbClr val="000000">
                    <a:alpha val="43137"/>
                  </a:srgbClr>
                </a:outerShdw>
              </a:effectLst>
              <a:latin typeface="+mn-lt"/>
            </a:rPr>
            <a:t>Pag-usapan ang mga problema bago kumilos</a:t>
          </a:r>
          <a:endParaRPr lang="es-ES" sz="20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en" sz="2000" b="1" dirty="0">
              <a:effectLst>
                <a:outerShdw blurRad="38100" dist="38100" dir="2700000" algn="tl">
                  <a:srgbClr val="000000">
                    <a:alpha val="43137"/>
                  </a:srgbClr>
                </a:outerShdw>
              </a:effectLst>
              <a:latin typeface="+mn-lt"/>
            </a:rPr>
            <a:t>M</a:t>
          </a:r>
          <a:r>
            <a:rPr lang="en-PH" sz="2000" b="1" dirty="0">
              <a:effectLst>
                <a:outerShdw blurRad="38100" dist="38100" dir="2700000" algn="tl">
                  <a:srgbClr val="000000">
                    <a:alpha val="43137"/>
                  </a:srgbClr>
                </a:outerShdw>
              </a:effectLst>
              <a:latin typeface="+mn-lt"/>
            </a:rPr>
            <a:t>a</a:t>
          </a:r>
          <a:r>
            <a:rPr lang="en" sz="2000" b="1" dirty="0">
              <a:effectLst>
                <a:outerShdw blurRad="38100" dist="38100" dir="2700000" algn="tl">
                  <a:srgbClr val="000000">
                    <a:alpha val="43137"/>
                  </a:srgbClr>
                </a:outerShdw>
              </a:effectLst>
              <a:latin typeface="+mn-lt"/>
            </a:rPr>
            <a:t>ging handang magsakripisyo upang maabot ang pagkakaisa</a:t>
          </a:r>
          <a:endParaRPr lang="es-ES" sz="2000" dirty="0">
            <a:effectLst>
              <a:outerShdw blurRad="38100" dist="38100" dir="2700000" algn="tl">
                <a:srgbClr val="000000">
                  <a:alpha val="43137"/>
                </a:srgbClr>
              </a:outerShdw>
            </a:effectLst>
            <a:latin typeface="+mn-lt"/>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en" sz="2000" b="1" dirty="0">
              <a:effectLst>
                <a:outerShdw blurRad="38100" dist="38100" dir="2700000" algn="tl">
                  <a:srgbClr val="000000">
                    <a:alpha val="43137"/>
                  </a:srgbClr>
                </a:outerShdw>
              </a:effectLst>
              <a:latin typeface="+mn-lt"/>
            </a:rPr>
            <a:t>Magbigay ng magalang na sagot sa mga akusasyon</a:t>
          </a:r>
          <a:endParaRPr lang="es-ES" sz="20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en" sz="2000" b="1" dirty="0">
              <a:effectLst>
                <a:outerShdw blurRad="38100" dist="38100" dir="2700000" algn="tl">
                  <a:srgbClr val="000000">
                    <a:alpha val="43137"/>
                  </a:srgbClr>
                </a:outerShdw>
              </a:effectLst>
              <a:latin typeface="+mn-lt"/>
            </a:rPr>
            <a:t>Magsaya at purihin ang Dios sa pagpapanumbalik sa kapayapaan</a:t>
          </a:r>
          <a:endParaRPr lang="es-ES" sz="2000" dirty="0">
            <a:effectLst>
              <a:outerShdw blurRad="38100" dist="38100" dir="2700000" algn="tl">
                <a:srgbClr val="000000">
                  <a:alpha val="43137"/>
                </a:srgbClr>
              </a:outerShdw>
            </a:effectLst>
            <a:latin typeface="+mn-lt"/>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en" sz="2000" b="1" dirty="0">
              <a:effectLst>
                <a:outerShdw blurRad="38100" dist="38100" dir="2700000" algn="tl">
                  <a:srgbClr val="000000">
                    <a:alpha val="43137"/>
                  </a:srgbClr>
                </a:outerShdw>
              </a:effectLst>
              <a:latin typeface="+mn-lt"/>
            </a:rPr>
            <a:t>Pagpapahayag ng ating iniisip</a:t>
          </a:r>
          <a:endParaRPr lang="es-ES" sz="2000"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77875">
            <a:lnSpc>
              <a:spcPct val="90000"/>
            </a:lnSpc>
            <a:spcBef>
              <a:spcPct val="0"/>
            </a:spcBef>
            <a:spcAft>
              <a:spcPct val="15000"/>
            </a:spcAft>
            <a:buNone/>
          </a:pPr>
          <a:r>
            <a:rPr lang="en" sz="1750" b="1" kern="1200" dirty="0"/>
            <a:t>A</a:t>
          </a:r>
          <a:r>
            <a:rPr lang="en-PH" sz="1750" b="1" kern="1200" dirty="0"/>
            <a:t>n</a:t>
          </a:r>
          <a:r>
            <a:rPr lang="en" sz="1750" b="1" kern="1200" dirty="0"/>
            <a:t>g pag-ibig ay prinsipyo na dapat magakay sa atin sa Dios. Inibig natin Sya dahil una Nya tayong minahal (1 Juan 4:19)</a:t>
          </a: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alpha val="43137"/>
                  </a:srgbClr>
                </a:outerShdw>
              </a:effectLst>
            </a:rPr>
            <a:t>Mahalin ang Panginoon mong Dios</a:t>
          </a: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 sz="1800" b="1" kern="1200" dirty="0"/>
            <a:t>Ganito inilarawan ni Josue ang katangian na inaasahan sa pipiling lumakad kasama ng Dios</a:t>
          </a:r>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err="1">
              <a:effectLst>
                <a:outerShdw blurRad="38100" dist="38100" dir="2700000" algn="tl">
                  <a:srgbClr val="000000">
                    <a:alpha val="43137"/>
                  </a:srgbClr>
                </a:outerShdw>
              </a:effectLst>
            </a:rPr>
            <a:t>Lumakad</a:t>
          </a:r>
          <a:r>
            <a:rPr lang="es-ES" sz="1900" b="1" kern="1200" dirty="0">
              <a:effectLst>
                <a:outerShdw blurRad="38100" dist="38100" dir="2700000" algn="tl">
                  <a:srgbClr val="000000">
                    <a:alpha val="43137"/>
                  </a:srgbClr>
                </a:outerShdw>
              </a:effectLst>
            </a:rPr>
            <a:t> sa </a:t>
          </a:r>
          <a:r>
            <a:rPr lang="es-ES" sz="1900" b="1" kern="1200" dirty="0" err="1">
              <a:effectLst>
                <a:outerShdw blurRad="38100" dist="38100" dir="2700000" algn="tl">
                  <a:srgbClr val="000000">
                    <a:alpha val="43137"/>
                  </a:srgbClr>
                </a:outerShdw>
              </a:effectLst>
            </a:rPr>
            <a:t>pagsunod</a:t>
          </a:r>
          <a:r>
            <a:rPr lang="es-ES" sz="1900" b="1" kern="1200" dirty="0">
              <a:effectLst>
                <a:outerShdw blurRad="38100" dist="38100" dir="2700000" algn="tl">
                  <a:srgbClr val="000000">
                    <a:alpha val="43137"/>
                  </a:srgbClr>
                </a:outerShdw>
              </a:effectLst>
            </a:rPr>
            <a:t> sa </a:t>
          </a:r>
          <a:r>
            <a:rPr lang="es-ES" sz="1900" b="1" kern="1200" dirty="0" err="1">
              <a:effectLst>
                <a:outerShdw blurRad="38100" dist="38100" dir="2700000" algn="tl">
                  <a:srgbClr val="000000">
                    <a:alpha val="43137"/>
                  </a:srgbClr>
                </a:outerShdw>
              </a:effectLst>
            </a:rPr>
            <a:t>Kanya</a:t>
          </a:r>
          <a:endParaRPr lang="en" sz="1900" b="1" kern="1200" dirty="0">
            <a:effectLst>
              <a:outerShdw blurRad="38100" dist="38100" dir="2700000" algn="tl">
                <a:srgbClr val="000000">
                  <a:alpha val="43137"/>
                </a:srgbClr>
              </a:outerShdw>
            </a:effectLst>
          </a:endParaRP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 sz="1800" b="1" kern="1200" dirty="0"/>
            <a:t>Ang pagsunod ay natural na bunga ng mapagpasalamat na puso na nakakaunawa sa ginawa ng Dios</a:t>
          </a:r>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err="1">
              <a:effectLst>
                <a:outerShdw blurRad="38100" dist="38100" dir="2700000" algn="tl">
                  <a:srgbClr val="000000">
                    <a:alpha val="43137"/>
                  </a:srgbClr>
                </a:outerShdw>
              </a:effectLst>
            </a:rPr>
            <a:t>Pagsunod</a:t>
          </a:r>
          <a:r>
            <a:rPr lang="es-ES" sz="1900" b="1" kern="1200" dirty="0">
              <a:effectLst>
                <a:outerShdw blurRad="38100" dist="38100" dir="2700000" algn="tl">
                  <a:srgbClr val="000000">
                    <a:alpha val="43137"/>
                  </a:srgbClr>
                </a:outerShdw>
              </a:effectLst>
            </a:rPr>
            <a:t> sa </a:t>
          </a:r>
          <a:r>
            <a:rPr lang="es-ES" sz="1900" b="1" kern="1200" dirty="0" err="1">
              <a:effectLst>
                <a:outerShdw blurRad="38100" dist="38100" dir="2700000" algn="tl">
                  <a:srgbClr val="000000">
                    <a:alpha val="43137"/>
                  </a:srgbClr>
                </a:outerShdw>
              </a:effectLst>
            </a:rPr>
            <a:t>kanyang</a:t>
          </a:r>
          <a:r>
            <a:rPr lang="es-ES" sz="1900" b="1" kern="1200" dirty="0">
              <a:effectLst>
                <a:outerShdw blurRad="38100" dist="38100" dir="2700000" algn="tl">
                  <a:srgbClr val="000000">
                    <a:alpha val="43137"/>
                  </a:srgbClr>
                </a:outerShdw>
              </a:effectLst>
            </a:rPr>
            <a:t> mga </a:t>
          </a:r>
          <a:r>
            <a:rPr lang="es-ES" sz="1900" b="1" kern="1200" dirty="0" err="1">
              <a:effectLst>
                <a:outerShdw blurRad="38100" dist="38100" dir="2700000" algn="tl">
                  <a:srgbClr val="000000">
                    <a:alpha val="43137"/>
                  </a:srgbClr>
                </a:outerShdw>
              </a:effectLst>
            </a:rPr>
            <a:t>utos</a:t>
          </a:r>
          <a:endParaRPr lang="en" sz="1900" b="1" kern="1200" dirty="0">
            <a:effectLst>
              <a:outerShdw blurRad="38100" dist="38100" dir="2700000" algn="tl">
                <a:srgbClr val="000000">
                  <a:alpha val="43137"/>
                </a:srgbClr>
              </a:outerShdw>
            </a:effectLst>
          </a:endParaRP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 sz="1800" b="1" kern="1200" dirty="0"/>
            <a:t>Dapat tayong kumapit sa Dios at hindi hinahayaan ang anumang makakasira nito</a:t>
          </a:r>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err="1">
              <a:solidFill>
                <a:schemeClr val="tx1"/>
              </a:solidFill>
            </a:rPr>
            <a:t>Kumapit</a:t>
          </a:r>
          <a:r>
            <a:rPr lang="es-ES" sz="1900" b="1" kern="1200" dirty="0">
              <a:solidFill>
                <a:schemeClr val="tx1"/>
              </a:solidFill>
            </a:rPr>
            <a:t> ng </a:t>
          </a:r>
          <a:r>
            <a:rPr lang="es-ES" sz="1900" b="1" kern="1200" dirty="0" err="1">
              <a:solidFill>
                <a:schemeClr val="tx1"/>
              </a:solidFill>
            </a:rPr>
            <a:t>mahigpit</a:t>
          </a:r>
          <a:r>
            <a:rPr lang="es-ES" sz="1900" b="1" kern="1200" dirty="0">
              <a:solidFill>
                <a:schemeClr val="tx1"/>
              </a:solidFill>
            </a:rPr>
            <a:t> sa </a:t>
          </a:r>
          <a:r>
            <a:rPr lang="es-ES" sz="1900" b="1" kern="1200" dirty="0" err="1">
              <a:solidFill>
                <a:schemeClr val="tx1"/>
              </a:solidFill>
            </a:rPr>
            <a:t>kanya</a:t>
          </a:r>
          <a:endParaRPr lang="en" sz="1900" b="1" kern="1200" dirty="0">
            <a:solidFill>
              <a:schemeClr val="tx1"/>
            </a:solidFill>
          </a:endParaRP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 sz="1800" b="1" kern="1200" dirty="0"/>
            <a:t>Mahahanap natin ang ating tunay na layunin, kaluguran, at masaganang buhay sa paglilingkod na may pag-ibig sa ating Manlalalang</a:t>
          </a:r>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err="1">
              <a:solidFill>
                <a:schemeClr val="tx1"/>
              </a:solidFill>
            </a:rPr>
            <a:t>Paglingkod</a:t>
          </a:r>
          <a:r>
            <a:rPr lang="es-ES" sz="1900" b="1" kern="1200" dirty="0">
              <a:solidFill>
                <a:schemeClr val="tx1"/>
              </a:solidFill>
            </a:rPr>
            <a:t> sa </a:t>
          </a:r>
          <a:r>
            <a:rPr lang="es-ES" sz="1900" b="1" kern="1200" dirty="0" err="1">
              <a:solidFill>
                <a:schemeClr val="tx1"/>
              </a:solidFill>
            </a:rPr>
            <a:t>kanya</a:t>
          </a:r>
          <a:r>
            <a:rPr lang="es-ES" sz="1900" b="1" kern="1200" dirty="0">
              <a:solidFill>
                <a:schemeClr val="tx1"/>
              </a:solidFill>
            </a:rPr>
            <a:t> ng </a:t>
          </a:r>
          <a:r>
            <a:rPr lang="es-ES" sz="1900" b="1" kern="1200" dirty="0" err="1">
              <a:solidFill>
                <a:schemeClr val="tx1"/>
              </a:solidFill>
            </a:rPr>
            <a:t>buong</a:t>
          </a:r>
          <a:r>
            <a:rPr lang="es-ES" sz="1900" b="1" kern="1200" dirty="0">
              <a:solidFill>
                <a:schemeClr val="tx1"/>
              </a:solidFill>
            </a:rPr>
            <a:t> puso at </a:t>
          </a:r>
          <a:r>
            <a:rPr lang="es-ES" sz="1900" b="1" kern="1200" dirty="0" err="1">
              <a:solidFill>
                <a:schemeClr val="tx1"/>
              </a:solidFill>
            </a:rPr>
            <a:t>kaluluwa</a:t>
          </a:r>
          <a:endParaRPr lang="en" sz="1900" b="1" kern="1200" dirty="0">
            <a:solidFill>
              <a:schemeClr val="tx1"/>
            </a:solidFill>
          </a:endParaRP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N</a:t>
          </a:r>
          <a:r>
            <a:rPr lang="en-PH" sz="2000" b="1" kern="1200" dirty="0"/>
            <a:t>a</a:t>
          </a:r>
          <a:r>
            <a:rPr lang="en" sz="2000" b="1" kern="1200" dirty="0"/>
            <a:t>kinig sila ng tahimik sa mga akusasyon</a:t>
          </a:r>
          <a:endParaRPr lang="es-ES" sz="2000" kern="1200" dirty="0"/>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Tinawag nila ang Dios bilang kanilang saksi</a:t>
          </a:r>
          <a:endParaRPr lang="es-ES" sz="2000" kern="1200" dirty="0"/>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Tanggap nilang maparusahan kung silaý nagkasala</a:t>
          </a:r>
          <a:endParaRPr lang="es-ES" sz="2000" kern="1200" dirty="0"/>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Ipinahayag nila ang kanilang tunay na hangarin</a:t>
          </a:r>
          <a:endParaRPr lang="es-ES" sz="2000" kern="1200" dirty="0"/>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22325">
            <a:lnSpc>
              <a:spcPct val="90000"/>
            </a:lnSpc>
            <a:spcBef>
              <a:spcPct val="0"/>
            </a:spcBef>
            <a:spcAft>
              <a:spcPct val="35000"/>
            </a:spcAft>
            <a:buNone/>
          </a:pPr>
          <a:r>
            <a:rPr lang="en-PH" sz="1850" b="1" kern="1200" dirty="0">
              <a:solidFill>
                <a:schemeClr val="tx1"/>
              </a:solidFill>
              <a:effectLst/>
              <a:latin typeface="+mn-lt"/>
            </a:rPr>
            <a:t>S</a:t>
          </a:r>
          <a:r>
            <a:rPr lang="en" sz="1850" b="1" kern="1200" dirty="0">
              <a:solidFill>
                <a:schemeClr val="tx1"/>
              </a:solidFill>
              <a:effectLst/>
              <a:latin typeface="+mn-lt"/>
            </a:rPr>
            <a:t>a pamamagitan ng kanilang halimbawa, makikita natin ang mahahalagang hakbang sa pagsasauli ng kapayapaan sa kaparehong sitwasyon sa pamilya, sa iglesia, at sa komonidad:</a:t>
          </a:r>
          <a:endParaRPr lang="es-ES" sz="185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Pagpapahayag ng ating iniisip</a:t>
          </a:r>
          <a:endParaRPr lang="es-ES" sz="2000" kern="1200" dirty="0">
            <a:effectLst>
              <a:outerShdw blurRad="38100" dist="38100" dir="2700000" algn="tl">
                <a:srgbClr val="000000">
                  <a:alpha val="43137"/>
                </a:srgbClr>
              </a:outerShdw>
            </a:effectLst>
            <a:latin typeface="+mn-lt"/>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Huwag agad maghuhusga</a:t>
          </a:r>
          <a:endParaRPr lang="es-ES" sz="2000" kern="1200" dirty="0">
            <a:effectLst>
              <a:outerShdw blurRad="38100" dist="38100" dir="2700000" algn="tl">
                <a:srgbClr val="000000">
                  <a:alpha val="43137"/>
                </a:srgbClr>
              </a:outerShdw>
            </a:effectLst>
            <a:latin typeface="+mn-lt"/>
          </a:endParaRP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Pag-usapan ang mga problema bago kumilos</a:t>
          </a:r>
          <a:endParaRPr lang="es-ES" sz="2000" kern="1200" dirty="0">
            <a:effectLst>
              <a:outerShdw blurRad="38100" dist="38100" dir="2700000" algn="tl">
                <a:srgbClr val="000000">
                  <a:alpha val="43137"/>
                </a:srgbClr>
              </a:outerShdw>
            </a:effectLst>
            <a:latin typeface="+mn-lt"/>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M</a:t>
          </a:r>
          <a:r>
            <a:rPr lang="en-PH" sz="2000" b="1" kern="1200" dirty="0">
              <a:effectLst>
                <a:outerShdw blurRad="38100" dist="38100" dir="2700000" algn="tl">
                  <a:srgbClr val="000000">
                    <a:alpha val="43137"/>
                  </a:srgbClr>
                </a:outerShdw>
              </a:effectLst>
              <a:latin typeface="+mn-lt"/>
            </a:rPr>
            <a:t>a</a:t>
          </a:r>
          <a:r>
            <a:rPr lang="en" sz="2000" b="1" kern="1200" dirty="0">
              <a:effectLst>
                <a:outerShdw blurRad="38100" dist="38100" dir="2700000" algn="tl">
                  <a:srgbClr val="000000">
                    <a:alpha val="43137"/>
                  </a:srgbClr>
                </a:outerShdw>
              </a:effectLst>
              <a:latin typeface="+mn-lt"/>
            </a:rPr>
            <a:t>ging handang magsakripisyo upang maabot ang pagkakaisa</a:t>
          </a:r>
          <a:endParaRPr lang="es-ES" sz="2000" kern="1200" dirty="0">
            <a:effectLst>
              <a:outerShdw blurRad="38100" dist="38100" dir="2700000" algn="tl">
                <a:srgbClr val="000000">
                  <a:alpha val="43137"/>
                </a:srgbClr>
              </a:outerShdw>
            </a:effectLst>
            <a:latin typeface="+mn-lt"/>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Magbigay ng magalang na sagot sa mga akusasyon</a:t>
          </a:r>
          <a:endParaRPr lang="es-ES" sz="2000" kern="1200" dirty="0">
            <a:effectLst>
              <a:outerShdw blurRad="38100" dist="38100" dir="2700000" algn="tl">
                <a:srgbClr val="000000">
                  <a:alpha val="43137"/>
                </a:srgbClr>
              </a:outerShdw>
            </a:effectLst>
            <a:latin typeface="+mn-lt"/>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Magsaya at purihin ang Dios sa pagpapanumbalik sa kapayapaan</a:t>
          </a:r>
          <a:endParaRPr lang="es-ES" sz="2000" kern="1200" dirty="0">
            <a:effectLst>
              <a:outerShdw blurRad="38100" dist="38100" dir="2700000" algn="tl">
                <a:srgbClr val="000000">
                  <a:alpha val="43137"/>
                </a:srgbClr>
              </a:outerShdw>
            </a:effectLst>
            <a:latin typeface="+mn-lt"/>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08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89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6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753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14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1336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21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9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7782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203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4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10/12/2025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10/12/2025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4046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en" sz="5400" b="1" spc="300" dirty="0">
                <a:ln w="9525">
                  <a:solidFill>
                    <a:schemeClr val="bg1"/>
                  </a:solidFill>
                  <a:prstDash val="solid"/>
                </a:ln>
                <a:solidFill>
                  <a:srgbClr val="867031"/>
                </a:solidFill>
                <a:effectLst>
                  <a:outerShdw blurRad="12700" dist="38100" dir="2700000" algn="tl" rotWithShape="0">
                    <a:srgbClr val="FFC000"/>
                  </a:outerShdw>
                </a:effectLst>
              </a:rPr>
              <a:t>PANINIRAHAN SA LUPAIN</a:t>
            </a:r>
          </a:p>
        </p:txBody>
      </p:sp>
      <p:sp>
        <p:nvSpPr>
          <p:cNvPr id="5" name="CuadroTexto 4">
            <a:extLst>
              <a:ext uri="{FF2B5EF4-FFF2-40B4-BE49-F238E27FC236}">
                <a16:creationId xmlns:a16="http://schemas.microsoft.com/office/drawing/2014/main" id="{A27B5F28-CF79-23B8-421D-5A6EFCA7BD6D}"/>
              </a:ext>
            </a:extLst>
          </p:cNvPr>
          <p:cNvSpPr txBox="1"/>
          <p:nvPr/>
        </p:nvSpPr>
        <p:spPr>
          <a:xfrm>
            <a:off x="7879005" y="6519446"/>
            <a:ext cx="4145301" cy="338554"/>
          </a:xfrm>
          <a:prstGeom prst="rect">
            <a:avLst/>
          </a:prstGeom>
          <a:noFill/>
        </p:spPr>
        <p:txBody>
          <a:bodyPr wrap="none" rtlCol="0">
            <a:spAutoFit/>
          </a:bodyPr>
          <a:lstStyle/>
          <a:p>
            <a:pPr algn="r"/>
            <a:r>
              <a:rPr lang="en"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Aralin 11 para sa ika-13 ng Disyembre, 2025</a:t>
            </a: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a:extLst>
              <a:ext uri="{28A0092B-C50C-407E-A947-70E740481C1C}">
                <a14:useLocalDpi xmlns:a14="http://schemas.microsoft.com/office/drawing/2010/main" val="0"/>
              </a:ext>
            </a:extLst>
          </a:blip>
          <a:srcRect t="14689" b="14689"/>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a:extLst>
              <a:ext uri="{28A0092B-C50C-407E-A947-70E740481C1C}">
                <a14:useLocalDpi xmlns:a14="http://schemas.microsoft.com/office/drawing/2010/main" val="0"/>
              </a:ext>
            </a:extLst>
          </a:blip>
          <a:srcRect l="17498" r="6930"/>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a:extLst>
              <a:ext uri="{28A0092B-C50C-407E-A947-70E740481C1C}">
                <a14:useLocalDpi xmlns:a14="http://schemas.microsoft.com/office/drawing/2010/main" val="0"/>
              </a:ext>
            </a:extLst>
          </a:blip>
          <a:srcRect t="14708" b="14708"/>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a:extLst>
              <a:ext uri="{28A0092B-C50C-407E-A947-70E740481C1C}">
                <a14:useLocalDpi xmlns:a14="http://schemas.microsoft.com/office/drawing/2010/main" val="0"/>
              </a:ext>
            </a:extLst>
          </a:blip>
          <a:srcRect t="7593" b="21649"/>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a:extLst>
              <a:ext uri="{28A0092B-C50C-407E-A947-70E740481C1C}">
                <a14:useLocalDpi xmlns:a14="http://schemas.microsoft.com/office/drawing/2010/main" val="0"/>
              </a:ext>
            </a:extLst>
          </a:blip>
          <a:srcRect t="14877" b="14877"/>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a:extLst>
              <a:ext uri="{28A0092B-C50C-407E-A947-70E740481C1C}">
                <a14:useLocalDpi xmlns:a14="http://schemas.microsoft.com/office/drawing/2010/main" val="0"/>
              </a:ext>
            </a:extLst>
          </a:blip>
          <a:srcRect l="173" t="3270" r="-173" b="26088"/>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279605" y="4525716"/>
            <a:ext cx="7613142"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en-U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Ang </a:t>
            </a:r>
            <a:r>
              <a:rPr kumimoji="0" lang="en-US" sz="32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malubay</a:t>
            </a:r>
            <a:r>
              <a:rPr kumimoji="0" lang="en-U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na </a:t>
            </a:r>
            <a:r>
              <a:rPr kumimoji="0" lang="en-US" sz="32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sagot</a:t>
            </a:r>
            <a:r>
              <a:rPr kumimoji="0" lang="en-U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ay </a:t>
            </a:r>
            <a:r>
              <a:rPr kumimoji="0" lang="en-US" sz="32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nakapapawi</a:t>
            </a:r>
            <a:r>
              <a:rPr kumimoji="0" lang="en-U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ng poot: </a:t>
            </a:r>
            <a:r>
              <a:rPr kumimoji="0" lang="en-US" sz="32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nguni't</a:t>
            </a:r>
            <a:r>
              <a:rPr kumimoji="0" lang="en-U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ang </a:t>
            </a:r>
            <a:r>
              <a:rPr kumimoji="0" lang="en-US" sz="32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mabigat</a:t>
            </a:r>
            <a:r>
              <a:rPr kumimoji="0" lang="en-U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na </a:t>
            </a:r>
            <a:r>
              <a:rPr kumimoji="0" lang="en-US" sz="32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salita</a:t>
            </a:r>
            <a:r>
              <a:rPr kumimoji="0" lang="en-U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ay </a:t>
            </a:r>
            <a:r>
              <a:rPr kumimoji="0" lang="en-US" sz="32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humihila</a:t>
            </a:r>
            <a:r>
              <a:rPr kumimoji="0" lang="en-U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ng </a:t>
            </a:r>
            <a:r>
              <a:rPr kumimoji="0" lang="en-US" sz="32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galit</a:t>
            </a:r>
            <a:r>
              <a:rPr kumimoji="0" lang="en-U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es-ES" sz="32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Kawikaan</a:t>
            </a:r>
            <a:r>
              <a:rPr kumimoji="0" lang="es-ES" sz="24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15:1)</a:t>
            </a:r>
          </a:p>
        </p:txBody>
      </p:sp>
    </p:spTree>
    <p:extLst>
      <p:ext uri="{BB962C8B-B14F-4D97-AF65-F5344CB8AC3E}">
        <p14:creationId xmlns:p14="http://schemas.microsoft.com/office/powerpoint/2010/main" val="65528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199464" y="4161354"/>
            <a:ext cx="5992536"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en" sz="2000" b="1" dirty="0">
                <a:solidFill>
                  <a:srgbClr val="9868A2"/>
                </a:solidFill>
              </a:rPr>
              <a:t>Ang Talumpati ng Pamamaalam (Josue 22:1-8)</a:t>
            </a:r>
          </a:p>
          <a:p>
            <a:pPr>
              <a:spcBef>
                <a:spcPts val="1800"/>
              </a:spcBef>
            </a:pPr>
            <a:r>
              <a:rPr lang="en" sz="2000" b="1" dirty="0">
                <a:solidFill>
                  <a:srgbClr val="9B6260"/>
                </a:solidFill>
              </a:rPr>
              <a:t>Ang dahilan ng labanan (Josue 22:10-12)</a:t>
            </a:r>
          </a:p>
          <a:p>
            <a:pPr>
              <a:spcBef>
                <a:spcPts val="1800"/>
              </a:spcBef>
            </a:pPr>
            <a:r>
              <a:rPr lang="en" sz="2000" b="1" dirty="0">
                <a:solidFill>
                  <a:srgbClr val="5F9199"/>
                </a:solidFill>
              </a:rPr>
              <a:t>Ang akusasyon (Josue 22:13-20)</a:t>
            </a:r>
          </a:p>
          <a:p>
            <a:pPr>
              <a:spcBef>
                <a:spcPts val="1800"/>
              </a:spcBef>
            </a:pPr>
            <a:r>
              <a:rPr lang="en" sz="2000" b="1" dirty="0">
                <a:solidFill>
                  <a:srgbClr val="729C63"/>
                </a:solidFill>
              </a:rPr>
              <a:t>Ang mabait na sagot (Josue 22:21-29)</a:t>
            </a:r>
          </a:p>
          <a:p>
            <a:pPr>
              <a:spcBef>
                <a:spcPts val="1800"/>
              </a:spcBef>
            </a:pPr>
            <a:r>
              <a:rPr lang="en" sz="2000" b="1" dirty="0">
                <a:solidFill>
                  <a:srgbClr val="9B8F61"/>
                </a:solidFill>
              </a:rPr>
              <a:t>Pagkakasundo (Josue 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en" sz="2000" b="1" dirty="0"/>
              <a:t>Matapos ang ilang taong digmaan, nasakop ng Israel ang Canaan, bagaman hindi pa napapaalis ang lahat na naninirahan dito.</a:t>
            </a: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9723" y="3778175"/>
            <a:ext cx="5176192" cy="2956260"/>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5599458"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5599458"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5599458"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5599458"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5599458"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110412"/>
            <a:ext cx="8086725" cy="1631216"/>
          </a:xfrm>
          <a:prstGeom prst="rect">
            <a:avLst/>
          </a:prstGeom>
          <a:noFill/>
        </p:spPr>
        <p:txBody>
          <a:bodyPr wrap="square">
            <a:spAutoFit/>
          </a:bodyPr>
          <a:lstStyle/>
          <a:p>
            <a:pPr>
              <a:spcBef>
                <a:spcPts val="600"/>
              </a:spcBef>
            </a:pPr>
            <a:r>
              <a:rPr lang="en" sz="2000" b="1" dirty="0"/>
              <a:t>Sa huli, dumating na ang panahon na paghihiwalay. Matapos na sila’y pagpalain at payuhan na magpatuloy sa daan ng Dios, pinauwi sila ni Josue. Ngunit ang pamamaalam ay sinilungan ng seryosong hindi pagkakaunawaan na maaaring makasira ng pagkakaisa ng bayan ng Israel.</a:t>
            </a:r>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802362"/>
            <a:ext cx="8086725" cy="1323439"/>
          </a:xfrm>
          <a:prstGeom prst="rect">
            <a:avLst/>
          </a:prstGeom>
          <a:noFill/>
        </p:spPr>
        <p:txBody>
          <a:bodyPr wrap="square">
            <a:spAutoFit/>
          </a:bodyPr>
          <a:lstStyle/>
          <a:p>
            <a:pPr>
              <a:spcBef>
                <a:spcPts val="600"/>
              </a:spcBef>
            </a:pPr>
            <a:r>
              <a:rPr lang="en" sz="2000" b="1" dirty="0"/>
              <a:t>Ang dalawa at kalahating mga tribu na pomosisyon sa silangang bahagi (Ruben, Gad at kalahati ng Manase), na tumawid sa Jordan upang tumulong sa pagsakop, ay tapat na ginawa ang kanilang panata.</a:t>
            </a: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ANG TALUMPATI NG PAMAMAALAM</a:t>
            </a: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877163"/>
          </a:xfrm>
          <a:prstGeom prst="rect">
            <a:avLst/>
          </a:prstGeom>
          <a:noFill/>
        </p:spPr>
        <p:txBody>
          <a:bodyPr wrap="square">
            <a:spAutoFit/>
            <a:scene3d>
              <a:camera prst="orthographicFront"/>
              <a:lightRig rig="threePt" dir="t"/>
            </a:scene3d>
            <a:sp3d extrusionH="57150">
              <a:bevelT w="38100" h="38100"/>
            </a:sp3d>
          </a:bodyPr>
          <a:lstStyle/>
          <a:p>
            <a:pPr algn="ctr"/>
            <a:r>
              <a:rPr lang="en-PH" sz="1650" b="1" dirty="0" err="1">
                <a:solidFill>
                  <a:schemeClr val="accent1">
                    <a:lumMod val="50000"/>
                  </a:schemeClr>
                </a:solidFill>
                <a:latin typeface="Comic Sans MS" panose="030F0702030302020204" pitchFamily="66" charset="0"/>
              </a:rPr>
              <a:t>Ingatan</a:t>
            </a:r>
            <a:r>
              <a:rPr lang="en-PH" sz="1650" b="1" dirty="0">
                <a:solidFill>
                  <a:schemeClr val="accent1">
                    <a:lumMod val="50000"/>
                  </a:schemeClr>
                </a:solidFill>
                <a:latin typeface="Comic Sans MS" panose="030F0702030302020204" pitchFamily="66" charset="0"/>
              </a:rPr>
              <a:t> </a:t>
            </a:r>
            <a:r>
              <a:rPr lang="en-PH" sz="1650" b="1" dirty="0" err="1">
                <a:solidFill>
                  <a:schemeClr val="accent1">
                    <a:lumMod val="50000"/>
                  </a:schemeClr>
                </a:solidFill>
                <a:latin typeface="Comic Sans MS" panose="030F0702030302020204" pitchFamily="66" charset="0"/>
              </a:rPr>
              <a:t>lamang</a:t>
            </a:r>
            <a:r>
              <a:rPr lang="en-PH" sz="1650" b="1" dirty="0">
                <a:solidFill>
                  <a:schemeClr val="accent1">
                    <a:lumMod val="50000"/>
                  </a:schemeClr>
                </a:solidFill>
                <a:latin typeface="Comic Sans MS" panose="030F0702030302020204" pitchFamily="66" charset="0"/>
              </a:rPr>
              <a:t> </a:t>
            </a:r>
            <a:r>
              <a:rPr lang="en-PH" sz="1650" b="1" dirty="0" err="1">
                <a:solidFill>
                  <a:schemeClr val="accent1">
                    <a:lumMod val="50000"/>
                  </a:schemeClr>
                </a:solidFill>
                <a:latin typeface="Comic Sans MS" panose="030F0702030302020204" pitchFamily="66" charset="0"/>
              </a:rPr>
              <a:t>ninyong</a:t>
            </a:r>
            <a:r>
              <a:rPr lang="en-PH" sz="1650" b="1" dirty="0">
                <a:solidFill>
                  <a:schemeClr val="accent1">
                    <a:lumMod val="50000"/>
                  </a:schemeClr>
                </a:solidFill>
                <a:latin typeface="Comic Sans MS" panose="030F0702030302020204" pitchFamily="66" charset="0"/>
              </a:rPr>
              <a:t> </a:t>
            </a:r>
            <a:r>
              <a:rPr lang="en-PH" sz="1650" b="1" dirty="0" err="1">
                <a:solidFill>
                  <a:schemeClr val="accent1">
                    <a:lumMod val="50000"/>
                  </a:schemeClr>
                </a:solidFill>
                <a:latin typeface="Comic Sans MS" panose="030F0702030302020204" pitchFamily="66" charset="0"/>
              </a:rPr>
              <a:t>mainam</a:t>
            </a:r>
            <a:r>
              <a:rPr lang="en-PH" sz="1650" b="1" dirty="0">
                <a:solidFill>
                  <a:schemeClr val="accent1">
                    <a:lumMod val="50000"/>
                  </a:schemeClr>
                </a:solidFill>
                <a:latin typeface="Comic Sans MS" panose="030F0702030302020204" pitchFamily="66" charset="0"/>
              </a:rPr>
              <a:t> na </a:t>
            </a:r>
            <a:r>
              <a:rPr lang="en-PH" sz="1650" b="1" dirty="0" err="1">
                <a:solidFill>
                  <a:schemeClr val="accent1">
                    <a:lumMod val="50000"/>
                  </a:schemeClr>
                </a:solidFill>
                <a:latin typeface="Comic Sans MS" panose="030F0702030302020204" pitchFamily="66" charset="0"/>
              </a:rPr>
              <a:t>gawin</a:t>
            </a:r>
            <a:r>
              <a:rPr lang="en-PH" sz="1650" b="1" dirty="0">
                <a:solidFill>
                  <a:schemeClr val="accent1">
                    <a:lumMod val="50000"/>
                  </a:schemeClr>
                </a:solidFill>
                <a:latin typeface="Comic Sans MS" panose="030F0702030302020204" pitchFamily="66" charset="0"/>
              </a:rPr>
              <a:t> ang </a:t>
            </a:r>
            <a:r>
              <a:rPr lang="en-PH" sz="1650" b="1" dirty="0" err="1">
                <a:solidFill>
                  <a:schemeClr val="accent1">
                    <a:lumMod val="50000"/>
                  </a:schemeClr>
                </a:solidFill>
                <a:latin typeface="Comic Sans MS" panose="030F0702030302020204" pitchFamily="66" charset="0"/>
              </a:rPr>
              <a:t>utos</a:t>
            </a:r>
            <a:r>
              <a:rPr lang="en-PH" sz="1650" b="1" dirty="0">
                <a:solidFill>
                  <a:schemeClr val="accent1">
                    <a:lumMod val="50000"/>
                  </a:schemeClr>
                </a:solidFill>
                <a:latin typeface="Comic Sans MS" panose="030F0702030302020204" pitchFamily="66" charset="0"/>
              </a:rPr>
              <a:t> at ang </a:t>
            </a:r>
            <a:r>
              <a:rPr lang="en-PH" sz="1650" b="1" dirty="0" err="1">
                <a:solidFill>
                  <a:schemeClr val="accent1">
                    <a:lumMod val="50000"/>
                  </a:schemeClr>
                </a:solidFill>
                <a:latin typeface="Comic Sans MS" panose="030F0702030302020204" pitchFamily="66" charset="0"/>
              </a:rPr>
              <a:t>kautusan</a:t>
            </a:r>
            <a:r>
              <a:rPr lang="en-PH" sz="1650" b="1" dirty="0">
                <a:solidFill>
                  <a:schemeClr val="accent1">
                    <a:lumMod val="50000"/>
                  </a:schemeClr>
                </a:solidFill>
                <a:latin typeface="Comic Sans MS" panose="030F0702030302020204" pitchFamily="66" charset="0"/>
              </a:rPr>
              <a:t> na </a:t>
            </a:r>
            <a:r>
              <a:rPr lang="en-PH" sz="1650" b="1" dirty="0" err="1">
                <a:solidFill>
                  <a:schemeClr val="accent1">
                    <a:lumMod val="50000"/>
                  </a:schemeClr>
                </a:solidFill>
                <a:latin typeface="Comic Sans MS" panose="030F0702030302020204" pitchFamily="66" charset="0"/>
              </a:rPr>
              <a:t>iniutos</a:t>
            </a:r>
            <a:r>
              <a:rPr lang="en-PH" sz="1650" b="1" dirty="0">
                <a:solidFill>
                  <a:schemeClr val="accent1">
                    <a:lumMod val="50000"/>
                  </a:schemeClr>
                </a:solidFill>
                <a:latin typeface="Comic Sans MS" panose="030F0702030302020204" pitchFamily="66" charset="0"/>
              </a:rPr>
              <a:t> sa </a:t>
            </a:r>
            <a:r>
              <a:rPr lang="en-PH" sz="1650" b="1" dirty="0" err="1">
                <a:solidFill>
                  <a:schemeClr val="accent1">
                    <a:lumMod val="50000"/>
                  </a:schemeClr>
                </a:solidFill>
                <a:latin typeface="Comic Sans MS" panose="030F0702030302020204" pitchFamily="66" charset="0"/>
              </a:rPr>
              <a:t>inyo</a:t>
            </a:r>
            <a:r>
              <a:rPr lang="en-PH" sz="1650" b="1" dirty="0">
                <a:solidFill>
                  <a:schemeClr val="accent1">
                    <a:lumMod val="50000"/>
                  </a:schemeClr>
                </a:solidFill>
                <a:latin typeface="Comic Sans MS" panose="030F0702030302020204" pitchFamily="66" charset="0"/>
              </a:rPr>
              <a:t> </a:t>
            </a:r>
            <a:r>
              <a:rPr lang="en-PH" sz="1650" b="1" dirty="0" err="1">
                <a:solidFill>
                  <a:schemeClr val="accent1">
                    <a:lumMod val="50000"/>
                  </a:schemeClr>
                </a:solidFill>
                <a:latin typeface="Comic Sans MS" panose="030F0702030302020204" pitchFamily="66" charset="0"/>
              </a:rPr>
              <a:t>ni</a:t>
            </a:r>
            <a:r>
              <a:rPr lang="en-PH" sz="1650" b="1" dirty="0">
                <a:solidFill>
                  <a:schemeClr val="accent1">
                    <a:lumMod val="50000"/>
                  </a:schemeClr>
                </a:solidFill>
                <a:latin typeface="Comic Sans MS" panose="030F0702030302020204" pitchFamily="66" charset="0"/>
              </a:rPr>
              <a:t> Moises na lingkod ng </a:t>
            </a:r>
            <a:r>
              <a:rPr lang="en-PH" sz="1650" b="1" dirty="0" err="1">
                <a:solidFill>
                  <a:schemeClr val="accent1">
                    <a:lumMod val="50000"/>
                  </a:schemeClr>
                </a:solidFill>
                <a:latin typeface="Comic Sans MS" panose="030F0702030302020204" pitchFamily="66" charset="0"/>
              </a:rPr>
              <a:t>Panginoon</a:t>
            </a:r>
            <a:r>
              <a:rPr lang="en-PH" sz="1650" b="1" dirty="0">
                <a:solidFill>
                  <a:schemeClr val="accent1">
                    <a:lumMod val="50000"/>
                  </a:schemeClr>
                </a:solidFill>
                <a:latin typeface="Comic Sans MS" panose="030F0702030302020204" pitchFamily="66" charset="0"/>
              </a:rPr>
              <a:t>, na </a:t>
            </a:r>
            <a:r>
              <a:rPr lang="en-PH" sz="1650" b="1" dirty="0" err="1">
                <a:solidFill>
                  <a:schemeClr val="accent1">
                    <a:lumMod val="50000"/>
                  </a:schemeClr>
                </a:solidFill>
                <a:latin typeface="Comic Sans MS" panose="030F0702030302020204" pitchFamily="66" charset="0"/>
              </a:rPr>
              <a:t>ibigin</a:t>
            </a:r>
            <a:r>
              <a:rPr lang="en-PH" sz="1650" b="1" dirty="0">
                <a:solidFill>
                  <a:schemeClr val="accent1">
                    <a:lumMod val="50000"/>
                  </a:schemeClr>
                </a:solidFill>
                <a:latin typeface="Comic Sans MS" panose="030F0702030302020204" pitchFamily="66" charset="0"/>
              </a:rPr>
              <a:t> ang </a:t>
            </a:r>
            <a:r>
              <a:rPr lang="en-PH" sz="1650" b="1" dirty="0" err="1">
                <a:solidFill>
                  <a:schemeClr val="accent1">
                    <a:lumMod val="50000"/>
                  </a:schemeClr>
                </a:solidFill>
                <a:latin typeface="Comic Sans MS" panose="030F0702030302020204" pitchFamily="66" charset="0"/>
              </a:rPr>
              <a:t>Panginoon</a:t>
            </a:r>
            <a:r>
              <a:rPr lang="en-PH" sz="1650" b="1" dirty="0">
                <a:solidFill>
                  <a:schemeClr val="accent1">
                    <a:lumMod val="50000"/>
                  </a:schemeClr>
                </a:solidFill>
                <a:latin typeface="Comic Sans MS" panose="030F0702030302020204" pitchFamily="66" charset="0"/>
              </a:rPr>
              <a:t> </a:t>
            </a:r>
            <a:r>
              <a:rPr lang="en-PH" sz="1650" b="1" dirty="0" err="1">
                <a:solidFill>
                  <a:schemeClr val="accent1">
                    <a:lumMod val="50000"/>
                  </a:schemeClr>
                </a:solidFill>
                <a:latin typeface="Comic Sans MS" panose="030F0702030302020204" pitchFamily="66" charset="0"/>
              </a:rPr>
              <a:t>ninyong</a:t>
            </a:r>
            <a:r>
              <a:rPr lang="en-PH" sz="1650" b="1" dirty="0">
                <a:solidFill>
                  <a:schemeClr val="accent1">
                    <a:lumMod val="50000"/>
                  </a:schemeClr>
                </a:solidFill>
                <a:latin typeface="Comic Sans MS" panose="030F0702030302020204" pitchFamily="66" charset="0"/>
              </a:rPr>
              <a:t> Dios, at </a:t>
            </a:r>
            <a:r>
              <a:rPr lang="en-PH" sz="1650" b="1" dirty="0" err="1">
                <a:solidFill>
                  <a:schemeClr val="accent1">
                    <a:lumMod val="50000"/>
                  </a:schemeClr>
                </a:solidFill>
                <a:latin typeface="Comic Sans MS" panose="030F0702030302020204" pitchFamily="66" charset="0"/>
              </a:rPr>
              <a:t>lumakad</a:t>
            </a:r>
            <a:r>
              <a:rPr lang="en-PH" sz="1650" b="1" dirty="0">
                <a:solidFill>
                  <a:schemeClr val="accent1">
                    <a:lumMod val="50000"/>
                  </a:schemeClr>
                </a:solidFill>
                <a:latin typeface="Comic Sans MS" panose="030F0702030302020204" pitchFamily="66" charset="0"/>
              </a:rPr>
              <a:t> sa lahat </a:t>
            </a:r>
            <a:r>
              <a:rPr lang="en-PH" sz="1650" b="1" dirty="0" err="1">
                <a:solidFill>
                  <a:schemeClr val="accent1">
                    <a:lumMod val="50000"/>
                  </a:schemeClr>
                </a:solidFill>
                <a:latin typeface="Comic Sans MS" panose="030F0702030302020204" pitchFamily="66" charset="0"/>
              </a:rPr>
              <a:t>niyang</a:t>
            </a:r>
            <a:r>
              <a:rPr lang="en-PH" sz="1650" b="1" dirty="0">
                <a:solidFill>
                  <a:schemeClr val="accent1">
                    <a:lumMod val="50000"/>
                  </a:schemeClr>
                </a:solidFill>
                <a:latin typeface="Comic Sans MS" panose="030F0702030302020204" pitchFamily="66" charset="0"/>
              </a:rPr>
              <a:t> mga </a:t>
            </a:r>
            <a:r>
              <a:rPr lang="en-PH" sz="1650" b="1" dirty="0" err="1">
                <a:solidFill>
                  <a:schemeClr val="accent1">
                    <a:lumMod val="50000"/>
                  </a:schemeClr>
                </a:solidFill>
                <a:latin typeface="Comic Sans MS" panose="030F0702030302020204" pitchFamily="66" charset="0"/>
              </a:rPr>
              <a:t>daan</a:t>
            </a:r>
            <a:r>
              <a:rPr lang="en-PH" sz="1650" b="1" dirty="0">
                <a:solidFill>
                  <a:schemeClr val="accent1">
                    <a:lumMod val="50000"/>
                  </a:schemeClr>
                </a:solidFill>
                <a:latin typeface="Comic Sans MS" panose="030F0702030302020204" pitchFamily="66" charset="0"/>
              </a:rPr>
              <a:t>, at </a:t>
            </a:r>
            <a:r>
              <a:rPr lang="en-PH" sz="1650" b="1" dirty="0" err="1">
                <a:solidFill>
                  <a:schemeClr val="accent1">
                    <a:lumMod val="50000"/>
                  </a:schemeClr>
                </a:solidFill>
                <a:latin typeface="Comic Sans MS" panose="030F0702030302020204" pitchFamily="66" charset="0"/>
              </a:rPr>
              <a:t>ingatan</a:t>
            </a:r>
            <a:r>
              <a:rPr lang="en-PH" sz="1650" b="1" dirty="0">
                <a:solidFill>
                  <a:schemeClr val="accent1">
                    <a:lumMod val="50000"/>
                  </a:schemeClr>
                </a:solidFill>
                <a:latin typeface="Comic Sans MS" panose="030F0702030302020204" pitchFamily="66" charset="0"/>
              </a:rPr>
              <a:t> ang </a:t>
            </a:r>
            <a:r>
              <a:rPr lang="en-PH" sz="1650" b="1" dirty="0" err="1">
                <a:solidFill>
                  <a:schemeClr val="accent1">
                    <a:lumMod val="50000"/>
                  </a:schemeClr>
                </a:solidFill>
                <a:latin typeface="Comic Sans MS" panose="030F0702030302020204" pitchFamily="66" charset="0"/>
              </a:rPr>
              <a:t>kaniyang</a:t>
            </a:r>
            <a:r>
              <a:rPr lang="en-PH" sz="1650" b="1" dirty="0">
                <a:solidFill>
                  <a:schemeClr val="accent1">
                    <a:lumMod val="50000"/>
                  </a:schemeClr>
                </a:solidFill>
                <a:latin typeface="Comic Sans MS" panose="030F0702030302020204" pitchFamily="66" charset="0"/>
              </a:rPr>
              <a:t> mga </a:t>
            </a:r>
            <a:r>
              <a:rPr lang="en-PH" sz="1650" b="1" dirty="0" err="1">
                <a:solidFill>
                  <a:schemeClr val="accent1">
                    <a:lumMod val="50000"/>
                  </a:schemeClr>
                </a:solidFill>
                <a:latin typeface="Comic Sans MS" panose="030F0702030302020204" pitchFamily="66" charset="0"/>
              </a:rPr>
              <a:t>utos</a:t>
            </a:r>
            <a:r>
              <a:rPr lang="en-PH" sz="1650" b="1" dirty="0">
                <a:solidFill>
                  <a:schemeClr val="accent1">
                    <a:lumMod val="50000"/>
                  </a:schemeClr>
                </a:solidFill>
                <a:latin typeface="Comic Sans MS" panose="030F0702030302020204" pitchFamily="66" charset="0"/>
              </a:rPr>
              <a:t>, at </a:t>
            </a:r>
            <a:r>
              <a:rPr lang="en-PH" sz="1650" b="1" dirty="0" err="1">
                <a:solidFill>
                  <a:schemeClr val="accent1">
                    <a:lumMod val="50000"/>
                  </a:schemeClr>
                </a:solidFill>
                <a:latin typeface="Comic Sans MS" panose="030F0702030302020204" pitchFamily="66" charset="0"/>
              </a:rPr>
              <a:t>lumakip</a:t>
            </a:r>
            <a:r>
              <a:rPr lang="en-PH" sz="1650" b="1" dirty="0">
                <a:solidFill>
                  <a:schemeClr val="accent1">
                    <a:lumMod val="50000"/>
                  </a:schemeClr>
                </a:solidFill>
                <a:latin typeface="Comic Sans MS" panose="030F0702030302020204" pitchFamily="66" charset="0"/>
              </a:rPr>
              <a:t> sa </a:t>
            </a:r>
            <a:r>
              <a:rPr lang="en-PH" sz="1650" b="1" dirty="0" err="1">
                <a:solidFill>
                  <a:schemeClr val="accent1">
                    <a:lumMod val="50000"/>
                  </a:schemeClr>
                </a:solidFill>
                <a:latin typeface="Comic Sans MS" panose="030F0702030302020204" pitchFamily="66" charset="0"/>
              </a:rPr>
              <a:t>kaniya</a:t>
            </a:r>
            <a:r>
              <a:rPr lang="en-PH" sz="1650" b="1" dirty="0">
                <a:solidFill>
                  <a:schemeClr val="accent1">
                    <a:lumMod val="50000"/>
                  </a:schemeClr>
                </a:solidFill>
                <a:latin typeface="Comic Sans MS" panose="030F0702030302020204" pitchFamily="66" charset="0"/>
              </a:rPr>
              <a:t>, at </a:t>
            </a:r>
            <a:r>
              <a:rPr lang="en-PH" sz="1650" b="1" dirty="0" err="1">
                <a:solidFill>
                  <a:schemeClr val="accent1">
                    <a:lumMod val="50000"/>
                  </a:schemeClr>
                </a:solidFill>
                <a:latin typeface="Comic Sans MS" panose="030F0702030302020204" pitchFamily="66" charset="0"/>
              </a:rPr>
              <a:t>maglingkod</a:t>
            </a:r>
            <a:r>
              <a:rPr lang="en-PH" sz="1650" b="1" dirty="0">
                <a:solidFill>
                  <a:schemeClr val="accent1">
                    <a:lumMod val="50000"/>
                  </a:schemeClr>
                </a:solidFill>
                <a:latin typeface="Comic Sans MS" panose="030F0702030302020204" pitchFamily="66" charset="0"/>
              </a:rPr>
              <a:t> sa </a:t>
            </a:r>
            <a:r>
              <a:rPr lang="en-PH" sz="1650" b="1" dirty="0" err="1">
                <a:solidFill>
                  <a:schemeClr val="accent1">
                    <a:lumMod val="50000"/>
                  </a:schemeClr>
                </a:solidFill>
                <a:latin typeface="Comic Sans MS" panose="030F0702030302020204" pitchFamily="66" charset="0"/>
              </a:rPr>
              <a:t>kaniya</a:t>
            </a:r>
            <a:r>
              <a:rPr lang="en-PH" sz="1650" b="1" dirty="0">
                <a:solidFill>
                  <a:schemeClr val="accent1">
                    <a:lumMod val="50000"/>
                  </a:schemeClr>
                </a:solidFill>
                <a:latin typeface="Comic Sans MS" panose="030F0702030302020204" pitchFamily="66" charset="0"/>
              </a:rPr>
              <a:t> ng boo </a:t>
            </a:r>
            <a:r>
              <a:rPr lang="en-PH" sz="1650" b="1" dirty="0" err="1">
                <a:solidFill>
                  <a:schemeClr val="accent1">
                    <a:lumMod val="50000"/>
                  </a:schemeClr>
                </a:solidFill>
                <a:latin typeface="Comic Sans MS" panose="030F0702030302020204" pitchFamily="66" charset="0"/>
              </a:rPr>
              <a:t>ninyong</a:t>
            </a:r>
            <a:r>
              <a:rPr lang="en-PH" sz="1650" b="1" dirty="0">
                <a:solidFill>
                  <a:schemeClr val="accent1">
                    <a:lumMod val="50000"/>
                  </a:schemeClr>
                </a:solidFill>
                <a:latin typeface="Comic Sans MS" panose="030F0702030302020204" pitchFamily="66" charset="0"/>
              </a:rPr>
              <a:t> puso at ng boo </a:t>
            </a:r>
            <a:r>
              <a:rPr lang="en-PH" sz="1650" b="1" dirty="0" err="1">
                <a:solidFill>
                  <a:schemeClr val="accent1">
                    <a:lumMod val="50000"/>
                  </a:schemeClr>
                </a:solidFill>
                <a:latin typeface="Comic Sans MS" panose="030F0702030302020204" pitchFamily="66" charset="0"/>
              </a:rPr>
              <a:t>ninyong</a:t>
            </a:r>
            <a:r>
              <a:rPr lang="en-PH" sz="1650" b="1" dirty="0">
                <a:solidFill>
                  <a:schemeClr val="accent1">
                    <a:lumMod val="50000"/>
                  </a:schemeClr>
                </a:solidFill>
                <a:latin typeface="Comic Sans MS" panose="030F0702030302020204" pitchFamily="66" charset="0"/>
              </a:rPr>
              <a:t> </a:t>
            </a:r>
            <a:r>
              <a:rPr lang="en-PH" sz="1650" b="1" dirty="0" err="1">
                <a:solidFill>
                  <a:schemeClr val="accent1">
                    <a:lumMod val="50000"/>
                  </a:schemeClr>
                </a:solidFill>
                <a:latin typeface="Comic Sans MS" panose="030F0702030302020204" pitchFamily="66" charset="0"/>
              </a:rPr>
              <a:t>kaluluwa</a:t>
            </a:r>
            <a:r>
              <a:rPr lang="en-US" b="1" dirty="0">
                <a:solidFill>
                  <a:schemeClr val="accent1">
                    <a:lumMod val="50000"/>
                  </a:schemeClr>
                </a:solidFill>
                <a:latin typeface="Comic Sans MS" panose="030F0702030302020204" pitchFamily="66" charset="0"/>
              </a:rPr>
              <a:t>.”</a:t>
            </a:r>
            <a:r>
              <a:rPr lang="en" sz="1400" b="1" dirty="0">
                <a:solidFill>
                  <a:schemeClr val="accent1">
                    <a:lumMod val="50000"/>
                  </a:schemeClr>
                </a:solidFill>
                <a:latin typeface="Comic Sans MS" panose="030F0702030302020204" pitchFamily="66" charset="0"/>
              </a:rPr>
              <a:t>(Josue 22:5)</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648575" cy="1015663"/>
          </a:xfrm>
          <a:prstGeom prst="rect">
            <a:avLst/>
          </a:prstGeom>
          <a:noFill/>
        </p:spPr>
        <p:txBody>
          <a:bodyPr wrap="square" rtlCol="0">
            <a:spAutoFit/>
          </a:bodyPr>
          <a:lstStyle/>
          <a:p>
            <a:pPr>
              <a:spcBef>
                <a:spcPts val="600"/>
              </a:spcBef>
            </a:pPr>
            <a:r>
              <a:rPr lang="en" sz="2000" b="1" dirty="0"/>
              <a:t>Dahil magiging dahilan ng paghihiwalay ang Jordan sa mga tribu, nagbigay ng matalinong payo si Josue sa dalawa at kalahating mga tribu upang manatili silang tapat </a:t>
            </a:r>
            <a:r>
              <a:rPr lang="en" sz="2000" b="1"/>
              <a:t>(Josue </a:t>
            </a:r>
            <a:r>
              <a:rPr lang="en" sz="2000" b="1" dirty="0"/>
              <a:t>22:5):</a:t>
            </a: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4139091950"/>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en"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ANG DAHILAN NG LABANAN</a:t>
            </a: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923330"/>
          </a:xfrm>
          <a:prstGeom prst="rect">
            <a:avLst/>
          </a:prstGeom>
          <a:noFill/>
        </p:spPr>
        <p:txBody>
          <a:bodyPr wrap="square">
            <a:spAutoFit/>
          </a:bodyPr>
          <a:lstStyle/>
          <a:p>
            <a:pPr algn="ct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nang</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sila'y</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dumating</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sa may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lupain</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ng Jordan, na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nasa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lupain</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ng Canaan, ang mga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anak</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Ruben, at ang mga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anak</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Gad, at ang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kalahating</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lipi</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Manases ay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nagtayo</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roon</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dambana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sa tabi ng Jordan, isang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malaking</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dambana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matatanaw</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(Josue 22:10)</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8" y="1610410"/>
            <a:ext cx="5338916" cy="1631216"/>
          </a:xfrm>
          <a:prstGeom prst="rect">
            <a:avLst/>
          </a:prstGeom>
          <a:noFill/>
        </p:spPr>
        <p:txBody>
          <a:bodyPr wrap="square" rtlCol="0">
            <a:spAutoFit/>
          </a:bodyPr>
          <a:lstStyle/>
          <a:p>
            <a:pPr>
              <a:spcBef>
                <a:spcPts val="600"/>
              </a:spcBef>
            </a:pPr>
            <a:r>
              <a:rPr lang="en" sz="2000" b="1" dirty="0"/>
              <a:t>Malapit sa tinayuan ni J</a:t>
            </a:r>
            <a:r>
              <a:rPr lang="en-PH" sz="2000" b="1" dirty="0"/>
              <a:t>o</a:t>
            </a:r>
            <a:r>
              <a:rPr lang="en" sz="2000" b="1" dirty="0"/>
              <a:t>sue ng monumento ng mahimalang pagtawid sa Jordan, gumawa ang dalawa at kalahating mga tribu ng altar na kapareho ng altar sa Santuaryo (Josue 22:10, 28).</a:t>
            </a: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34811"/>
            <a:ext cx="8784282" cy="1515800"/>
          </a:xfrm>
          <a:prstGeom prst="rect">
            <a:avLst/>
          </a:prstGeom>
          <a:noFill/>
        </p:spPr>
        <p:txBody>
          <a:bodyPr wrap="square">
            <a:spAutoFit/>
          </a:bodyPr>
          <a:lstStyle/>
          <a:p>
            <a:pPr>
              <a:spcBef>
                <a:spcPts val="600"/>
              </a:spcBef>
            </a:pPr>
            <a:r>
              <a:rPr lang="en" sz="1850" b="1" dirty="0"/>
              <a:t>Ang ibang mga Israelita ay nagdesisyong alisin ang kasalanang ito sa pag-atake sa kanilang mga kapatid (Josue 22:12). Ngunit nagpagitna ang Dios upang maiwasan ang madugong giyera. Nag-ahoon sya ng mga taong hindi maghuhusga kung wala ang lahat na ibidensya; nagbigay sila ng pagbabakasakali; at pinayagan nilang makapaliwanag ang kanilang mga kapatid (Josue 22:13-14).</a:t>
            </a: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36075"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9" y="3226499"/>
            <a:ext cx="5338916" cy="1323439"/>
          </a:xfrm>
          <a:prstGeom prst="rect">
            <a:avLst/>
          </a:prstGeom>
          <a:noFill/>
        </p:spPr>
        <p:txBody>
          <a:bodyPr wrap="square">
            <a:spAutoFit/>
          </a:bodyPr>
          <a:lstStyle/>
          <a:p>
            <a:pPr>
              <a:spcBef>
                <a:spcPts val="600"/>
              </a:spcBef>
            </a:pPr>
            <a:r>
              <a:rPr lang="en" sz="2000" b="1" dirty="0"/>
              <a:t>Itinuring ang gawaing ito na pagsuway sa kautusan na ipagbawal ang paghahandog sa ibang lugar maliban sa altar na sunugan sa Santuaryo (Lev. 17:8-9).</a:t>
            </a:r>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707886"/>
          </a:xfrm>
          <a:prstGeom prst="rect">
            <a:avLst/>
          </a:prstGeom>
          <a:noFill/>
        </p:spPr>
        <p:txBody>
          <a:bodyPr wrap="square">
            <a:spAutoFit/>
          </a:bodyPr>
          <a:lstStyle/>
          <a:p>
            <a:pPr>
              <a:spcBef>
                <a:spcPts val="600"/>
              </a:spcBef>
            </a:pPr>
            <a:r>
              <a:rPr lang="en" sz="2000" b="1" dirty="0"/>
              <a:t>Gaya ng lumabas, ang kanyang tanging mali ay hindi sinabihan ang kanyang mga kapatid ng kanyang hangarin</a:t>
            </a:r>
            <a:r>
              <a:rPr lang="en" sz="2000" b="1"/>
              <a:t>… ngunit hindi ito kasalanan.</a:t>
            </a:r>
            <a:endParaRPr lang="es-ES" sz="2000" dirty="0"/>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ANG MGA AKUSASYON</a:t>
            </a: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923330"/>
          </a:xfrm>
          <a:prstGeom prst="rect">
            <a:avLst/>
          </a:prstGeom>
          <a:noFill/>
        </p:spPr>
        <p:txBody>
          <a:bodyPr wrap="square">
            <a:spAutoFit/>
          </a:bodyPr>
          <a:lstStyle/>
          <a:p>
            <a:pPr algn="ctr"/>
            <a:r>
              <a:rPr lang="en-PH" b="1" dirty="0">
                <a:solidFill>
                  <a:schemeClr val="accent3">
                    <a:lumMod val="75000"/>
                  </a:schemeClr>
                </a:solidFill>
                <a:latin typeface="Comic Sans MS" panose="030F0702030302020204" pitchFamily="66" charset="0"/>
              </a:rPr>
              <a:t>“</a:t>
            </a:r>
            <a:r>
              <a:rPr lang="en-PH" b="1" dirty="0" err="1">
                <a:solidFill>
                  <a:schemeClr val="accent3">
                    <a:lumMod val="75000"/>
                  </a:schemeClr>
                </a:solidFill>
                <a:latin typeface="Comic Sans MS" panose="030F0702030302020204" pitchFamily="66" charset="0"/>
              </a:rPr>
              <a:t>Ganito</a:t>
            </a:r>
            <a:r>
              <a:rPr lang="en-PH" b="1" dirty="0">
                <a:solidFill>
                  <a:schemeClr val="accent3">
                    <a:lumMod val="75000"/>
                  </a:schemeClr>
                </a:solidFill>
                <a:latin typeface="Comic Sans MS" panose="030F0702030302020204" pitchFamily="66" charset="0"/>
              </a:rPr>
              <a:t> ang </a:t>
            </a:r>
            <a:r>
              <a:rPr lang="en-PH" b="1" dirty="0" err="1">
                <a:solidFill>
                  <a:schemeClr val="accent3">
                    <a:lumMod val="75000"/>
                  </a:schemeClr>
                </a:solidFill>
                <a:latin typeface="Comic Sans MS" panose="030F0702030302020204" pitchFamily="66" charset="0"/>
              </a:rPr>
              <a:t>sabi</a:t>
            </a:r>
            <a:r>
              <a:rPr lang="en-PH" b="1" dirty="0">
                <a:solidFill>
                  <a:schemeClr val="accent3">
                    <a:lumMod val="75000"/>
                  </a:schemeClr>
                </a:solidFill>
                <a:latin typeface="Comic Sans MS" panose="030F0702030302020204" pitchFamily="66" charset="0"/>
              </a:rPr>
              <a:t> ng </a:t>
            </a:r>
            <a:r>
              <a:rPr lang="en-PH" b="1" dirty="0" err="1">
                <a:solidFill>
                  <a:schemeClr val="accent3">
                    <a:lumMod val="75000"/>
                  </a:schemeClr>
                </a:solidFill>
                <a:latin typeface="Comic Sans MS" panose="030F0702030302020204" pitchFamily="66" charset="0"/>
              </a:rPr>
              <a:t>buong</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kapisanan</a:t>
            </a:r>
            <a:r>
              <a:rPr lang="en-PH" b="1" dirty="0">
                <a:solidFill>
                  <a:schemeClr val="accent3">
                    <a:lumMod val="75000"/>
                  </a:schemeClr>
                </a:solidFill>
                <a:latin typeface="Comic Sans MS" panose="030F0702030302020204" pitchFamily="66" charset="0"/>
              </a:rPr>
              <a:t> ng </a:t>
            </a:r>
            <a:r>
              <a:rPr lang="en-PH" b="1" dirty="0" err="1">
                <a:solidFill>
                  <a:schemeClr val="accent3">
                    <a:lumMod val="75000"/>
                  </a:schemeClr>
                </a:solidFill>
                <a:latin typeface="Comic Sans MS" panose="030F0702030302020204" pitchFamily="66" charset="0"/>
              </a:rPr>
              <a:t>Panginoon</a:t>
            </a:r>
            <a:r>
              <a:rPr lang="en-PH" b="1" dirty="0">
                <a:solidFill>
                  <a:schemeClr val="accent3">
                    <a:lumMod val="75000"/>
                  </a:schemeClr>
                </a:solidFill>
                <a:latin typeface="Comic Sans MS" panose="030F0702030302020204" pitchFamily="66" charset="0"/>
              </a:rPr>
              <a:t>, Anong </a:t>
            </a:r>
            <a:r>
              <a:rPr lang="en-PH" b="1" dirty="0" err="1">
                <a:solidFill>
                  <a:schemeClr val="accent3">
                    <a:lumMod val="75000"/>
                  </a:schemeClr>
                </a:solidFill>
                <a:latin typeface="Comic Sans MS" panose="030F0702030302020204" pitchFamily="66" charset="0"/>
              </a:rPr>
              <a:t>pagsalangsang</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ito</a:t>
            </a:r>
            <a:r>
              <a:rPr lang="en-PH" b="1" dirty="0">
                <a:solidFill>
                  <a:schemeClr val="accent3">
                    <a:lumMod val="75000"/>
                  </a:schemeClr>
                </a:solidFill>
                <a:latin typeface="Comic Sans MS" panose="030F0702030302020204" pitchFamily="66" charset="0"/>
              </a:rPr>
              <a:t> na </a:t>
            </a:r>
            <a:r>
              <a:rPr lang="en-PH" b="1" dirty="0" err="1">
                <a:solidFill>
                  <a:schemeClr val="accent3">
                    <a:lumMod val="75000"/>
                  </a:schemeClr>
                </a:solidFill>
                <a:latin typeface="Comic Sans MS" panose="030F0702030302020204" pitchFamily="66" charset="0"/>
              </a:rPr>
              <a:t>inyong</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ginawa</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laban</a:t>
            </a:r>
            <a:r>
              <a:rPr lang="en-PH" b="1" dirty="0">
                <a:solidFill>
                  <a:schemeClr val="accent3">
                    <a:lumMod val="75000"/>
                  </a:schemeClr>
                </a:solidFill>
                <a:latin typeface="Comic Sans MS" panose="030F0702030302020204" pitchFamily="66" charset="0"/>
              </a:rPr>
              <a:t> sa Dios ng Israel, na </a:t>
            </a:r>
            <a:r>
              <a:rPr lang="en-PH" b="1" dirty="0" err="1">
                <a:solidFill>
                  <a:schemeClr val="accent3">
                    <a:lumMod val="75000"/>
                  </a:schemeClr>
                </a:solidFill>
                <a:latin typeface="Comic Sans MS" panose="030F0702030302020204" pitchFamily="66" charset="0"/>
              </a:rPr>
              <a:t>humiwalay</a:t>
            </a:r>
            <a:r>
              <a:rPr lang="en-PH" b="1" dirty="0">
                <a:solidFill>
                  <a:schemeClr val="accent3">
                    <a:lumMod val="75000"/>
                  </a:schemeClr>
                </a:solidFill>
                <a:latin typeface="Comic Sans MS" panose="030F0702030302020204" pitchFamily="66" charset="0"/>
              </a:rPr>
              <a:t> sa </a:t>
            </a:r>
            <a:r>
              <a:rPr lang="en-PH" b="1" dirty="0" err="1">
                <a:solidFill>
                  <a:schemeClr val="accent3">
                    <a:lumMod val="75000"/>
                  </a:schemeClr>
                </a:solidFill>
                <a:latin typeface="Comic Sans MS" panose="030F0702030302020204" pitchFamily="66" charset="0"/>
              </a:rPr>
              <a:t>araw</a:t>
            </a:r>
            <a:r>
              <a:rPr lang="en-PH" b="1" dirty="0">
                <a:solidFill>
                  <a:schemeClr val="accent3">
                    <a:lumMod val="75000"/>
                  </a:schemeClr>
                </a:solidFill>
                <a:latin typeface="Comic Sans MS" panose="030F0702030302020204" pitchFamily="66" charset="0"/>
              </a:rPr>
              <a:t> na </a:t>
            </a:r>
            <a:r>
              <a:rPr lang="en-PH" b="1" dirty="0" err="1">
                <a:solidFill>
                  <a:schemeClr val="accent3">
                    <a:lumMod val="75000"/>
                  </a:schemeClr>
                </a:solidFill>
                <a:latin typeface="Comic Sans MS" panose="030F0702030302020204" pitchFamily="66" charset="0"/>
              </a:rPr>
              <a:t>ito</a:t>
            </a:r>
            <a:r>
              <a:rPr lang="en-PH" b="1" dirty="0">
                <a:solidFill>
                  <a:schemeClr val="accent3">
                    <a:lumMod val="75000"/>
                  </a:schemeClr>
                </a:solidFill>
                <a:latin typeface="Comic Sans MS" panose="030F0702030302020204" pitchFamily="66" charset="0"/>
              </a:rPr>
              <a:t> sa </a:t>
            </a:r>
            <a:r>
              <a:rPr lang="en-PH" b="1" dirty="0" err="1">
                <a:solidFill>
                  <a:schemeClr val="accent3">
                    <a:lumMod val="75000"/>
                  </a:schemeClr>
                </a:solidFill>
                <a:latin typeface="Comic Sans MS" panose="030F0702030302020204" pitchFamily="66" charset="0"/>
              </a:rPr>
              <a:t>pagsunod</a:t>
            </a:r>
            <a:r>
              <a:rPr lang="en-PH" b="1" dirty="0">
                <a:solidFill>
                  <a:schemeClr val="accent3">
                    <a:lumMod val="75000"/>
                  </a:schemeClr>
                </a:solidFill>
                <a:latin typeface="Comic Sans MS" panose="030F0702030302020204" pitchFamily="66" charset="0"/>
              </a:rPr>
              <a:t> sa </a:t>
            </a:r>
            <a:r>
              <a:rPr lang="en-PH" b="1" dirty="0" err="1">
                <a:solidFill>
                  <a:schemeClr val="accent3">
                    <a:lumMod val="75000"/>
                  </a:schemeClr>
                </a:solidFill>
                <a:latin typeface="Comic Sans MS" panose="030F0702030302020204" pitchFamily="66" charset="0"/>
              </a:rPr>
              <a:t>Panginoon</a:t>
            </a:r>
            <a:r>
              <a:rPr lang="en-PH" b="1" dirty="0">
                <a:solidFill>
                  <a:schemeClr val="accent3">
                    <a:lumMod val="75000"/>
                  </a:schemeClr>
                </a:solidFill>
                <a:latin typeface="Comic Sans MS" panose="030F0702030302020204" pitchFamily="66" charset="0"/>
              </a:rPr>
              <a:t>, sa </a:t>
            </a:r>
            <a:r>
              <a:rPr lang="en-PH" b="1" dirty="0" err="1">
                <a:solidFill>
                  <a:schemeClr val="accent3">
                    <a:lumMod val="75000"/>
                  </a:schemeClr>
                </a:solidFill>
                <a:latin typeface="Comic Sans MS" panose="030F0702030302020204" pitchFamily="66" charset="0"/>
              </a:rPr>
              <a:t>inyong</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pagtatayo</a:t>
            </a:r>
            <a:r>
              <a:rPr lang="en-PH" b="1" dirty="0">
                <a:solidFill>
                  <a:schemeClr val="accent3">
                    <a:lumMod val="75000"/>
                  </a:schemeClr>
                </a:solidFill>
                <a:latin typeface="Comic Sans MS" panose="030F0702030302020204" pitchFamily="66" charset="0"/>
              </a:rPr>
              <a:t> para sa </a:t>
            </a:r>
            <a:r>
              <a:rPr lang="en-PH" b="1" dirty="0" err="1">
                <a:solidFill>
                  <a:schemeClr val="accent3">
                    <a:lumMod val="75000"/>
                  </a:schemeClr>
                </a:solidFill>
                <a:latin typeface="Comic Sans MS" panose="030F0702030302020204" pitchFamily="66" charset="0"/>
              </a:rPr>
              <a:t>inyo</a:t>
            </a:r>
            <a:r>
              <a:rPr lang="en-PH" b="1" dirty="0">
                <a:solidFill>
                  <a:schemeClr val="accent3">
                    <a:lumMod val="75000"/>
                  </a:schemeClr>
                </a:solidFill>
                <a:latin typeface="Comic Sans MS" panose="030F0702030302020204" pitchFamily="66" charset="0"/>
              </a:rPr>
              <a:t> ng isang </a:t>
            </a:r>
            <a:r>
              <a:rPr lang="en-PH" b="1" dirty="0" err="1">
                <a:solidFill>
                  <a:schemeClr val="accent3">
                    <a:lumMod val="75000"/>
                  </a:schemeClr>
                </a:solidFill>
                <a:latin typeface="Comic Sans MS" panose="030F0702030302020204" pitchFamily="66" charset="0"/>
              </a:rPr>
              <a:t>dambana</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upang</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manghimagsik</a:t>
            </a:r>
            <a:r>
              <a:rPr lang="en-PH" b="1" dirty="0">
                <a:solidFill>
                  <a:schemeClr val="accent3">
                    <a:lumMod val="75000"/>
                  </a:schemeClr>
                </a:solidFill>
                <a:latin typeface="Comic Sans MS" panose="030F0702030302020204" pitchFamily="66" charset="0"/>
              </a:rPr>
              <a:t> sa </a:t>
            </a:r>
            <a:r>
              <a:rPr lang="en-PH" b="1" dirty="0" err="1">
                <a:solidFill>
                  <a:schemeClr val="accent3">
                    <a:lumMod val="75000"/>
                  </a:schemeClr>
                </a:solidFill>
                <a:latin typeface="Comic Sans MS" panose="030F0702030302020204" pitchFamily="66" charset="0"/>
              </a:rPr>
              <a:t>araw</a:t>
            </a:r>
            <a:r>
              <a:rPr lang="en-PH" b="1" dirty="0">
                <a:solidFill>
                  <a:schemeClr val="accent3">
                    <a:lumMod val="75000"/>
                  </a:schemeClr>
                </a:solidFill>
                <a:latin typeface="Comic Sans MS" panose="030F0702030302020204" pitchFamily="66" charset="0"/>
              </a:rPr>
              <a:t> na </a:t>
            </a:r>
            <a:r>
              <a:rPr lang="en-PH" b="1" dirty="0" err="1">
                <a:solidFill>
                  <a:schemeClr val="accent3">
                    <a:lumMod val="75000"/>
                  </a:schemeClr>
                </a:solidFill>
                <a:latin typeface="Comic Sans MS" panose="030F0702030302020204" pitchFamily="66" charset="0"/>
              </a:rPr>
              <a:t>ito</a:t>
            </a:r>
            <a:r>
              <a:rPr lang="en-PH" b="1" dirty="0">
                <a:solidFill>
                  <a:schemeClr val="accent3">
                    <a:lumMod val="75000"/>
                  </a:schemeClr>
                </a:solidFill>
                <a:latin typeface="Comic Sans MS" panose="030F0702030302020204" pitchFamily="66" charset="0"/>
              </a:rPr>
              <a:t> </a:t>
            </a:r>
            <a:r>
              <a:rPr lang="en-PH" b="1" dirty="0" err="1">
                <a:solidFill>
                  <a:schemeClr val="accent3">
                    <a:lumMod val="75000"/>
                  </a:schemeClr>
                </a:solidFill>
                <a:latin typeface="Comic Sans MS" panose="030F0702030302020204" pitchFamily="66" charset="0"/>
              </a:rPr>
              <a:t>laban</a:t>
            </a:r>
            <a:r>
              <a:rPr lang="en-PH" b="1" dirty="0">
                <a:solidFill>
                  <a:schemeClr val="accent3">
                    <a:lumMod val="75000"/>
                  </a:schemeClr>
                </a:solidFill>
                <a:latin typeface="Comic Sans MS" panose="030F0702030302020204" pitchFamily="66" charset="0"/>
              </a:rPr>
              <a:t> sa </a:t>
            </a:r>
            <a:r>
              <a:rPr lang="en-PH" b="1" dirty="0" err="1">
                <a:solidFill>
                  <a:schemeClr val="accent3">
                    <a:lumMod val="75000"/>
                  </a:schemeClr>
                </a:solidFill>
                <a:latin typeface="Comic Sans MS" panose="030F0702030302020204" pitchFamily="66" charset="0"/>
              </a:rPr>
              <a:t>Panginoon</a:t>
            </a:r>
            <a:r>
              <a:rPr lang="en-US" b="1" dirty="0">
                <a:solidFill>
                  <a:schemeClr val="accent3">
                    <a:lumMod val="75000"/>
                  </a:schemeClr>
                </a:solidFill>
                <a:latin typeface="Comic Sans MS" panose="030F0702030302020204" pitchFamily="66" charset="0"/>
              </a:rPr>
              <a:t>?</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(Josue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69277"/>
            <a:ext cx="8318090" cy="707886"/>
          </a:xfrm>
          <a:prstGeom prst="rect">
            <a:avLst/>
          </a:prstGeom>
          <a:noFill/>
        </p:spPr>
        <p:txBody>
          <a:bodyPr wrap="square" rtlCol="0">
            <a:spAutoFit/>
          </a:bodyPr>
          <a:lstStyle/>
          <a:p>
            <a:pPr>
              <a:spcBef>
                <a:spcPts val="600"/>
              </a:spcBef>
            </a:pPr>
            <a:r>
              <a:rPr lang="en" sz="2000" b="1" dirty="0"/>
              <a:t>Bakit pinili si Pinehas upang manguna sa pag-iimbestiga ng komite</a:t>
            </a:r>
            <a:br>
              <a:rPr lang="en" sz="2000" b="1" dirty="0"/>
            </a:br>
            <a:r>
              <a:rPr lang="en" sz="2000" b="1" dirty="0"/>
              <a:t>(Josue 22:13-14)?</a:t>
            </a: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765769"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396394" y="3829348"/>
            <a:ext cx="5302263" cy="1323439"/>
          </a:xfrm>
          <a:prstGeom prst="rect">
            <a:avLst/>
          </a:prstGeom>
          <a:noFill/>
        </p:spPr>
        <p:txBody>
          <a:bodyPr wrap="square">
            <a:spAutoFit/>
          </a:bodyPr>
          <a:lstStyle/>
          <a:p>
            <a:pPr>
              <a:spcBef>
                <a:spcPts val="600"/>
              </a:spcBef>
            </a:pPr>
            <a:r>
              <a:rPr lang="en" sz="2000" b="1" dirty="0"/>
              <a:t>N</a:t>
            </a:r>
            <a:r>
              <a:rPr lang="en-PH" sz="2000" b="1" dirty="0"/>
              <a:t>a</a:t>
            </a:r>
            <a:r>
              <a:rPr lang="en" sz="2000" b="1" dirty="0"/>
              <a:t>ging makabuluhan ang talumpati ni Pinehas. Kung naghandog sila ng mga alay sa bagong tayong altar, paparusahan ng Dios ang buong Israel dahil dito </a:t>
            </a:r>
            <a:r>
              <a:rPr lang="en" b="1" dirty="0"/>
              <a:t>(Jos. 22:18b).</a:t>
            </a:r>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93811"/>
            <a:ext cx="8318090" cy="1323439"/>
          </a:xfrm>
          <a:prstGeom prst="rect">
            <a:avLst/>
          </a:prstGeom>
          <a:noFill/>
        </p:spPr>
        <p:txBody>
          <a:bodyPr wrap="square">
            <a:spAutoFit/>
          </a:bodyPr>
          <a:lstStyle/>
          <a:p>
            <a:pPr>
              <a:spcBef>
                <a:spcPts val="600"/>
              </a:spcBef>
            </a:pPr>
            <a:r>
              <a:rPr lang="en" sz="2000" b="1" dirty="0"/>
              <a:t>Si Pinehas, ay anak ng mataas na pari, naging masigasig sa pagpigil sa kasalanan sa Baal-Peor (Bil. 25:7-8). Sa kanyang talumpati, iniugnay nya itong kasalanan sa kasalanan ni Akan at inihambing sa tila nagawa ng dalawa at kalahating mga tribu (Josue 22:16-20).</a:t>
            </a:r>
          </a:p>
        </p:txBody>
      </p:sp>
      <p:sp>
        <p:nvSpPr>
          <p:cNvPr id="9" name="CuadroTexto 8">
            <a:extLst>
              <a:ext uri="{FF2B5EF4-FFF2-40B4-BE49-F238E27FC236}">
                <a16:creationId xmlns:a16="http://schemas.microsoft.com/office/drawing/2014/main" id="{B625BED4-8519-C246-F807-06012776568A}"/>
              </a:ext>
            </a:extLst>
          </p:cNvPr>
          <p:cNvSpPr txBox="1"/>
          <p:nvPr/>
        </p:nvSpPr>
        <p:spPr>
          <a:xfrm>
            <a:off x="2447655" y="5207448"/>
            <a:ext cx="5284558" cy="1477328"/>
          </a:xfrm>
          <a:prstGeom prst="rect">
            <a:avLst/>
          </a:prstGeom>
          <a:noFill/>
        </p:spPr>
        <p:txBody>
          <a:bodyPr wrap="square">
            <a:spAutoFit/>
          </a:bodyPr>
          <a:lstStyle/>
          <a:p>
            <a:pPr>
              <a:spcBef>
                <a:spcPts val="600"/>
              </a:spcBef>
            </a:pPr>
            <a:r>
              <a:rPr lang="en" b="1" dirty="0"/>
              <a:t>Gayunpaman, binigyan niya sila ng pagkakataong ayusin itong pagkakamali, bago pa nila magawa ang kasalanan: nagbigay siya ng pagkakataon sa kanila na bumalik sa kabilang bahagi ng Jordan kung saan nandoon ang Santuaryo (Josue 22:19).</a:t>
            </a: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58723"/>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ANG MABAIT NA SAGOT</a:t>
            </a: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483457"/>
            <a:ext cx="12192000" cy="923330"/>
          </a:xfrm>
          <a:prstGeom prst="rect">
            <a:avLst/>
          </a:prstGeom>
          <a:noFill/>
        </p:spPr>
        <p:txBody>
          <a:bodyPr wrap="square">
            <a:spAutoFit/>
          </a:bodyPr>
          <a:lstStyle/>
          <a:p>
            <a:pPr algn="ct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Na kami ay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nagtayo</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para sa amin ng isang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dambana</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upang</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humiwalay</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sa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pagsunod</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sa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Panginoon</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o kung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paghandugan</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ng mga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handog</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na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susunugin</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o ng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handog</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na harina, o kung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paghandugan</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ng mga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hain</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na mga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handog</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tungkol</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sa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kapayapaan</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siyasatin</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nga</a:t>
            </a:r>
            <a:r>
              <a:rPr lang="en-PH"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ng </a:t>
            </a:r>
            <a:r>
              <a:rPr lang="en-PH"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Panginoon</a:t>
            </a:r>
            <a:r>
              <a:rPr lang="en"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(Josue 22:23)</a:t>
            </a: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429477" cy="2246769"/>
          </a:xfrm>
          <a:prstGeom prst="rect">
            <a:avLst/>
          </a:prstGeom>
          <a:noFill/>
        </p:spPr>
        <p:txBody>
          <a:bodyPr wrap="square" rtlCol="0">
            <a:spAutoFit/>
          </a:bodyPr>
          <a:lstStyle/>
          <a:p>
            <a:pPr>
              <a:spcBef>
                <a:spcPts val="600"/>
              </a:spcBef>
            </a:pPr>
            <a:r>
              <a:rPr lang="en" sz="2000" b="1" dirty="0"/>
              <a:t>Ang mga tribu ng Reuben, Gad, at kalahating tribu ng Manase, nang inakusahan, ay tumugon sa kapuri-puring paraan:</a:t>
            </a: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1455458191"/>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1015663"/>
          </a:xfrm>
          <a:prstGeom prst="rect">
            <a:avLst/>
          </a:prstGeom>
          <a:noFill/>
        </p:spPr>
        <p:txBody>
          <a:bodyPr wrap="square" rtlCol="0">
            <a:spAutoFit/>
          </a:bodyPr>
          <a:lstStyle/>
          <a:p>
            <a:pPr>
              <a:spcBef>
                <a:spcPts val="600"/>
              </a:spcBef>
            </a:pPr>
            <a:r>
              <a:rPr lang="en" sz="2000" b="1" dirty="0"/>
              <a:t>Nang hindi nalaman ng mga Israelita ang layunin ng kanilang mga kapatid sa pagtayo ng altar, ay inakala nila: rebelyon, isang hangarin ng paghihiwalay, at banal na parusa.</a:t>
            </a:r>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812440"/>
            <a:ext cx="7799670" cy="1015663"/>
          </a:xfrm>
          <a:prstGeom prst="rect">
            <a:avLst/>
          </a:prstGeom>
          <a:noFill/>
        </p:spPr>
        <p:txBody>
          <a:bodyPr wrap="square">
            <a:spAutoFit/>
          </a:bodyPr>
          <a:lstStyle/>
          <a:p>
            <a:pPr>
              <a:spcBef>
                <a:spcPts val="600"/>
              </a:spcBef>
            </a:pPr>
            <a:r>
              <a:rPr lang="en" sz="2000" b="1" dirty="0"/>
              <a:t>Bagaman maaaring nasaktan ang mga tribung inakusahan at maging marahas sa kanilang pagdepensa, salamat sa kanilang mabuting pagtugon, naiwasan ang giyera.</a:t>
            </a:r>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12167"/>
            <a:ext cx="7729890" cy="1015663"/>
          </a:xfrm>
          <a:prstGeom prst="rect">
            <a:avLst/>
          </a:prstGeom>
          <a:noFill/>
        </p:spPr>
        <p:txBody>
          <a:bodyPr wrap="square">
            <a:spAutoFit/>
          </a:bodyPr>
          <a:lstStyle/>
          <a:p>
            <a:pPr>
              <a:spcBef>
                <a:spcPts val="600"/>
              </a:spcBef>
            </a:pPr>
            <a:r>
              <a:rPr lang="en" sz="2000" b="1" dirty="0"/>
              <a:t>Ang totoo ay: isang hangarin na manatiling kaisa ng kanilang mga kapatid at iwasan ang pagkahiwalay sa hinaharap sa bahagi ng mga Israelita (Josue 22:24-26).</a:t>
            </a:r>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58723"/>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en"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PAGKAKASUNDO</a:t>
            </a: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513074"/>
            <a:ext cx="9029699" cy="1200329"/>
          </a:xfrm>
          <a:prstGeom prst="rect">
            <a:avLst/>
          </a:prstGeom>
          <a:noFill/>
        </p:spPr>
        <p:txBody>
          <a:bodyPr wrap="square">
            <a:spAutoFit/>
          </a:bodyPr>
          <a:lstStyle/>
          <a:p>
            <a:pPr algn="ctr"/>
            <a:r>
              <a:rPr lang="en" b="1" dirty="0">
                <a:latin typeface="Comic Sans MS" panose="030F0702030302020204" pitchFamily="66" charset="0"/>
              </a:rPr>
              <a:t>“</a:t>
            </a:r>
            <a:r>
              <a:rPr lang="en-US" b="1" dirty="0">
                <a:latin typeface="Comic Sans MS" panose="030F0702030302020204" pitchFamily="66" charset="0"/>
              </a:rPr>
              <a:t>At ang bagay ay </a:t>
            </a:r>
            <a:r>
              <a:rPr lang="en-US" b="1" dirty="0" err="1">
                <a:latin typeface="Comic Sans MS" panose="030F0702030302020204" pitchFamily="66" charset="0"/>
              </a:rPr>
              <a:t>nakalugod</a:t>
            </a:r>
            <a:r>
              <a:rPr lang="en-US" b="1" dirty="0">
                <a:latin typeface="Comic Sans MS" panose="030F0702030302020204" pitchFamily="66" charset="0"/>
              </a:rPr>
              <a:t> sa mga </a:t>
            </a:r>
            <a:r>
              <a:rPr lang="en-US" b="1" dirty="0" err="1">
                <a:latin typeface="Comic Sans MS" panose="030F0702030302020204" pitchFamily="66" charset="0"/>
              </a:rPr>
              <a:t>anak</a:t>
            </a:r>
            <a:r>
              <a:rPr lang="en-US" b="1" dirty="0">
                <a:latin typeface="Comic Sans MS" panose="030F0702030302020204" pitchFamily="66" charset="0"/>
              </a:rPr>
              <a:t> </a:t>
            </a:r>
            <a:r>
              <a:rPr lang="en-US" b="1" dirty="0" err="1">
                <a:latin typeface="Comic Sans MS" panose="030F0702030302020204" pitchFamily="66" charset="0"/>
              </a:rPr>
              <a:t>ni</a:t>
            </a:r>
            <a:r>
              <a:rPr lang="en-US" b="1" dirty="0">
                <a:latin typeface="Comic Sans MS" panose="030F0702030302020204" pitchFamily="66" charset="0"/>
              </a:rPr>
              <a:t> Israel; at </a:t>
            </a:r>
            <a:r>
              <a:rPr lang="en-US" b="1" dirty="0" err="1">
                <a:latin typeface="Comic Sans MS" panose="030F0702030302020204" pitchFamily="66" charset="0"/>
              </a:rPr>
              <a:t>pinuri</a:t>
            </a:r>
            <a:r>
              <a:rPr lang="en-US" b="1" dirty="0">
                <a:latin typeface="Comic Sans MS" panose="030F0702030302020204" pitchFamily="66" charset="0"/>
              </a:rPr>
              <a:t> ng mga </a:t>
            </a:r>
            <a:r>
              <a:rPr lang="en-US" b="1" dirty="0" err="1">
                <a:latin typeface="Comic Sans MS" panose="030F0702030302020204" pitchFamily="66" charset="0"/>
              </a:rPr>
              <a:t>anak</a:t>
            </a:r>
            <a:r>
              <a:rPr lang="en-US" b="1" dirty="0">
                <a:latin typeface="Comic Sans MS" panose="030F0702030302020204" pitchFamily="66" charset="0"/>
              </a:rPr>
              <a:t> </a:t>
            </a:r>
            <a:r>
              <a:rPr lang="en-US" b="1" dirty="0" err="1">
                <a:latin typeface="Comic Sans MS" panose="030F0702030302020204" pitchFamily="66" charset="0"/>
              </a:rPr>
              <a:t>ni</a:t>
            </a:r>
            <a:r>
              <a:rPr lang="en-US" b="1" dirty="0">
                <a:latin typeface="Comic Sans MS" panose="030F0702030302020204" pitchFamily="66" charset="0"/>
              </a:rPr>
              <a:t> Israel ang Dios at </a:t>
            </a:r>
            <a:r>
              <a:rPr lang="en-US" b="1" dirty="0" err="1">
                <a:latin typeface="Comic Sans MS" panose="030F0702030302020204" pitchFamily="66" charset="0"/>
              </a:rPr>
              <a:t>hindi</a:t>
            </a:r>
            <a:r>
              <a:rPr lang="en-US" b="1" dirty="0">
                <a:latin typeface="Comic Sans MS" panose="030F0702030302020204" pitchFamily="66" charset="0"/>
              </a:rPr>
              <a:t> na </a:t>
            </a:r>
            <a:r>
              <a:rPr lang="en-US" b="1" dirty="0" err="1">
                <a:latin typeface="Comic Sans MS" panose="030F0702030302020204" pitchFamily="66" charset="0"/>
              </a:rPr>
              <a:t>nagsalita</a:t>
            </a:r>
            <a:r>
              <a:rPr lang="en-US" b="1" dirty="0">
                <a:latin typeface="Comic Sans MS" panose="030F0702030302020204" pitchFamily="66" charset="0"/>
              </a:rPr>
              <a:t> pa ng </a:t>
            </a:r>
            <a:r>
              <a:rPr lang="en-US" b="1" dirty="0" err="1">
                <a:latin typeface="Comic Sans MS" panose="030F0702030302020204" pitchFamily="66" charset="0"/>
              </a:rPr>
              <a:t>pagsampa</a:t>
            </a:r>
            <a:r>
              <a:rPr lang="en-US" b="1" dirty="0">
                <a:latin typeface="Comic Sans MS" panose="030F0702030302020204" pitchFamily="66" charset="0"/>
              </a:rPr>
              <a:t> </a:t>
            </a:r>
            <a:r>
              <a:rPr lang="en-US" b="1" dirty="0" err="1">
                <a:latin typeface="Comic Sans MS" panose="030F0702030302020204" pitchFamily="66" charset="0"/>
              </a:rPr>
              <a:t>laban</a:t>
            </a:r>
            <a:r>
              <a:rPr lang="en-US" b="1" dirty="0">
                <a:latin typeface="Comic Sans MS" panose="030F0702030302020204" pitchFamily="66" charset="0"/>
              </a:rPr>
              <a:t> sa </a:t>
            </a:r>
            <a:r>
              <a:rPr lang="en-US" b="1" dirty="0" err="1">
                <a:latin typeface="Comic Sans MS" panose="030F0702030302020204" pitchFamily="66" charset="0"/>
              </a:rPr>
              <a:t>kanila</a:t>
            </a:r>
            <a:r>
              <a:rPr lang="en-US" b="1" dirty="0">
                <a:latin typeface="Comic Sans MS" panose="030F0702030302020204" pitchFamily="66" charset="0"/>
              </a:rPr>
              <a:t> na </a:t>
            </a:r>
            <a:r>
              <a:rPr lang="en-US" b="1" dirty="0" err="1">
                <a:latin typeface="Comic Sans MS" panose="030F0702030302020204" pitchFamily="66" charset="0"/>
              </a:rPr>
              <a:t>bumaka</a:t>
            </a:r>
            <a:r>
              <a:rPr lang="en-US" b="1" dirty="0">
                <a:latin typeface="Comic Sans MS" panose="030F0702030302020204" pitchFamily="66" charset="0"/>
              </a:rPr>
              <a:t> na </a:t>
            </a:r>
            <a:r>
              <a:rPr lang="en-US" b="1" dirty="0" err="1">
                <a:latin typeface="Comic Sans MS" panose="030F0702030302020204" pitchFamily="66" charset="0"/>
              </a:rPr>
              <a:t>gibain</a:t>
            </a:r>
            <a:r>
              <a:rPr lang="en-US" b="1" dirty="0">
                <a:latin typeface="Comic Sans MS" panose="030F0702030302020204" pitchFamily="66" charset="0"/>
              </a:rPr>
              <a:t> ang </a:t>
            </a:r>
            <a:r>
              <a:rPr lang="en-US" b="1" dirty="0" err="1">
                <a:latin typeface="Comic Sans MS" panose="030F0702030302020204" pitchFamily="66" charset="0"/>
              </a:rPr>
              <a:t>lupain</a:t>
            </a:r>
            <a:r>
              <a:rPr lang="en-US" b="1" dirty="0">
                <a:latin typeface="Comic Sans MS" panose="030F0702030302020204" pitchFamily="66" charset="0"/>
              </a:rPr>
              <a:t> na </a:t>
            </a:r>
            <a:r>
              <a:rPr lang="en-US" b="1" dirty="0" err="1">
                <a:latin typeface="Comic Sans MS" panose="030F0702030302020204" pitchFamily="66" charset="0"/>
              </a:rPr>
              <a:t>kinatatahanan</a:t>
            </a:r>
            <a:r>
              <a:rPr lang="en-US" b="1" dirty="0">
                <a:latin typeface="Comic Sans MS" panose="030F0702030302020204" pitchFamily="66" charset="0"/>
              </a:rPr>
              <a:t> ng mga </a:t>
            </a:r>
            <a:r>
              <a:rPr lang="en-US" b="1" dirty="0" err="1">
                <a:latin typeface="Comic Sans MS" panose="030F0702030302020204" pitchFamily="66" charset="0"/>
              </a:rPr>
              <a:t>anak</a:t>
            </a:r>
            <a:r>
              <a:rPr lang="en-US" b="1" dirty="0">
                <a:latin typeface="Comic Sans MS" panose="030F0702030302020204" pitchFamily="66" charset="0"/>
              </a:rPr>
              <a:t> </a:t>
            </a:r>
            <a:r>
              <a:rPr lang="en-US" b="1" dirty="0" err="1">
                <a:latin typeface="Comic Sans MS" panose="030F0702030302020204" pitchFamily="66" charset="0"/>
              </a:rPr>
              <a:t>ni</a:t>
            </a:r>
            <a:r>
              <a:rPr lang="en-US" b="1" dirty="0">
                <a:latin typeface="Comic Sans MS" panose="030F0702030302020204" pitchFamily="66" charset="0"/>
              </a:rPr>
              <a:t> Ruben at ng mga </a:t>
            </a:r>
            <a:r>
              <a:rPr lang="en-US" b="1" dirty="0" err="1">
                <a:latin typeface="Comic Sans MS" panose="030F0702030302020204" pitchFamily="66" charset="0"/>
              </a:rPr>
              <a:t>anak</a:t>
            </a:r>
            <a:r>
              <a:rPr lang="en-US" b="1" dirty="0">
                <a:latin typeface="Comic Sans MS" panose="030F0702030302020204" pitchFamily="66" charset="0"/>
              </a:rPr>
              <a:t> </a:t>
            </a:r>
            <a:r>
              <a:rPr lang="en-US" b="1" dirty="0" err="1">
                <a:latin typeface="Comic Sans MS" panose="030F0702030302020204" pitchFamily="66" charset="0"/>
              </a:rPr>
              <a:t>ni</a:t>
            </a:r>
            <a:r>
              <a:rPr lang="en-US" b="1" dirty="0">
                <a:latin typeface="Comic Sans MS" panose="030F0702030302020204" pitchFamily="66" charset="0"/>
              </a:rPr>
              <a:t> Gad</a:t>
            </a:r>
            <a:r>
              <a:rPr lang="en" b="1" dirty="0">
                <a:latin typeface="Comic Sans MS" panose="030F0702030302020204" pitchFamily="66" charset="0"/>
              </a:rPr>
              <a:t>” </a:t>
            </a:r>
            <a:r>
              <a:rPr lang="en" sz="1400" b="1" dirty="0">
                <a:latin typeface="Comic Sans MS" panose="030F0702030302020204" pitchFamily="66" charset="0"/>
              </a:rPr>
              <a:t>(Josue 22:33)</a:t>
            </a:r>
          </a:p>
        </p:txBody>
      </p:sp>
      <p:sp>
        <p:nvSpPr>
          <p:cNvPr id="6" name="CuadroTexto 5">
            <a:extLst>
              <a:ext uri="{FF2B5EF4-FFF2-40B4-BE49-F238E27FC236}">
                <a16:creationId xmlns:a16="http://schemas.microsoft.com/office/drawing/2014/main" id="{62778CC5-4EA7-6863-FFF0-33A8BF63693E}"/>
              </a:ext>
            </a:extLst>
          </p:cNvPr>
          <p:cNvSpPr txBox="1"/>
          <p:nvPr/>
        </p:nvSpPr>
        <p:spPr>
          <a:xfrm>
            <a:off x="1" y="1694781"/>
            <a:ext cx="6562726"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PH" sz="1900" b="1" i="0" u="none" strike="noStrike" kern="1200" cap="none" spc="0" normalizeH="0" baseline="0" noProof="0" dirty="0">
                <a:ln>
                  <a:noFill/>
                </a:ln>
                <a:solidFill>
                  <a:prstClr val="black"/>
                </a:solidFill>
                <a:effectLst/>
                <a:uLnTx/>
                <a:uFillTx/>
                <a:latin typeface="Aptos" panose="02110004020202020204"/>
                <a:ea typeface="+mn-ea"/>
                <a:cs typeface="+mn-cs"/>
              </a:rPr>
              <a:t>S</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a pagkakita na hindi totoo ang mga akusasyon, naginhawaan sina</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Pinehas at mga kinatawan</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ng Israel</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 (Josue 22:30-31). Nang nalaman ng mga Israelita ang katotohanan, nagsaya sila at nagpuri sa Dios </a:t>
            </a:r>
            <a:r>
              <a:rPr kumimoji="0" lang="en" sz="1600" i="0" u="none" strike="noStrike" kern="1200" cap="none" spc="0" normalizeH="0" baseline="0" noProof="0" dirty="0">
                <a:ln>
                  <a:noFill/>
                </a:ln>
                <a:solidFill>
                  <a:prstClr val="black"/>
                </a:solidFill>
                <a:effectLst/>
                <a:uLnTx/>
                <a:uFillTx/>
                <a:latin typeface="Aptos" panose="02110004020202020204"/>
                <a:ea typeface="+mn-ea"/>
                <a:cs typeface="+mn-cs"/>
              </a:rPr>
              <a:t>(Josh. 22:32-33).</a:t>
            </a: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3877347767"/>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603789" y="351234"/>
            <a:ext cx="10984422" cy="6155531"/>
          </a:xfrm>
          <a:prstGeom prst="rect">
            <a:avLst/>
          </a:prstGeom>
          <a:noFill/>
        </p:spPr>
        <p:txBody>
          <a:bodyPr wrap="square" rtlCol="0">
            <a:spAutoFit/>
          </a:bodyPr>
          <a:lstStyle/>
          <a:p>
            <a:pPr>
              <a:spcBef>
                <a:spcPts val="600"/>
              </a:spcBef>
            </a:pPr>
            <a:r>
              <a:rPr lang="en" sz="2400" b="1" dirty="0">
                <a:effectLst>
                  <a:glow rad="127000">
                    <a:schemeClr val="bg1"/>
                  </a:glow>
                </a:effectLst>
                <a:latin typeface="Constantia" panose="02030602050306030303" pitchFamily="18" charset="0"/>
              </a:rPr>
              <a:t>“</a:t>
            </a:r>
            <a:r>
              <a:rPr lang="en-US" sz="2400" b="1" dirty="0">
                <a:effectLst>
                  <a:glow rad="127000">
                    <a:schemeClr val="bg1"/>
                  </a:glow>
                </a:effectLst>
                <a:latin typeface="Constantia" panose="02030602050306030303" pitchFamily="18" charset="0"/>
              </a:rPr>
              <a:t>Ang mga </a:t>
            </a:r>
            <a:r>
              <a:rPr lang="en-US" sz="2400" b="1" dirty="0" err="1">
                <a:effectLst>
                  <a:glow rad="127000">
                    <a:schemeClr val="bg1"/>
                  </a:glow>
                </a:effectLst>
                <a:latin typeface="Constantia" panose="02030602050306030303" pitchFamily="18" charset="0"/>
              </a:rPr>
              <a:t>anak</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ni</a:t>
            </a:r>
            <a:r>
              <a:rPr lang="en-US" sz="2400" b="1" dirty="0">
                <a:effectLst>
                  <a:glow rad="127000">
                    <a:schemeClr val="bg1"/>
                  </a:glow>
                </a:effectLst>
                <a:latin typeface="Constantia" panose="02030602050306030303" pitchFamily="18" charset="0"/>
              </a:rPr>
              <a:t> Gad at </a:t>
            </a:r>
            <a:r>
              <a:rPr lang="en-US" sz="2400" b="1" dirty="0" err="1">
                <a:effectLst>
                  <a:glow rad="127000">
                    <a:schemeClr val="bg1"/>
                  </a:glow>
                </a:effectLst>
                <a:latin typeface="Constantia" panose="02030602050306030303" pitchFamily="18" charset="0"/>
              </a:rPr>
              <a:t>ni</a:t>
            </a:r>
            <a:r>
              <a:rPr lang="en-US" sz="2400" b="1" dirty="0">
                <a:effectLst>
                  <a:glow rad="127000">
                    <a:schemeClr val="bg1"/>
                  </a:glow>
                </a:effectLst>
                <a:latin typeface="Constantia" panose="02030602050306030303" pitchFamily="18" charset="0"/>
              </a:rPr>
              <a:t> Ruben </a:t>
            </a:r>
            <a:r>
              <a:rPr lang="en-US" sz="2400" b="1" dirty="0" err="1">
                <a:effectLst>
                  <a:glow rad="127000">
                    <a:schemeClr val="bg1"/>
                  </a:glow>
                </a:effectLst>
                <a:latin typeface="Constantia" panose="02030602050306030303" pitchFamily="18" charset="0"/>
              </a:rPr>
              <a:t>nga</a:t>
            </a:r>
            <a:r>
              <a:rPr lang="en-US" sz="2400" b="1" dirty="0">
                <a:effectLst>
                  <a:glow rad="127000">
                    <a:schemeClr val="bg1"/>
                  </a:glow>
                </a:effectLst>
                <a:latin typeface="Constantia" panose="02030602050306030303" pitchFamily="18" charset="0"/>
              </a:rPr>
              <a:t> ay </a:t>
            </a:r>
            <a:r>
              <a:rPr lang="en-US" sz="2400" b="1" dirty="0" err="1">
                <a:effectLst>
                  <a:glow rad="127000">
                    <a:schemeClr val="bg1"/>
                  </a:glow>
                </a:effectLst>
                <a:latin typeface="Constantia" panose="02030602050306030303" pitchFamily="18" charset="0"/>
              </a:rPr>
              <a:t>naglagay</a:t>
            </a:r>
            <a:r>
              <a:rPr lang="en-US" sz="2400" b="1" dirty="0">
                <a:effectLst>
                  <a:glow rad="127000">
                    <a:schemeClr val="bg1"/>
                  </a:glow>
                </a:effectLst>
                <a:latin typeface="Constantia" panose="02030602050306030303" pitchFamily="18" charset="0"/>
              </a:rPr>
              <a:t> sa </a:t>
            </a:r>
            <a:r>
              <a:rPr lang="en-US" sz="2400" b="1" dirty="0" err="1">
                <a:effectLst>
                  <a:glow rad="127000">
                    <a:schemeClr val="bg1"/>
                  </a:glow>
                </a:effectLst>
                <a:latin typeface="Constantia" panose="02030602050306030303" pitchFamily="18" charset="0"/>
              </a:rPr>
              <a:t>kanilang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dambana</a:t>
            </a:r>
            <a:r>
              <a:rPr lang="en-US" sz="2400" b="1" dirty="0">
                <a:effectLst>
                  <a:glow rad="127000">
                    <a:schemeClr val="bg1"/>
                  </a:glow>
                </a:effectLst>
                <a:latin typeface="Constantia" panose="02030602050306030303" pitchFamily="18" charset="0"/>
              </a:rPr>
              <a:t> ng </a:t>
            </a:r>
            <a:r>
              <a:rPr lang="en-US" sz="2400" b="1" dirty="0" err="1">
                <a:effectLst>
                  <a:glow rad="127000">
                    <a:schemeClr val="bg1"/>
                  </a:glow>
                </a:effectLst>
                <a:latin typeface="Constantia" panose="02030602050306030303" pitchFamily="18" charset="0"/>
              </a:rPr>
              <a:t>pahayag</a:t>
            </a:r>
            <a:r>
              <a:rPr lang="en-US" sz="2400" b="1" dirty="0">
                <a:effectLst>
                  <a:glow rad="127000">
                    <a:schemeClr val="bg1"/>
                  </a:glow>
                </a:effectLst>
                <a:latin typeface="Constantia" panose="02030602050306030303" pitchFamily="18" charset="0"/>
              </a:rPr>
              <a:t> na </a:t>
            </a:r>
            <a:r>
              <a:rPr lang="en-US" sz="2400" b="1" dirty="0" err="1">
                <a:effectLst>
                  <a:glow rad="127000">
                    <a:schemeClr val="bg1"/>
                  </a:glow>
                </a:effectLst>
                <a:latin typeface="Constantia" panose="02030602050306030303" pitchFamily="18" charset="0"/>
              </a:rPr>
              <a:t>nagsasabi</a:t>
            </a:r>
            <a:r>
              <a:rPr lang="en-US" sz="2400" b="1" dirty="0">
                <a:effectLst>
                  <a:glow rad="127000">
                    <a:schemeClr val="bg1"/>
                  </a:glow>
                </a:effectLst>
                <a:latin typeface="Constantia" panose="02030602050306030303" pitchFamily="18" charset="0"/>
              </a:rPr>
              <a:t> ng </a:t>
            </a:r>
            <a:r>
              <a:rPr lang="en-US" sz="2400" b="1" dirty="0" err="1">
                <a:effectLst>
                  <a:glow rad="127000">
                    <a:schemeClr val="bg1"/>
                  </a:glow>
                </a:effectLst>
                <a:latin typeface="Constantia" panose="02030602050306030303" pitchFamily="18" charset="0"/>
              </a:rPr>
              <a:t>layunin</a:t>
            </a:r>
            <a:r>
              <a:rPr lang="en-US" sz="2400" b="1" dirty="0">
                <a:effectLst>
                  <a:glow rad="127000">
                    <a:schemeClr val="bg1"/>
                  </a:glow>
                </a:effectLst>
                <a:latin typeface="Constantia" panose="02030602050306030303" pitchFamily="18" charset="0"/>
              </a:rPr>
              <a:t> na </a:t>
            </a:r>
            <a:r>
              <a:rPr lang="en-US" sz="2400" b="1" dirty="0" err="1">
                <a:effectLst>
                  <a:glow rad="127000">
                    <a:schemeClr val="bg1"/>
                  </a:glow>
                </a:effectLst>
                <a:latin typeface="Constantia" panose="02030602050306030303" pitchFamily="18" charset="0"/>
              </a:rPr>
              <a:t>pagkakatayo</a:t>
            </a:r>
            <a:r>
              <a:rPr lang="en-US" sz="2400" b="1" dirty="0">
                <a:effectLst>
                  <a:glow rad="127000">
                    <a:schemeClr val="bg1"/>
                  </a:glow>
                </a:effectLst>
                <a:latin typeface="Constantia" panose="02030602050306030303" pitchFamily="18" charset="0"/>
              </a:rPr>
              <a:t> noon; at </a:t>
            </a:r>
            <a:r>
              <a:rPr lang="en-US" sz="2400" b="1" dirty="0" err="1">
                <a:effectLst>
                  <a:glow rad="127000">
                    <a:schemeClr val="bg1"/>
                  </a:glow>
                </a:effectLst>
                <a:latin typeface="Constantia" panose="02030602050306030303" pitchFamily="18" charset="0"/>
              </a:rPr>
              <a:t>kanilang</a:t>
            </a:r>
            <a:r>
              <a:rPr lang="en-US" sz="2400" b="1" dirty="0">
                <a:effectLst>
                  <a:glow rad="127000">
                    <a:schemeClr val="bg1"/>
                  </a:glow>
                </a:effectLst>
                <a:latin typeface="Constantia" panose="02030602050306030303" pitchFamily="18" charset="0"/>
              </a:rPr>
              <a:t> sinabi, “Saksi sa </a:t>
            </a:r>
            <a:r>
              <a:rPr lang="en-US" sz="2400" b="1" dirty="0" err="1">
                <a:effectLst>
                  <a:glow rad="127000">
                    <a:schemeClr val="bg1"/>
                  </a:glow>
                </a:effectLst>
                <a:latin typeface="Constantia" panose="02030602050306030303" pitchFamily="18" charset="0"/>
              </a:rPr>
              <a:t>pagitan</a:t>
            </a:r>
            <a:r>
              <a:rPr lang="en-US" sz="2400" b="1" dirty="0">
                <a:effectLst>
                  <a:glow rad="127000">
                    <a:schemeClr val="bg1"/>
                  </a:glow>
                </a:effectLst>
                <a:latin typeface="Constantia" panose="02030602050306030303" pitchFamily="18" charset="0"/>
              </a:rPr>
              <a:t> natin na ang </a:t>
            </a:r>
            <a:r>
              <a:rPr lang="en-US" sz="2400" b="1" dirty="0" err="1">
                <a:effectLst>
                  <a:glow rad="127000">
                    <a:schemeClr val="bg1"/>
                  </a:glow>
                </a:effectLst>
                <a:latin typeface="Constantia" panose="02030602050306030303" pitchFamily="18" charset="0"/>
              </a:rPr>
              <a:t>Panginoon</a:t>
            </a:r>
            <a:r>
              <a:rPr lang="en-US" sz="2400" b="1" dirty="0">
                <a:effectLst>
                  <a:glow rad="127000">
                    <a:schemeClr val="bg1"/>
                  </a:glow>
                </a:effectLst>
                <a:latin typeface="Constantia" panose="02030602050306030303" pitchFamily="18" charset="0"/>
              </a:rPr>
              <a:t> ay Dios.” Sa </a:t>
            </a:r>
            <a:r>
              <a:rPr lang="en-US" sz="2400" b="1" dirty="0" err="1">
                <a:effectLst>
                  <a:glow rad="127000">
                    <a:schemeClr val="bg1"/>
                  </a:glow>
                </a:effectLst>
                <a:latin typeface="Constantia" panose="02030602050306030303" pitchFamily="18" charset="0"/>
              </a:rPr>
              <a:t>gayon</a:t>
            </a:r>
            <a:r>
              <a:rPr lang="en-US" sz="2400" b="1" dirty="0">
                <a:effectLst>
                  <a:glow rad="127000">
                    <a:schemeClr val="bg1"/>
                  </a:glow>
                </a:effectLst>
                <a:latin typeface="Constantia" panose="02030602050306030303" pitchFamily="18" charset="0"/>
              </a:rPr>
              <a:t> ay </a:t>
            </a:r>
            <a:r>
              <a:rPr lang="en-US" sz="2400" b="1" dirty="0" err="1">
                <a:effectLst>
                  <a:glow rad="127000">
                    <a:schemeClr val="bg1"/>
                  </a:glow>
                </a:effectLst>
                <a:latin typeface="Constantia" panose="02030602050306030303" pitchFamily="18" charset="0"/>
              </a:rPr>
              <a:t>kanilang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sinikap</a:t>
            </a:r>
            <a:r>
              <a:rPr lang="en-US" sz="2400" b="1" dirty="0">
                <a:effectLst>
                  <a:glow rad="127000">
                    <a:schemeClr val="bg1"/>
                  </a:glow>
                </a:effectLst>
                <a:latin typeface="Constantia" panose="02030602050306030303" pitchFamily="18" charset="0"/>
              </a:rPr>
              <a:t> na </a:t>
            </a:r>
            <a:r>
              <a:rPr lang="en-US" sz="2400" b="1" dirty="0" err="1">
                <a:effectLst>
                  <a:glow rad="127000">
                    <a:schemeClr val="bg1"/>
                  </a:glow>
                </a:effectLst>
                <a:latin typeface="Constantia" panose="02030602050306030303" pitchFamily="18" charset="0"/>
              </a:rPr>
              <a:t>maiwasan</a:t>
            </a:r>
            <a:r>
              <a:rPr lang="en-US" sz="2400" b="1" dirty="0">
                <a:effectLst>
                  <a:glow rad="127000">
                    <a:schemeClr val="bg1"/>
                  </a:glow>
                </a:effectLst>
                <a:latin typeface="Constantia" panose="02030602050306030303" pitchFamily="18" charset="0"/>
              </a:rPr>
              <a:t> ang </a:t>
            </a:r>
            <a:r>
              <a:rPr lang="en-US" sz="2400" b="1" dirty="0" err="1">
                <a:effectLst>
                  <a:glow rad="127000">
                    <a:schemeClr val="bg1"/>
                  </a:glow>
                </a:effectLst>
                <a:latin typeface="Constantia" panose="02030602050306030303" pitchFamily="18" charset="0"/>
              </a:rPr>
              <a:t>hindi</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pagkakaunawaan</a:t>
            </a:r>
            <a:r>
              <a:rPr lang="en-US" sz="2400" b="1" dirty="0">
                <a:effectLst>
                  <a:glow rad="127000">
                    <a:schemeClr val="bg1"/>
                  </a:glow>
                </a:effectLst>
                <a:latin typeface="Constantia" panose="02030602050306030303" pitchFamily="18" charset="0"/>
              </a:rPr>
              <a:t> sa </a:t>
            </a:r>
            <a:r>
              <a:rPr lang="en-US" sz="2400" b="1" dirty="0" err="1">
                <a:effectLst>
                  <a:glow rad="127000">
                    <a:schemeClr val="bg1"/>
                  </a:glow>
                </a:effectLst>
                <a:latin typeface="Constantia" panose="02030602050306030303" pitchFamily="18" charset="0"/>
              </a:rPr>
              <a:t>hinaharap</a:t>
            </a:r>
            <a:r>
              <a:rPr lang="en-US" sz="2400" b="1" dirty="0">
                <a:effectLst>
                  <a:glow rad="127000">
                    <a:schemeClr val="bg1"/>
                  </a:glow>
                </a:effectLst>
                <a:latin typeface="Constantia" panose="02030602050306030303" pitchFamily="18" charset="0"/>
              </a:rPr>
              <a:t>, at </a:t>
            </a:r>
            <a:r>
              <a:rPr lang="en-US" sz="2400" b="1" dirty="0" err="1">
                <a:effectLst>
                  <a:glow rad="127000">
                    <a:schemeClr val="bg1"/>
                  </a:glow>
                </a:effectLst>
                <a:latin typeface="Constantia" panose="02030602050306030303" pitchFamily="18" charset="0"/>
              </a:rPr>
              <a:t>inalis</a:t>
            </a:r>
            <a:r>
              <a:rPr lang="en-US" sz="2400" b="1" dirty="0">
                <a:effectLst>
                  <a:glow rad="127000">
                    <a:schemeClr val="bg1"/>
                  </a:glow>
                </a:effectLst>
                <a:latin typeface="Constantia" panose="02030602050306030303" pitchFamily="18" charset="0"/>
              </a:rPr>
              <a:t> ang </a:t>
            </a:r>
            <a:r>
              <a:rPr lang="en-US" sz="2400" b="1" dirty="0" err="1">
                <a:effectLst>
                  <a:glow rad="127000">
                    <a:schemeClr val="bg1"/>
                  </a:glow>
                </a:effectLst>
                <a:latin typeface="Constantia" panose="02030602050306030303" pitchFamily="18" charset="0"/>
              </a:rPr>
              <a:t>maaaring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maging</a:t>
            </a:r>
            <a:r>
              <a:rPr lang="en-US" sz="2400" b="1" dirty="0">
                <a:effectLst>
                  <a:glow rad="127000">
                    <a:schemeClr val="bg1"/>
                  </a:glow>
                </a:effectLst>
                <a:latin typeface="Constantia" panose="02030602050306030303" pitchFamily="18" charset="0"/>
              </a:rPr>
              <a:t> isang </a:t>
            </a:r>
            <a:r>
              <a:rPr lang="en-US" sz="2400" b="1" dirty="0" err="1">
                <a:effectLst>
                  <a:glow rad="127000">
                    <a:schemeClr val="bg1"/>
                  </a:glow>
                </a:effectLst>
                <a:latin typeface="Constantia" panose="02030602050306030303" pitchFamily="18" charset="0"/>
              </a:rPr>
              <a:t>sanhi</a:t>
            </a:r>
            <a:r>
              <a:rPr lang="en-US" sz="2400" b="1" dirty="0">
                <a:effectLst>
                  <a:glow rad="127000">
                    <a:schemeClr val="bg1"/>
                  </a:glow>
                </a:effectLst>
                <a:latin typeface="Constantia" panose="02030602050306030303" pitchFamily="18" charset="0"/>
              </a:rPr>
              <a:t> ng </a:t>
            </a:r>
            <a:r>
              <a:rPr lang="en-US" sz="2400" b="1" dirty="0" err="1">
                <a:effectLst>
                  <a:glow rad="127000">
                    <a:schemeClr val="bg1"/>
                  </a:glow>
                </a:effectLst>
                <a:latin typeface="Constantia" panose="02030602050306030303" pitchFamily="18" charset="0"/>
              </a:rPr>
              <a:t>tukso</a:t>
            </a:r>
            <a:r>
              <a:rPr lang="en-US" sz="2400" b="1" dirty="0">
                <a:effectLst>
                  <a:glow rad="127000">
                    <a:schemeClr val="bg1"/>
                  </a:glow>
                </a:effectLst>
                <a:latin typeface="Constantia" panose="02030602050306030303" pitchFamily="18" charset="0"/>
              </a:rPr>
              <a:t>.</a:t>
            </a:r>
          </a:p>
          <a:p>
            <a:pPr>
              <a:spcBef>
                <a:spcPts val="600"/>
              </a:spcBef>
            </a:pPr>
            <a:r>
              <a:rPr lang="en-US" sz="2400" b="1" dirty="0" err="1">
                <a:effectLst>
                  <a:glow rad="127000">
                    <a:schemeClr val="bg1"/>
                  </a:glow>
                </a:effectLst>
                <a:latin typeface="Constantia" panose="02030602050306030303" pitchFamily="18" charset="0"/>
              </a:rPr>
              <a:t>Malimit</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malaking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kahirapan</a:t>
            </a:r>
            <a:r>
              <a:rPr lang="en-US" sz="2400" b="1" dirty="0">
                <a:effectLst>
                  <a:glow rad="127000">
                    <a:schemeClr val="bg1"/>
                  </a:glow>
                </a:effectLst>
                <a:latin typeface="Constantia" panose="02030602050306030303" pitchFamily="18" charset="0"/>
              </a:rPr>
              <a:t> ang </a:t>
            </a:r>
            <a:r>
              <a:rPr lang="en-US" sz="2400" b="1" dirty="0" err="1">
                <a:effectLst>
                  <a:glow rad="127000">
                    <a:schemeClr val="bg1"/>
                  </a:glow>
                </a:effectLst>
                <a:latin typeface="Constantia" panose="02030602050306030303" pitchFamily="18" charset="0"/>
              </a:rPr>
              <a:t>bumabangon</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mula</a:t>
            </a:r>
            <a:r>
              <a:rPr lang="en-US" sz="2400" b="1" dirty="0">
                <a:effectLst>
                  <a:glow rad="127000">
                    <a:schemeClr val="bg1"/>
                  </a:glow>
                </a:effectLst>
                <a:latin typeface="Constantia" panose="02030602050306030303" pitchFamily="18" charset="0"/>
              </a:rPr>
              <a:t> sa </a:t>
            </a:r>
            <a:r>
              <a:rPr lang="en-US" sz="2400" b="1" dirty="0" err="1">
                <a:effectLst>
                  <a:glow rad="127000">
                    <a:schemeClr val="bg1"/>
                  </a:glow>
                </a:effectLst>
                <a:latin typeface="Constantia" panose="02030602050306030303" pitchFamily="18" charset="0"/>
              </a:rPr>
              <a:t>maliit</a:t>
            </a:r>
            <a:r>
              <a:rPr lang="en-US" sz="2400" b="1" dirty="0">
                <a:effectLst>
                  <a:glow rad="127000">
                    <a:schemeClr val="bg1"/>
                  </a:glow>
                </a:effectLst>
                <a:latin typeface="Constantia" panose="02030602050306030303" pitchFamily="18" charset="0"/>
              </a:rPr>
              <a:t> na </a:t>
            </a:r>
            <a:r>
              <a:rPr lang="en-US" sz="2400" b="1" dirty="0" err="1">
                <a:effectLst>
                  <a:glow rad="127000">
                    <a:schemeClr val="bg1"/>
                  </a:glow>
                </a:effectLst>
                <a:latin typeface="Constantia" panose="02030602050306030303" pitchFamily="18" charset="0"/>
              </a:rPr>
              <a:t>hindi</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pagkakaunawaan</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maging</a:t>
            </a:r>
            <a:r>
              <a:rPr lang="en-US" sz="2400" b="1" dirty="0">
                <a:effectLst>
                  <a:glow rad="127000">
                    <a:schemeClr val="bg1"/>
                  </a:glow>
                </a:effectLst>
                <a:latin typeface="Constantia" panose="02030602050306030303" pitchFamily="18" charset="0"/>
              </a:rPr>
              <a:t> doon sa </a:t>
            </a:r>
            <a:r>
              <a:rPr lang="en-US" sz="2400" b="1" dirty="0" err="1">
                <a:effectLst>
                  <a:glow rad="127000">
                    <a:schemeClr val="bg1"/>
                  </a:glow>
                </a:effectLst>
                <a:latin typeface="Constantia" panose="02030602050306030303" pitchFamily="18" charset="0"/>
              </a:rPr>
              <a:t>kinikilos</a:t>
            </a:r>
            <a:r>
              <a:rPr lang="en-US" sz="2400" b="1" dirty="0">
                <a:effectLst>
                  <a:glow rad="127000">
                    <a:schemeClr val="bg1"/>
                  </a:glow>
                </a:effectLst>
                <a:latin typeface="Constantia" panose="02030602050306030303" pitchFamily="18" charset="0"/>
              </a:rPr>
              <a:t> ng </a:t>
            </a:r>
            <a:r>
              <a:rPr lang="en-US" sz="2400" b="1" dirty="0" err="1">
                <a:effectLst>
                  <a:glow rad="127000">
                    <a:schemeClr val="bg1"/>
                  </a:glow>
                </a:effectLst>
                <a:latin typeface="Constantia" panose="02030602050306030303" pitchFamily="18" charset="0"/>
              </a:rPr>
              <a:t>pinakamarangal</a:t>
            </a:r>
            <a:r>
              <a:rPr lang="en-US" sz="2400" b="1" dirty="0">
                <a:effectLst>
                  <a:glow rad="127000">
                    <a:schemeClr val="bg1"/>
                  </a:glow>
                </a:effectLst>
                <a:latin typeface="Constantia" panose="02030602050306030303" pitchFamily="18" charset="0"/>
              </a:rPr>
              <a:t> na </a:t>
            </a:r>
            <a:r>
              <a:rPr lang="en-US" sz="2400" b="1" dirty="0" err="1">
                <a:effectLst>
                  <a:glow rad="127000">
                    <a:schemeClr val="bg1"/>
                  </a:glow>
                </a:effectLst>
                <a:latin typeface="Constantia" panose="02030602050306030303" pitchFamily="18" charset="0"/>
              </a:rPr>
              <a:t>layunin</a:t>
            </a:r>
            <a:r>
              <a:rPr lang="en-US" sz="2400" b="1" dirty="0">
                <a:effectLst>
                  <a:glow rad="127000">
                    <a:schemeClr val="bg1"/>
                  </a:glow>
                </a:effectLst>
                <a:latin typeface="Constantia" panose="02030602050306030303" pitchFamily="18" charset="0"/>
              </a:rPr>
              <a:t>; at sa </a:t>
            </a:r>
            <a:r>
              <a:rPr lang="en-US" sz="2400" b="1" dirty="0" err="1">
                <a:effectLst>
                  <a:glow rad="127000">
                    <a:schemeClr val="bg1"/>
                  </a:glow>
                </a:effectLst>
                <a:latin typeface="Constantia" panose="02030602050306030303" pitchFamily="18" charset="0"/>
              </a:rPr>
              <a:t>kawalan</a:t>
            </a:r>
            <a:r>
              <a:rPr lang="en-US" sz="2400" b="1" dirty="0">
                <a:effectLst>
                  <a:glow rad="127000">
                    <a:schemeClr val="bg1"/>
                  </a:glow>
                </a:effectLst>
                <a:latin typeface="Constantia" panose="02030602050306030303" pitchFamily="18" charset="0"/>
              </a:rPr>
              <a:t> ng </a:t>
            </a:r>
            <a:r>
              <a:rPr lang="en-US" sz="2400" b="1" dirty="0" err="1">
                <a:effectLst>
                  <a:glow rad="127000">
                    <a:schemeClr val="bg1"/>
                  </a:glow>
                </a:effectLst>
                <a:latin typeface="Constantia" panose="02030602050306030303" pitchFamily="18" charset="0"/>
              </a:rPr>
              <a:t>paggalang</a:t>
            </a:r>
            <a:r>
              <a:rPr lang="en-US" sz="2400" b="1" dirty="0">
                <a:effectLst>
                  <a:glow rad="127000">
                    <a:schemeClr val="bg1"/>
                  </a:glow>
                </a:effectLst>
                <a:latin typeface="Constantia" panose="02030602050306030303" pitchFamily="18" charset="0"/>
              </a:rPr>
              <a:t> at </a:t>
            </a:r>
            <a:r>
              <a:rPr lang="en-US" sz="2400" b="1" dirty="0" err="1">
                <a:effectLst>
                  <a:glow rad="127000">
                    <a:schemeClr val="bg1"/>
                  </a:glow>
                </a:effectLst>
                <a:latin typeface="Constantia" panose="02030602050306030303" pitchFamily="18" charset="0"/>
              </a:rPr>
              <a:t>pag-uunawaan</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anong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seryoso</a:t>
            </a:r>
            <a:r>
              <a:rPr lang="en-US" sz="2400" b="1" dirty="0">
                <a:effectLst>
                  <a:glow rad="127000">
                    <a:schemeClr val="bg1"/>
                  </a:glow>
                </a:effectLst>
                <a:latin typeface="Constantia" panose="02030602050306030303" pitchFamily="18" charset="0"/>
              </a:rPr>
              <a:t> at </a:t>
            </a:r>
            <a:r>
              <a:rPr lang="en-US" sz="2400" b="1" dirty="0" err="1">
                <a:effectLst>
                  <a:glow rad="127000">
                    <a:schemeClr val="bg1"/>
                  </a:glow>
                </a:effectLst>
                <a:latin typeface="Constantia" panose="02030602050306030303" pitchFamily="18" charset="0"/>
              </a:rPr>
              <a:t>kahit</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nakamamatay</a:t>
            </a:r>
            <a:r>
              <a:rPr lang="en-US" sz="2400" b="1" dirty="0">
                <a:effectLst>
                  <a:glow rad="127000">
                    <a:schemeClr val="bg1"/>
                  </a:glow>
                </a:effectLst>
                <a:latin typeface="Constantia" panose="02030602050306030303" pitchFamily="18" charset="0"/>
              </a:rPr>
              <a:t> na </a:t>
            </a:r>
            <a:r>
              <a:rPr lang="en-US" sz="2400" b="1" dirty="0" err="1">
                <a:effectLst>
                  <a:glow rad="127000">
                    <a:schemeClr val="bg1"/>
                  </a:glow>
                </a:effectLst>
                <a:latin typeface="Constantia" panose="02030602050306030303" pitchFamily="18" charset="0"/>
              </a:rPr>
              <a:t>resulta</a:t>
            </a:r>
            <a:r>
              <a:rPr lang="en-US" sz="2400" b="1" dirty="0">
                <a:effectLst>
                  <a:glow rad="127000">
                    <a:schemeClr val="bg1"/>
                  </a:glow>
                </a:effectLst>
                <a:latin typeface="Constantia" panose="02030602050306030303" pitchFamily="18" charset="0"/>
              </a:rPr>
              <a:t> ay </a:t>
            </a:r>
            <a:r>
              <a:rPr lang="en-US" sz="2400" b="1" dirty="0" err="1">
                <a:effectLst>
                  <a:glow rad="127000">
                    <a:schemeClr val="bg1"/>
                  </a:glow>
                </a:effectLst>
                <a:latin typeface="Constantia" panose="02030602050306030303" pitchFamily="18" charset="0"/>
              </a:rPr>
              <a:t>maaaring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sumusunod</a:t>
            </a:r>
            <a:r>
              <a:rPr lang="en-US" sz="2400" b="1" dirty="0">
                <a:effectLst>
                  <a:glow rad="127000">
                    <a:schemeClr val="bg1"/>
                  </a:glow>
                </a:effectLst>
                <a:latin typeface="Constantia" panose="02030602050306030303" pitchFamily="18" charset="0"/>
              </a:rPr>
              <a:t>[…]</a:t>
            </a:r>
          </a:p>
          <a:p>
            <a:pPr>
              <a:spcBef>
                <a:spcPts val="600"/>
              </a:spcBef>
            </a:pPr>
            <a:r>
              <a:rPr lang="en-US" sz="2400" b="1" dirty="0">
                <a:effectLst>
                  <a:glow rad="127000">
                    <a:schemeClr val="bg1"/>
                  </a:glow>
                </a:effectLst>
                <a:latin typeface="Constantia" panose="02030602050306030303" pitchFamily="18" charset="0"/>
              </a:rPr>
              <a:t>Walang </a:t>
            </a:r>
            <a:r>
              <a:rPr lang="en-US" sz="2400" b="1" dirty="0" err="1">
                <a:effectLst>
                  <a:glow rad="127000">
                    <a:schemeClr val="bg1"/>
                  </a:glow>
                </a:effectLst>
                <a:latin typeface="Constantia" panose="02030602050306030303" pitchFamily="18" charset="0"/>
              </a:rPr>
              <a:t>sinomang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naibalik</a:t>
            </a:r>
            <a:r>
              <a:rPr lang="en-US" sz="2400" b="1" dirty="0">
                <a:effectLst>
                  <a:glow rad="127000">
                    <a:schemeClr val="bg1"/>
                  </a:glow>
                </a:effectLst>
                <a:latin typeface="Constantia" panose="02030602050306030303" pitchFamily="18" charset="0"/>
              </a:rPr>
              <a:t> sa </a:t>
            </a:r>
            <a:r>
              <a:rPr lang="en-US" sz="2400" b="1" dirty="0" err="1">
                <a:effectLst>
                  <a:glow rad="127000">
                    <a:schemeClr val="bg1"/>
                  </a:glow>
                </a:effectLst>
                <a:latin typeface="Constantia" panose="02030602050306030303" pitchFamily="18" charset="0"/>
              </a:rPr>
              <a:t>mabuting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kalagayan</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mula</a:t>
            </a:r>
            <a:r>
              <a:rPr lang="en-US" sz="2400" b="1" dirty="0">
                <a:effectLst>
                  <a:glow rad="127000">
                    <a:schemeClr val="bg1"/>
                  </a:glow>
                </a:effectLst>
                <a:latin typeface="Constantia" panose="02030602050306030303" pitchFamily="18" charset="0"/>
              </a:rPr>
              <a:t> sa isang </a:t>
            </a:r>
            <a:r>
              <a:rPr lang="en-US" sz="2400" b="1" dirty="0" err="1">
                <a:effectLst>
                  <a:glow rad="127000">
                    <a:schemeClr val="bg1"/>
                  </a:glow>
                </a:effectLst>
                <a:latin typeface="Constantia" panose="02030602050306030303" pitchFamily="18" charset="0"/>
              </a:rPr>
              <a:t>kamalian</a:t>
            </a:r>
            <a:r>
              <a:rPr lang="en-US" sz="2400" b="1" dirty="0">
                <a:effectLst>
                  <a:glow rad="127000">
                    <a:schemeClr val="bg1"/>
                  </a:glow>
                </a:effectLst>
                <a:latin typeface="Constantia" panose="02030602050306030303" pitchFamily="18" charset="0"/>
              </a:rPr>
              <a:t> sa </a:t>
            </a:r>
            <a:r>
              <a:rPr lang="en-US" sz="2400" b="1" dirty="0" err="1">
                <a:effectLst>
                  <a:glow rad="127000">
                    <a:schemeClr val="bg1"/>
                  </a:glow>
                </a:effectLst>
                <a:latin typeface="Constantia" panose="02030602050306030303" pitchFamily="18" charset="0"/>
              </a:rPr>
              <a:t>pamamagitan</a:t>
            </a:r>
            <a:r>
              <a:rPr lang="en-US" sz="2400" b="1" dirty="0">
                <a:effectLst>
                  <a:glow rad="127000">
                    <a:schemeClr val="bg1"/>
                  </a:glow>
                </a:effectLst>
                <a:latin typeface="Constantia" panose="02030602050306030303" pitchFamily="18" charset="0"/>
              </a:rPr>
              <a:t> ng </a:t>
            </a:r>
            <a:r>
              <a:rPr lang="en-US" sz="2400" b="1" dirty="0" err="1">
                <a:effectLst>
                  <a:glow rad="127000">
                    <a:schemeClr val="bg1"/>
                  </a:glow>
                </a:effectLst>
                <a:latin typeface="Constantia" panose="02030602050306030303" pitchFamily="18" charset="0"/>
              </a:rPr>
              <a:t>pamimintas</a:t>
            </a:r>
            <a:r>
              <a:rPr lang="en-US" sz="2400" b="1" dirty="0">
                <a:effectLst>
                  <a:glow rad="127000">
                    <a:schemeClr val="bg1"/>
                  </a:glow>
                </a:effectLst>
                <a:latin typeface="Constantia" panose="02030602050306030303" pitchFamily="18" charset="0"/>
              </a:rPr>
              <a:t> at </a:t>
            </a:r>
            <a:r>
              <a:rPr lang="en-US" sz="2400" b="1" dirty="0" err="1">
                <a:effectLst>
                  <a:glow rad="127000">
                    <a:schemeClr val="bg1"/>
                  </a:glow>
                </a:effectLst>
                <a:latin typeface="Constantia" panose="02030602050306030303" pitchFamily="18" charset="0"/>
              </a:rPr>
              <a:t>paninisi</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subalit</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marami</a:t>
            </a:r>
            <a:r>
              <a:rPr lang="en-US" sz="2400" b="1" dirty="0">
                <a:effectLst>
                  <a:glow rad="127000">
                    <a:schemeClr val="bg1"/>
                  </a:glow>
                </a:effectLst>
                <a:latin typeface="Constantia" panose="02030602050306030303" pitchFamily="18" charset="0"/>
              </a:rPr>
              <a:t> ang sa </a:t>
            </a:r>
            <a:r>
              <a:rPr lang="en-US" sz="2400" b="1" dirty="0" err="1">
                <a:effectLst>
                  <a:glow rad="127000">
                    <a:schemeClr val="bg1"/>
                  </a:glow>
                </a:effectLst>
                <a:latin typeface="Constantia" panose="02030602050306030303" pitchFamily="18" charset="0"/>
              </a:rPr>
              <a:t>pamamagitan</a:t>
            </a:r>
            <a:r>
              <a:rPr lang="en-US" sz="2400" b="1" dirty="0">
                <a:effectLst>
                  <a:glow rad="127000">
                    <a:schemeClr val="bg1"/>
                  </a:glow>
                </a:effectLst>
                <a:latin typeface="Constantia" panose="02030602050306030303" pitchFamily="18" charset="0"/>
              </a:rPr>
              <a:t> noon ay </a:t>
            </a:r>
            <a:r>
              <a:rPr lang="en-US" sz="2400" b="1" dirty="0" err="1">
                <a:effectLst>
                  <a:glow rad="127000">
                    <a:schemeClr val="bg1"/>
                  </a:glow>
                </a:effectLst>
                <a:latin typeface="Constantia" panose="02030602050306030303" pitchFamily="18" charset="0"/>
              </a:rPr>
              <a:t>lubos</a:t>
            </a:r>
            <a:r>
              <a:rPr lang="en-US" sz="2400" b="1" dirty="0">
                <a:effectLst>
                  <a:glow rad="127000">
                    <a:schemeClr val="bg1"/>
                  </a:glow>
                </a:effectLst>
                <a:latin typeface="Constantia" panose="02030602050306030303" pitchFamily="18" charset="0"/>
              </a:rPr>
              <a:t> pang </a:t>
            </a:r>
            <a:r>
              <a:rPr lang="en-US" sz="2400" b="1" dirty="0" err="1">
                <a:effectLst>
                  <a:glow rad="127000">
                    <a:schemeClr val="bg1"/>
                  </a:glow>
                </a:effectLst>
                <a:latin typeface="Constantia" panose="02030602050306030303" pitchFamily="18" charset="0"/>
              </a:rPr>
              <a:t>nailalayo</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mula</a:t>
            </a:r>
            <a:r>
              <a:rPr lang="en-US" sz="2400" b="1" dirty="0">
                <a:effectLst>
                  <a:glow rad="127000">
                    <a:schemeClr val="bg1"/>
                  </a:glow>
                </a:effectLst>
                <a:latin typeface="Constantia" panose="02030602050306030303" pitchFamily="18" charset="0"/>
              </a:rPr>
              <a:t> sa </a:t>
            </a:r>
            <a:r>
              <a:rPr lang="en-US" sz="2400" b="1" dirty="0" err="1">
                <a:effectLst>
                  <a:glow rad="127000">
                    <a:schemeClr val="bg1"/>
                  </a:glow>
                </a:effectLst>
                <a:latin typeface="Constantia" panose="02030602050306030303" pitchFamily="18" charset="0"/>
              </a:rPr>
              <a:t>tamang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landas</a:t>
            </a:r>
            <a:r>
              <a:rPr lang="en-US" sz="2400" b="1" dirty="0">
                <a:effectLst>
                  <a:glow rad="127000">
                    <a:schemeClr val="bg1"/>
                  </a:glow>
                </a:effectLst>
                <a:latin typeface="Constantia" panose="02030602050306030303" pitchFamily="18" charset="0"/>
              </a:rPr>
              <a:t>, at </a:t>
            </a:r>
            <a:r>
              <a:rPr lang="en-US" sz="2400" b="1" dirty="0" err="1">
                <a:effectLst>
                  <a:glow rad="127000">
                    <a:schemeClr val="bg1"/>
                  </a:glow>
                </a:effectLst>
                <a:latin typeface="Constantia" panose="02030602050306030303" pitchFamily="18" charset="0"/>
              </a:rPr>
              <a:t>naaakay</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upang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lubos</a:t>
            </a:r>
            <a:r>
              <a:rPr lang="en-US" sz="2400" b="1" dirty="0">
                <a:effectLst>
                  <a:glow rad="127000">
                    <a:schemeClr val="bg1"/>
                  </a:glow>
                </a:effectLst>
                <a:latin typeface="Constantia" panose="02030602050306030303" pitchFamily="18" charset="0"/>
              </a:rPr>
              <a:t> pang </a:t>
            </a:r>
            <a:r>
              <a:rPr lang="en-US" sz="2400" b="1" dirty="0" err="1">
                <a:effectLst>
                  <a:glow rad="127000">
                    <a:schemeClr val="bg1"/>
                  </a:glow>
                </a:effectLst>
                <a:latin typeface="Constantia" panose="02030602050306030303" pitchFamily="18" charset="0"/>
              </a:rPr>
              <a:t>patigasin</a:t>
            </a:r>
            <a:r>
              <a:rPr lang="en-US" sz="2400" b="1" dirty="0">
                <a:effectLst>
                  <a:glow rad="127000">
                    <a:schemeClr val="bg1"/>
                  </a:glow>
                </a:effectLst>
                <a:latin typeface="Constantia" panose="02030602050306030303" pitchFamily="18" charset="0"/>
              </a:rPr>
              <a:t> ang </a:t>
            </a:r>
            <a:r>
              <a:rPr lang="en-US" sz="2400" b="1" dirty="0" err="1">
                <a:effectLst>
                  <a:glow rad="127000">
                    <a:schemeClr val="bg1"/>
                  </a:glow>
                </a:effectLst>
                <a:latin typeface="Constantia" panose="02030602050306030303" pitchFamily="18" charset="0"/>
              </a:rPr>
              <a:t>kanilang</a:t>
            </a:r>
            <a:r>
              <a:rPr lang="en-US" sz="2400" b="1" dirty="0">
                <a:effectLst>
                  <a:glow rad="127000">
                    <a:schemeClr val="bg1"/>
                  </a:glow>
                </a:effectLst>
                <a:latin typeface="Constantia" panose="02030602050306030303" pitchFamily="18" charset="0"/>
              </a:rPr>
              <a:t> puso </a:t>
            </a:r>
            <a:r>
              <a:rPr lang="en-US" sz="2400" b="1" dirty="0" err="1">
                <a:effectLst>
                  <a:glow rad="127000">
                    <a:schemeClr val="bg1"/>
                  </a:glow>
                </a:effectLst>
                <a:latin typeface="Constantia" panose="02030602050306030303" pitchFamily="18" charset="0"/>
              </a:rPr>
              <a:t>laban</a:t>
            </a:r>
            <a:r>
              <a:rPr lang="en-US" sz="2400" b="1" dirty="0">
                <a:effectLst>
                  <a:glow rad="127000">
                    <a:schemeClr val="bg1"/>
                  </a:glow>
                </a:effectLst>
                <a:latin typeface="Constantia" panose="02030602050306030303" pitchFamily="18" charset="0"/>
              </a:rPr>
              <a:t> sa </a:t>
            </a:r>
            <a:r>
              <a:rPr lang="en-US" sz="2400" b="1" dirty="0" err="1">
                <a:effectLst>
                  <a:glow rad="127000">
                    <a:schemeClr val="bg1"/>
                  </a:glow>
                </a:effectLst>
                <a:latin typeface="Constantia" panose="02030602050306030303" pitchFamily="18" charset="0"/>
              </a:rPr>
              <a:t>pagtanggap</a:t>
            </a:r>
            <a:r>
              <a:rPr lang="en-US" sz="2400" b="1" dirty="0">
                <a:effectLst>
                  <a:glow rad="127000">
                    <a:schemeClr val="bg1"/>
                  </a:glow>
                </a:effectLst>
                <a:latin typeface="Constantia" panose="02030602050306030303" pitchFamily="18" charset="0"/>
              </a:rPr>
              <a:t> ng </a:t>
            </a:r>
            <a:r>
              <a:rPr lang="en-US" sz="2400" b="1" dirty="0" err="1">
                <a:effectLst>
                  <a:glow rad="127000">
                    <a:schemeClr val="bg1"/>
                  </a:glow>
                </a:effectLst>
                <a:latin typeface="Constantia" panose="02030602050306030303" pitchFamily="18" charset="0"/>
              </a:rPr>
              <a:t>pagkakamali</a:t>
            </a:r>
            <a:r>
              <a:rPr lang="en-US" sz="2400" b="1" dirty="0">
                <a:effectLst>
                  <a:glow rad="127000">
                    <a:schemeClr val="bg1"/>
                  </a:glow>
                </a:effectLst>
                <a:latin typeface="Constantia" panose="02030602050306030303" pitchFamily="18" charset="0"/>
              </a:rPr>
              <a:t>. Ang </a:t>
            </a:r>
            <a:r>
              <a:rPr lang="en-US" sz="2400" b="1" dirty="0" err="1">
                <a:effectLst>
                  <a:glow rad="127000">
                    <a:schemeClr val="bg1"/>
                  </a:glow>
                </a:effectLst>
                <a:latin typeface="Constantia" panose="02030602050306030303" pitchFamily="18" charset="0"/>
              </a:rPr>
              <a:t>espiritu</a:t>
            </a:r>
            <a:r>
              <a:rPr lang="en-US" sz="2400" b="1" dirty="0">
                <a:effectLst>
                  <a:glow rad="127000">
                    <a:schemeClr val="bg1"/>
                  </a:glow>
                </a:effectLst>
                <a:latin typeface="Constantia" panose="02030602050306030303" pitchFamily="18" charset="0"/>
              </a:rPr>
              <a:t> ng </a:t>
            </a:r>
            <a:r>
              <a:rPr lang="en-US" sz="2400" b="1" dirty="0" err="1">
                <a:effectLst>
                  <a:glow rad="127000">
                    <a:schemeClr val="bg1"/>
                  </a:glow>
                </a:effectLst>
                <a:latin typeface="Constantia" panose="02030602050306030303" pitchFamily="18" charset="0"/>
              </a:rPr>
              <a:t>kabaitan</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pagiging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magalang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kahinahunan</a:t>
            </a:r>
            <a:r>
              <a:rPr lang="en-US" sz="2400" b="1" dirty="0">
                <a:effectLst>
                  <a:glow rad="127000">
                    <a:schemeClr val="bg1"/>
                  </a:glow>
                </a:effectLst>
                <a:latin typeface="Constantia" panose="02030602050306030303" pitchFamily="18" charset="0"/>
              </a:rPr>
              <a:t>, ay </a:t>
            </a:r>
            <a:r>
              <a:rPr lang="en-US" sz="2400" b="1" dirty="0" err="1">
                <a:effectLst>
                  <a:glow rad="127000">
                    <a:schemeClr val="bg1"/>
                  </a:glow>
                </a:effectLst>
                <a:latin typeface="Constantia" panose="02030602050306030303" pitchFamily="18" charset="0"/>
              </a:rPr>
              <a:t>maaaring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magligtas</a:t>
            </a:r>
            <a:r>
              <a:rPr lang="en-US" sz="2400" b="1" dirty="0">
                <a:effectLst>
                  <a:glow rad="127000">
                    <a:schemeClr val="bg1"/>
                  </a:glow>
                </a:effectLst>
                <a:latin typeface="Constantia" panose="02030602050306030303" pitchFamily="18" charset="0"/>
              </a:rPr>
              <a:t> sa may sala, at </a:t>
            </a:r>
            <a:r>
              <a:rPr lang="en-US" sz="2400" b="1" dirty="0" err="1">
                <a:effectLst>
                  <a:glow rad="127000">
                    <a:schemeClr val="bg1"/>
                  </a:glow>
                </a:effectLst>
                <a:latin typeface="Constantia" panose="02030602050306030303" pitchFamily="18" charset="0"/>
              </a:rPr>
              <a:t>maaaring</a:t>
            </a:r>
            <a:r>
              <a:rPr lang="en-US" sz="2400" b="1" dirty="0">
                <a:effectLst>
                  <a:glow rad="127000">
                    <a:schemeClr val="bg1"/>
                  </a:glow>
                </a:effectLst>
                <a:latin typeface="Constantia" panose="02030602050306030303" pitchFamily="18" charset="0"/>
              </a:rPr>
              <a:t> </a:t>
            </a:r>
            <a:r>
              <a:rPr lang="en-US" sz="2400" b="1" dirty="0" err="1">
                <a:effectLst>
                  <a:glow rad="127000">
                    <a:schemeClr val="bg1"/>
                  </a:glow>
                </a:effectLst>
                <a:latin typeface="Constantia" panose="02030602050306030303" pitchFamily="18" charset="0"/>
              </a:rPr>
              <a:t>magtakip</a:t>
            </a:r>
            <a:r>
              <a:rPr lang="en-US" sz="2400" b="1" dirty="0">
                <a:effectLst>
                  <a:glow rad="127000">
                    <a:schemeClr val="bg1"/>
                  </a:glow>
                </a:effectLst>
                <a:latin typeface="Constantia" panose="02030602050306030303" pitchFamily="18" charset="0"/>
              </a:rPr>
              <a:t> sa maraming </a:t>
            </a:r>
            <a:r>
              <a:rPr lang="en-US" sz="2400" b="1" dirty="0" err="1">
                <a:effectLst>
                  <a:glow rad="127000">
                    <a:schemeClr val="bg1"/>
                  </a:glow>
                </a:effectLst>
                <a:latin typeface="Constantia" panose="02030602050306030303" pitchFamily="18" charset="0"/>
              </a:rPr>
              <a:t>kasalanan</a:t>
            </a:r>
            <a:r>
              <a:rPr lang="en-US" sz="2400" b="1" dirty="0">
                <a:effectLst>
                  <a:glow rad="127000">
                    <a:schemeClr val="bg1"/>
                  </a:glow>
                </a:effectLst>
                <a:latin typeface="Constantia" panose="02030602050306030303" pitchFamily="18" charset="0"/>
              </a:rPr>
              <a:t>”</a:t>
            </a:r>
            <a:endParaRPr lang="en" sz="2400" b="1" dirty="0">
              <a:effectLst>
                <a:glow rad="127000">
                  <a:schemeClr val="bg1"/>
                </a:glow>
              </a:effectLst>
              <a:latin typeface="Constantia" panose="02030602050306030303" pitchFamily="18" charset="0"/>
            </a:endParaRPr>
          </a:p>
        </p:txBody>
      </p:sp>
      <p:sp>
        <p:nvSpPr>
          <p:cNvPr id="3" name="CuadroTexto 2">
            <a:extLst>
              <a:ext uri="{FF2B5EF4-FFF2-40B4-BE49-F238E27FC236}">
                <a16:creationId xmlns:a16="http://schemas.microsoft.com/office/drawing/2014/main" id="{153C2F48-C8BC-381C-AF47-0B287455933D}"/>
              </a:ext>
            </a:extLst>
          </p:cNvPr>
          <p:cNvSpPr txBox="1"/>
          <p:nvPr/>
        </p:nvSpPr>
        <p:spPr>
          <a:xfrm>
            <a:off x="7484710" y="6064597"/>
            <a:ext cx="3806171" cy="338554"/>
          </a:xfrm>
          <a:prstGeom prst="rect">
            <a:avLst/>
          </a:prstGeom>
          <a:noFill/>
        </p:spPr>
        <p:txBody>
          <a:bodyPr wrap="none" rtlCol="0">
            <a:spAutoFit/>
          </a:bodyPr>
          <a:lstStyle/>
          <a:p>
            <a:pPr algn="r"/>
            <a:r>
              <a:rPr lang="en" sz="1600" b="1" dirty="0"/>
              <a:t>EGW (Patriarchs and Prophets, pp. 519)</a:t>
            </a: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623</TotalTime>
  <Words>1350</Words>
  <Application>Microsoft Office PowerPoint</Application>
  <PresentationFormat>Panorámica</PresentationFormat>
  <Paragraphs>60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Calibri</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2025-11-15T16:15:13Z</dcterms:created>
  <dcterms:modified xsi:type="dcterms:W3CDTF">2025-12-10T15:07:14Z</dcterms:modified>
</cp:coreProperties>
</file>