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11" r:id="rId3"/>
    <p:sldId id="314" r:id="rId4"/>
    <p:sldId id="257" r:id="rId5"/>
    <p:sldId id="258" r:id="rId6"/>
    <p:sldId id="313" r:id="rId7"/>
    <p:sldId id="260" r:id="rId8"/>
    <p:sldId id="261" r:id="rId9"/>
    <p:sldId id="262" r:id="rId10"/>
    <p:sldId id="309"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B0"/>
    <a:srgbClr val="FBF162"/>
    <a:srgbClr val="FFFF99"/>
    <a:srgbClr val="FF9729"/>
    <a:srgbClr val="8E0025"/>
    <a:srgbClr val="C90035"/>
    <a:srgbClr val="F1E2B9"/>
    <a:srgbClr val="6BA630"/>
    <a:srgbClr val="BCB98F"/>
    <a:srgbClr val="8058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43" autoAdjust="0"/>
    <p:restoredTop sz="94660"/>
  </p:normalViewPr>
  <p:slideViewPr>
    <p:cSldViewPr snapToGrid="0">
      <p:cViewPr varScale="1">
        <p:scale>
          <a:sx n="25" d="100"/>
          <a:sy n="25" d="100"/>
        </p:scale>
        <p:origin x="30" y="145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D56751-A05E-43B9-9BBC-17E5CA4CD5DD}" type="doc">
      <dgm:prSet loTypeId="urn:microsoft.com/office/officeart/2005/8/layout/process4" loCatId="process" qsTypeId="urn:microsoft.com/office/officeart/2005/8/quickstyle/simple3" qsCatId="simple" csTypeId="urn:microsoft.com/office/officeart/2005/8/colors/colorful1" csCatId="colorful" phldr="1"/>
      <dgm:spPr/>
      <dgm:t>
        <a:bodyPr/>
        <a:lstStyle/>
        <a:p>
          <a:endParaRPr lang="es-ES"/>
        </a:p>
      </dgm:t>
    </dgm:pt>
    <dgm:pt modelId="{73FAFAFE-4E03-42DD-9C7E-2B207587F0FF}">
      <dgm:prSet custT="1"/>
      <dgm:spPr>
        <a:effectLst>
          <a:outerShdw blurRad="50800" dist="38100" dir="5400000" algn="t" rotWithShape="0">
            <a:prstClr val="black">
              <a:alpha val="40000"/>
            </a:prstClr>
          </a:outerShdw>
        </a:effectLst>
      </dgm:spPr>
      <dgm:t>
        <a:bodyPr/>
        <a:lstStyle/>
        <a:p>
          <a:r>
            <a:rPr lang="en" sz="2000" b="1" dirty="0"/>
            <a:t>Huwag mag-asawa ng mga naninirahan doon</a:t>
          </a:r>
          <a:br>
            <a:rPr lang="es-ES" sz="2000" b="1" dirty="0"/>
          </a:br>
          <a:r>
            <a:rPr lang="en" sz="2000" b="1" dirty="0"/>
            <a:t>(Josue 23:7a)</a:t>
          </a:r>
        </a:p>
      </dgm:t>
    </dgm:pt>
    <dgm:pt modelId="{5BA85A58-277E-4094-B21B-83A9A1E17FD7}" type="parTrans" cxnId="{FF2B0B08-B13E-4F7F-8C10-EC705C4274E7}">
      <dgm:prSet/>
      <dgm:spPr/>
      <dgm:t>
        <a:bodyPr/>
        <a:lstStyle/>
        <a:p>
          <a:endParaRPr lang="es-ES" sz="2000" b="1">
            <a:solidFill>
              <a:schemeClr val="tx1"/>
            </a:solidFill>
          </a:endParaRPr>
        </a:p>
      </dgm:t>
    </dgm:pt>
    <dgm:pt modelId="{81DB2993-86FF-4F5E-9AEE-5252505D4749}" type="sibTrans" cxnId="{FF2B0B08-B13E-4F7F-8C10-EC705C4274E7}">
      <dgm:prSet/>
      <dgm:spPr/>
      <dgm:t>
        <a:bodyPr/>
        <a:lstStyle/>
        <a:p>
          <a:endParaRPr lang="es-ES" sz="2000" b="1">
            <a:solidFill>
              <a:schemeClr val="tx1"/>
            </a:solidFill>
          </a:endParaRPr>
        </a:p>
      </dgm:t>
    </dgm:pt>
    <dgm:pt modelId="{58A81E62-E51B-4E64-AE64-7FB210871931}">
      <dgm:prSet custT="1"/>
      <dgm:spPr>
        <a:effectLst>
          <a:outerShdw blurRad="50800" dist="38100" dir="5400000" algn="t" rotWithShape="0">
            <a:prstClr val="black">
              <a:alpha val="40000"/>
            </a:prstClr>
          </a:outerShdw>
        </a:effectLst>
      </dgm:spPr>
      <dgm:t>
        <a:bodyPr/>
        <a:lstStyle/>
        <a:p>
          <a:r>
            <a:rPr lang="en" sz="2000" b="1" dirty="0"/>
            <a:t>Huwag banggitin ang pangalan ng mga diosdiosan nila (Josue 23:7b)</a:t>
          </a:r>
          <a:endParaRPr lang="es-ES" sz="2000" b="1" dirty="0"/>
        </a:p>
      </dgm:t>
    </dgm:pt>
    <dgm:pt modelId="{D72DBB42-CA18-48C8-83E8-3F3788514FD0}" type="parTrans" cxnId="{0C833FDB-DA3D-4D4F-8DD4-DB4F2AC069BF}">
      <dgm:prSet/>
      <dgm:spPr/>
      <dgm:t>
        <a:bodyPr/>
        <a:lstStyle/>
        <a:p>
          <a:endParaRPr lang="es-ES" sz="2000" b="1">
            <a:solidFill>
              <a:schemeClr val="tx1"/>
            </a:solidFill>
          </a:endParaRPr>
        </a:p>
      </dgm:t>
    </dgm:pt>
    <dgm:pt modelId="{8823EC6C-164B-4F8F-9A6C-4CB4AC0C78B8}" type="sibTrans" cxnId="{0C833FDB-DA3D-4D4F-8DD4-DB4F2AC069BF}">
      <dgm:prSet/>
      <dgm:spPr/>
      <dgm:t>
        <a:bodyPr/>
        <a:lstStyle/>
        <a:p>
          <a:endParaRPr lang="es-ES" sz="2000" b="1">
            <a:solidFill>
              <a:schemeClr val="tx1"/>
            </a:solidFill>
          </a:endParaRPr>
        </a:p>
      </dgm:t>
    </dgm:pt>
    <dgm:pt modelId="{D7CE262A-F5CC-40C9-AE8F-0D3A8B7245F8}">
      <dgm:prSet custT="1"/>
      <dgm:spPr>
        <a:effectLst>
          <a:outerShdw blurRad="50800" dist="38100" dir="5400000" algn="t" rotWithShape="0">
            <a:prstClr val="black">
              <a:alpha val="40000"/>
            </a:prstClr>
          </a:outerShdw>
        </a:effectLst>
      </dgm:spPr>
      <dgm:t>
        <a:bodyPr/>
        <a:lstStyle/>
        <a:p>
          <a:r>
            <a:rPr lang="en" sz="2000" b="1" dirty="0"/>
            <a:t>Huwag sambahin ang kanilang diosdiosan (Josue 23:7c)</a:t>
          </a:r>
        </a:p>
      </dgm:t>
    </dgm:pt>
    <dgm:pt modelId="{BC42AEC9-3F96-4C98-A316-6296567E6F9E}" type="parTrans" cxnId="{12308833-423D-428B-832B-70F7B62CCD4E}">
      <dgm:prSet/>
      <dgm:spPr/>
      <dgm:t>
        <a:bodyPr/>
        <a:lstStyle/>
        <a:p>
          <a:endParaRPr lang="es-ES" sz="2000" b="1">
            <a:solidFill>
              <a:schemeClr val="tx1"/>
            </a:solidFill>
          </a:endParaRPr>
        </a:p>
      </dgm:t>
    </dgm:pt>
    <dgm:pt modelId="{05D52511-7A71-439F-908E-F4CA6F3C6667}" type="sibTrans" cxnId="{12308833-423D-428B-832B-70F7B62CCD4E}">
      <dgm:prSet/>
      <dgm:spPr/>
      <dgm:t>
        <a:bodyPr/>
        <a:lstStyle/>
        <a:p>
          <a:endParaRPr lang="es-ES" sz="2000" b="1">
            <a:solidFill>
              <a:schemeClr val="tx1"/>
            </a:solidFill>
          </a:endParaRPr>
        </a:p>
      </dgm:t>
    </dgm:pt>
    <dgm:pt modelId="{1C5B342D-0B96-4483-8D04-58C8633E2F8B}" type="pres">
      <dgm:prSet presAssocID="{62D56751-A05E-43B9-9BBC-17E5CA4CD5DD}" presName="Name0" presStyleCnt="0">
        <dgm:presLayoutVars>
          <dgm:dir/>
          <dgm:animLvl val="lvl"/>
          <dgm:resizeHandles val="exact"/>
        </dgm:presLayoutVars>
      </dgm:prSet>
      <dgm:spPr/>
    </dgm:pt>
    <dgm:pt modelId="{AF2B4297-4210-418E-8BF4-27B37287B4AB}" type="pres">
      <dgm:prSet presAssocID="{D7CE262A-F5CC-40C9-AE8F-0D3A8B7245F8}" presName="boxAndChildren" presStyleCnt="0"/>
      <dgm:spPr/>
    </dgm:pt>
    <dgm:pt modelId="{DE78BB78-5502-475E-AEAA-5E57266ABC73}" type="pres">
      <dgm:prSet presAssocID="{D7CE262A-F5CC-40C9-AE8F-0D3A8B7245F8}" presName="parentTextBox" presStyleLbl="node1" presStyleIdx="0" presStyleCnt="3"/>
      <dgm:spPr/>
    </dgm:pt>
    <dgm:pt modelId="{9B3ECD91-0935-4A8F-A760-6E5463658C0B}" type="pres">
      <dgm:prSet presAssocID="{8823EC6C-164B-4F8F-9A6C-4CB4AC0C78B8}" presName="sp" presStyleCnt="0"/>
      <dgm:spPr/>
    </dgm:pt>
    <dgm:pt modelId="{9AB3FB90-21C6-48F8-90B9-838B53E23AC2}" type="pres">
      <dgm:prSet presAssocID="{58A81E62-E51B-4E64-AE64-7FB210871931}" presName="arrowAndChildren" presStyleCnt="0"/>
      <dgm:spPr/>
    </dgm:pt>
    <dgm:pt modelId="{4A2981D8-ED82-4DD0-9931-C7C413BEB15C}" type="pres">
      <dgm:prSet presAssocID="{58A81E62-E51B-4E64-AE64-7FB210871931}" presName="parentTextArrow" presStyleLbl="node1" presStyleIdx="1" presStyleCnt="3" custLinFactNeighborX="543" custLinFactNeighborY="-1163"/>
      <dgm:spPr/>
    </dgm:pt>
    <dgm:pt modelId="{C9E0EF5C-7D06-4C01-B4FB-17C5CEAF22A3}" type="pres">
      <dgm:prSet presAssocID="{81DB2993-86FF-4F5E-9AEE-5252505D4749}" presName="sp" presStyleCnt="0"/>
      <dgm:spPr/>
    </dgm:pt>
    <dgm:pt modelId="{F3950873-AF0B-44C6-B017-7A74A66B0E66}" type="pres">
      <dgm:prSet presAssocID="{73FAFAFE-4E03-42DD-9C7E-2B207587F0FF}" presName="arrowAndChildren" presStyleCnt="0"/>
      <dgm:spPr/>
    </dgm:pt>
    <dgm:pt modelId="{04504CCF-E609-403F-BDD7-9DC328702048}" type="pres">
      <dgm:prSet presAssocID="{73FAFAFE-4E03-42DD-9C7E-2B207587F0FF}" presName="parentTextArrow" presStyleLbl="node1" presStyleIdx="2" presStyleCnt="3"/>
      <dgm:spPr/>
    </dgm:pt>
  </dgm:ptLst>
  <dgm:cxnLst>
    <dgm:cxn modelId="{FF2B0B08-B13E-4F7F-8C10-EC705C4274E7}" srcId="{62D56751-A05E-43B9-9BBC-17E5CA4CD5DD}" destId="{73FAFAFE-4E03-42DD-9C7E-2B207587F0FF}" srcOrd="0" destOrd="0" parTransId="{5BA85A58-277E-4094-B21B-83A9A1E17FD7}" sibTransId="{81DB2993-86FF-4F5E-9AEE-5252505D4749}"/>
    <dgm:cxn modelId="{4CB3F910-D8CE-4F92-9EA3-7BFCAD2B2D15}" type="presOf" srcId="{58A81E62-E51B-4E64-AE64-7FB210871931}" destId="{4A2981D8-ED82-4DD0-9931-C7C413BEB15C}" srcOrd="0" destOrd="0" presId="urn:microsoft.com/office/officeart/2005/8/layout/process4"/>
    <dgm:cxn modelId="{12308833-423D-428B-832B-70F7B62CCD4E}" srcId="{62D56751-A05E-43B9-9BBC-17E5CA4CD5DD}" destId="{D7CE262A-F5CC-40C9-AE8F-0D3A8B7245F8}" srcOrd="2" destOrd="0" parTransId="{BC42AEC9-3F96-4C98-A316-6296567E6F9E}" sibTransId="{05D52511-7A71-439F-908E-F4CA6F3C6667}"/>
    <dgm:cxn modelId="{1D3C903C-E65F-4EA7-9420-E12477326323}" type="presOf" srcId="{62D56751-A05E-43B9-9BBC-17E5CA4CD5DD}" destId="{1C5B342D-0B96-4483-8D04-58C8633E2F8B}" srcOrd="0" destOrd="0" presId="urn:microsoft.com/office/officeart/2005/8/layout/process4"/>
    <dgm:cxn modelId="{0F108656-E7CF-4299-B7F1-826464EC288F}" type="presOf" srcId="{D7CE262A-F5CC-40C9-AE8F-0D3A8B7245F8}" destId="{DE78BB78-5502-475E-AEAA-5E57266ABC73}" srcOrd="0" destOrd="0" presId="urn:microsoft.com/office/officeart/2005/8/layout/process4"/>
    <dgm:cxn modelId="{3936E3D8-1C74-4369-9816-21EDF0509809}" type="presOf" srcId="{73FAFAFE-4E03-42DD-9C7E-2B207587F0FF}" destId="{04504CCF-E609-403F-BDD7-9DC328702048}" srcOrd="0" destOrd="0" presId="urn:microsoft.com/office/officeart/2005/8/layout/process4"/>
    <dgm:cxn modelId="{0C833FDB-DA3D-4D4F-8DD4-DB4F2AC069BF}" srcId="{62D56751-A05E-43B9-9BBC-17E5CA4CD5DD}" destId="{58A81E62-E51B-4E64-AE64-7FB210871931}" srcOrd="1" destOrd="0" parTransId="{D72DBB42-CA18-48C8-83E8-3F3788514FD0}" sibTransId="{8823EC6C-164B-4F8F-9A6C-4CB4AC0C78B8}"/>
    <dgm:cxn modelId="{477919A7-6696-4F2A-9C7D-F3B91344CE60}" type="presParOf" srcId="{1C5B342D-0B96-4483-8D04-58C8633E2F8B}" destId="{AF2B4297-4210-418E-8BF4-27B37287B4AB}" srcOrd="0" destOrd="0" presId="urn:microsoft.com/office/officeart/2005/8/layout/process4"/>
    <dgm:cxn modelId="{514F3482-BA55-4E99-A590-CA2935C8E7DD}" type="presParOf" srcId="{AF2B4297-4210-418E-8BF4-27B37287B4AB}" destId="{DE78BB78-5502-475E-AEAA-5E57266ABC73}" srcOrd="0" destOrd="0" presId="urn:microsoft.com/office/officeart/2005/8/layout/process4"/>
    <dgm:cxn modelId="{9AE767FC-2632-4387-927D-BB10AFF7D30B}" type="presParOf" srcId="{1C5B342D-0B96-4483-8D04-58C8633E2F8B}" destId="{9B3ECD91-0935-4A8F-A760-6E5463658C0B}" srcOrd="1" destOrd="0" presId="urn:microsoft.com/office/officeart/2005/8/layout/process4"/>
    <dgm:cxn modelId="{A0198B25-231C-40E2-908C-9B14C393BA73}" type="presParOf" srcId="{1C5B342D-0B96-4483-8D04-58C8633E2F8B}" destId="{9AB3FB90-21C6-48F8-90B9-838B53E23AC2}" srcOrd="2" destOrd="0" presId="urn:microsoft.com/office/officeart/2005/8/layout/process4"/>
    <dgm:cxn modelId="{40214C37-6191-451D-8541-4DF23C8819D5}" type="presParOf" srcId="{9AB3FB90-21C6-48F8-90B9-838B53E23AC2}" destId="{4A2981D8-ED82-4DD0-9931-C7C413BEB15C}" srcOrd="0" destOrd="0" presId="urn:microsoft.com/office/officeart/2005/8/layout/process4"/>
    <dgm:cxn modelId="{2F9DE99F-6591-4BCA-BE0A-204B921EFB30}" type="presParOf" srcId="{1C5B342D-0B96-4483-8D04-58C8633E2F8B}" destId="{C9E0EF5C-7D06-4C01-B4FB-17C5CEAF22A3}" srcOrd="3" destOrd="0" presId="urn:microsoft.com/office/officeart/2005/8/layout/process4"/>
    <dgm:cxn modelId="{0B76B49C-B18D-4160-8819-BD5DB83E4393}" type="presParOf" srcId="{1C5B342D-0B96-4483-8D04-58C8633E2F8B}" destId="{F3950873-AF0B-44C6-B017-7A74A66B0E66}" srcOrd="4" destOrd="0" presId="urn:microsoft.com/office/officeart/2005/8/layout/process4"/>
    <dgm:cxn modelId="{C815F6F9-728B-458F-9670-0BA587B27522}" type="presParOf" srcId="{F3950873-AF0B-44C6-B017-7A74A66B0E66}" destId="{04504CCF-E609-403F-BDD7-9DC32870204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8BB78-5502-475E-AEAA-5E57266ABC73}">
      <dsp:nvSpPr>
        <dsp:cNvPr id="0" name=""/>
        <dsp:cNvSpPr/>
      </dsp:nvSpPr>
      <dsp:spPr>
        <a:xfrm>
          <a:off x="0" y="1777304"/>
          <a:ext cx="5582463" cy="58335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t>Huwag sambahin ang kanilang diosdiosan (Josue 23:7c)</a:t>
          </a:r>
        </a:p>
      </dsp:txBody>
      <dsp:txXfrm>
        <a:off x="0" y="1777304"/>
        <a:ext cx="5582463" cy="583351"/>
      </dsp:txXfrm>
    </dsp:sp>
    <dsp:sp modelId="{4A2981D8-ED82-4DD0-9931-C7C413BEB15C}">
      <dsp:nvSpPr>
        <dsp:cNvPr id="0" name=""/>
        <dsp:cNvSpPr/>
      </dsp:nvSpPr>
      <dsp:spPr>
        <a:xfrm rot="10800000">
          <a:off x="0" y="878426"/>
          <a:ext cx="5582463" cy="897193"/>
        </a:xfrm>
        <a:prstGeom prst="upArrowCallou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t>Huwag banggitin ang pangalan ng mga diosdiosan nila (Josue 23:7b)</a:t>
          </a:r>
          <a:endParaRPr lang="es-ES" sz="2000" b="1" kern="1200" dirty="0"/>
        </a:p>
      </dsp:txBody>
      <dsp:txXfrm rot="10800000">
        <a:off x="0" y="878426"/>
        <a:ext cx="5582463" cy="582969"/>
      </dsp:txXfrm>
    </dsp:sp>
    <dsp:sp modelId="{04504CCF-E609-403F-BDD7-9DC328702048}">
      <dsp:nvSpPr>
        <dsp:cNvPr id="0" name=""/>
        <dsp:cNvSpPr/>
      </dsp:nvSpPr>
      <dsp:spPr>
        <a:xfrm rot="10800000">
          <a:off x="0" y="417"/>
          <a:ext cx="5582463" cy="897193"/>
        </a:xfrm>
        <a:prstGeom prst="upArrowCallou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5400000" algn="t"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t>Huwag mag-asawa ng mga naninirahan doon</a:t>
          </a:r>
          <a:br>
            <a:rPr lang="es-ES" sz="2000" b="1" kern="1200" dirty="0"/>
          </a:br>
          <a:r>
            <a:rPr lang="en" sz="2000" b="1" kern="1200" dirty="0"/>
            <a:t>(Josue 23:7a)</a:t>
          </a:r>
        </a:p>
      </dsp:txBody>
      <dsp:txXfrm rot="10800000">
        <a:off x="0" y="417"/>
        <a:ext cx="5582463" cy="58296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7DF418-AF4C-0712-9F1C-498830D3DAC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DFCE245F-A3FD-2DA7-8772-2C45252BC9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1F5AFC2-A60F-063F-4926-6089FEAA3E40}"/>
              </a:ext>
            </a:extLst>
          </p:cNvPr>
          <p:cNvSpPr>
            <a:spLocks noGrp="1"/>
          </p:cNvSpPr>
          <p:nvPr>
            <p:ph type="dt" sz="half" idx="10"/>
          </p:nvPr>
        </p:nvSpPr>
        <p:spPr/>
        <p:txBody>
          <a:bodyPr/>
          <a:lstStyle/>
          <a:p>
            <a:fld id="{280A0018-C1CA-441B-A57E-FC0F27DCE037}" type="datetimeFigureOut">
              <a:rPr lang="es-ES" smtClean="0"/>
              <a:t>19/12/2025</a:t>
            </a:fld>
            <a:endParaRPr lang="es-ES"/>
          </a:p>
        </p:txBody>
      </p:sp>
      <p:sp>
        <p:nvSpPr>
          <p:cNvPr id="5" name="Marcador de pie de página 4">
            <a:extLst>
              <a:ext uri="{FF2B5EF4-FFF2-40B4-BE49-F238E27FC236}">
                <a16:creationId xmlns:a16="http://schemas.microsoft.com/office/drawing/2014/main" id="{FD44935E-9E64-97E9-4601-2174D02491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83AC8A-C003-6DE9-DBE3-C09CDBFACAE8}"/>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358475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2CE78-89F8-C7C9-958A-F6F7D480B40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632C2A5-D1E1-69D5-5B33-31A8FBE2679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4772538-1F54-DE25-2D57-FF025D53A1BE}"/>
              </a:ext>
            </a:extLst>
          </p:cNvPr>
          <p:cNvSpPr>
            <a:spLocks noGrp="1"/>
          </p:cNvSpPr>
          <p:nvPr>
            <p:ph type="dt" sz="half" idx="10"/>
          </p:nvPr>
        </p:nvSpPr>
        <p:spPr/>
        <p:txBody>
          <a:bodyPr/>
          <a:lstStyle/>
          <a:p>
            <a:fld id="{280A0018-C1CA-441B-A57E-FC0F27DCE037}" type="datetimeFigureOut">
              <a:rPr lang="es-ES" smtClean="0"/>
              <a:t>19/12/2025</a:t>
            </a:fld>
            <a:endParaRPr lang="es-ES"/>
          </a:p>
        </p:txBody>
      </p:sp>
      <p:sp>
        <p:nvSpPr>
          <p:cNvPr id="5" name="Marcador de pie de página 4">
            <a:extLst>
              <a:ext uri="{FF2B5EF4-FFF2-40B4-BE49-F238E27FC236}">
                <a16:creationId xmlns:a16="http://schemas.microsoft.com/office/drawing/2014/main" id="{EC952CB8-8031-1BF1-A420-4528910370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E5F1DA-43CD-7B26-3145-2F5CFA94B2B0}"/>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62753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6A7BDA2-48E6-6B50-2BBF-61C7F603BEF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8E93184-D641-6BBB-CB05-8A51688909F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1CB9D91-C505-76F7-AF8F-61168891247C}"/>
              </a:ext>
            </a:extLst>
          </p:cNvPr>
          <p:cNvSpPr>
            <a:spLocks noGrp="1"/>
          </p:cNvSpPr>
          <p:nvPr>
            <p:ph type="dt" sz="half" idx="10"/>
          </p:nvPr>
        </p:nvSpPr>
        <p:spPr/>
        <p:txBody>
          <a:bodyPr/>
          <a:lstStyle/>
          <a:p>
            <a:fld id="{280A0018-C1CA-441B-A57E-FC0F27DCE037}" type="datetimeFigureOut">
              <a:rPr lang="es-ES" smtClean="0"/>
              <a:t>19/12/2025</a:t>
            </a:fld>
            <a:endParaRPr lang="es-ES"/>
          </a:p>
        </p:txBody>
      </p:sp>
      <p:sp>
        <p:nvSpPr>
          <p:cNvPr id="5" name="Marcador de pie de página 4">
            <a:extLst>
              <a:ext uri="{FF2B5EF4-FFF2-40B4-BE49-F238E27FC236}">
                <a16:creationId xmlns:a16="http://schemas.microsoft.com/office/drawing/2014/main" id="{785D58B3-AABD-B043-B363-A435E29211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C0D6B3-D093-3141-5DBF-01044CD435D9}"/>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03307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19/12/2025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0273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19/12/2025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815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19/12/2025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6564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19/12/2025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5460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19/12/2025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3211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19/12/2025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4614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19/12/2025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7804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19/12/2025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1040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9FA853-6215-827F-BE67-7AAFC195BB7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BB4C21F-D3AD-377D-96F7-F4416717DC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1542115-54F0-A0B8-7421-35E42AD9B275}"/>
              </a:ext>
            </a:extLst>
          </p:cNvPr>
          <p:cNvSpPr>
            <a:spLocks noGrp="1"/>
          </p:cNvSpPr>
          <p:nvPr>
            <p:ph type="dt" sz="half" idx="10"/>
          </p:nvPr>
        </p:nvSpPr>
        <p:spPr/>
        <p:txBody>
          <a:bodyPr/>
          <a:lstStyle/>
          <a:p>
            <a:fld id="{280A0018-C1CA-441B-A57E-FC0F27DCE037}" type="datetimeFigureOut">
              <a:rPr lang="es-ES" smtClean="0"/>
              <a:t>19/12/2025</a:t>
            </a:fld>
            <a:endParaRPr lang="es-ES"/>
          </a:p>
        </p:txBody>
      </p:sp>
      <p:sp>
        <p:nvSpPr>
          <p:cNvPr id="5" name="Marcador de pie de página 4">
            <a:extLst>
              <a:ext uri="{FF2B5EF4-FFF2-40B4-BE49-F238E27FC236}">
                <a16:creationId xmlns:a16="http://schemas.microsoft.com/office/drawing/2014/main" id="{1225C268-FDE5-6654-2E67-A1FCD94A104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80445F-5122-5A95-BD1E-EF86DBBE751F}"/>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329560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19/12/2025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2036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19/12/2025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53635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19/12/2025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6348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CE95FD-A3D7-08C4-FD98-C778E5B4D5E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4D27FA4-9671-C94D-F1B2-1803F87C30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98B07AB-51FD-265D-4F89-EB6A484418E5}"/>
              </a:ext>
            </a:extLst>
          </p:cNvPr>
          <p:cNvSpPr>
            <a:spLocks noGrp="1"/>
          </p:cNvSpPr>
          <p:nvPr>
            <p:ph type="dt" sz="half" idx="10"/>
          </p:nvPr>
        </p:nvSpPr>
        <p:spPr/>
        <p:txBody>
          <a:bodyPr/>
          <a:lstStyle/>
          <a:p>
            <a:fld id="{280A0018-C1CA-441B-A57E-FC0F27DCE037}" type="datetimeFigureOut">
              <a:rPr lang="es-ES" smtClean="0"/>
              <a:t>19/12/2025</a:t>
            </a:fld>
            <a:endParaRPr lang="es-ES"/>
          </a:p>
        </p:txBody>
      </p:sp>
      <p:sp>
        <p:nvSpPr>
          <p:cNvPr id="5" name="Marcador de pie de página 4">
            <a:extLst>
              <a:ext uri="{FF2B5EF4-FFF2-40B4-BE49-F238E27FC236}">
                <a16:creationId xmlns:a16="http://schemas.microsoft.com/office/drawing/2014/main" id="{86F3EEB6-1363-035D-2855-A61FE23905C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28707C9-3B38-361E-BDD7-32ED86C0E4A7}"/>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269675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CA16D0-6305-EA04-C700-5AD9EED848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EB28F93-0989-2F46-3A59-AF6AE7C8F3C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82C85D05-7E51-4D2A-2B5A-84DB2C5FEFB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1F872BA-6A37-B5DA-4C8C-DEF4050CFE13}"/>
              </a:ext>
            </a:extLst>
          </p:cNvPr>
          <p:cNvSpPr>
            <a:spLocks noGrp="1"/>
          </p:cNvSpPr>
          <p:nvPr>
            <p:ph type="dt" sz="half" idx="10"/>
          </p:nvPr>
        </p:nvSpPr>
        <p:spPr/>
        <p:txBody>
          <a:bodyPr/>
          <a:lstStyle/>
          <a:p>
            <a:fld id="{280A0018-C1CA-441B-A57E-FC0F27DCE037}" type="datetimeFigureOut">
              <a:rPr lang="es-ES" smtClean="0"/>
              <a:t>19/12/2025</a:t>
            </a:fld>
            <a:endParaRPr lang="es-ES"/>
          </a:p>
        </p:txBody>
      </p:sp>
      <p:sp>
        <p:nvSpPr>
          <p:cNvPr id="6" name="Marcador de pie de página 5">
            <a:extLst>
              <a:ext uri="{FF2B5EF4-FFF2-40B4-BE49-F238E27FC236}">
                <a16:creationId xmlns:a16="http://schemas.microsoft.com/office/drawing/2014/main" id="{E0ECD6F4-1344-F53C-5CAE-3E9E0681164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B0B5EA5-269E-31C5-1438-664A4E4B4BD3}"/>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72798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58A900-56F1-FA71-5C4A-96163401EA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3B3525B-C080-900F-D5EB-7F2472E163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4C35FB9-444A-4130-B098-E21EDB697C3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585C02C-3DD3-6759-69A7-0B5931BCF0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E5A8EBD-6E28-E52F-2183-117FBEA322B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373CCAB-E14B-6518-7946-39F51ECB3732}"/>
              </a:ext>
            </a:extLst>
          </p:cNvPr>
          <p:cNvSpPr>
            <a:spLocks noGrp="1"/>
          </p:cNvSpPr>
          <p:nvPr>
            <p:ph type="dt" sz="half" idx="10"/>
          </p:nvPr>
        </p:nvSpPr>
        <p:spPr/>
        <p:txBody>
          <a:bodyPr/>
          <a:lstStyle/>
          <a:p>
            <a:fld id="{280A0018-C1CA-441B-A57E-FC0F27DCE037}" type="datetimeFigureOut">
              <a:rPr lang="es-ES" smtClean="0"/>
              <a:t>19/12/2025</a:t>
            </a:fld>
            <a:endParaRPr lang="es-ES"/>
          </a:p>
        </p:txBody>
      </p:sp>
      <p:sp>
        <p:nvSpPr>
          <p:cNvPr id="8" name="Marcador de pie de página 7">
            <a:extLst>
              <a:ext uri="{FF2B5EF4-FFF2-40B4-BE49-F238E27FC236}">
                <a16:creationId xmlns:a16="http://schemas.microsoft.com/office/drawing/2014/main" id="{9AB138A8-9105-1152-0602-5A4C1C7141F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5F34430-7496-258A-F5AA-64090A468D45}"/>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238377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0E1F40-4783-C6CB-0BC0-621F264C507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D5B025E-DD73-065D-C9CB-F27C5072F210}"/>
              </a:ext>
            </a:extLst>
          </p:cNvPr>
          <p:cNvSpPr>
            <a:spLocks noGrp="1"/>
          </p:cNvSpPr>
          <p:nvPr>
            <p:ph type="dt" sz="half" idx="10"/>
          </p:nvPr>
        </p:nvSpPr>
        <p:spPr/>
        <p:txBody>
          <a:bodyPr/>
          <a:lstStyle/>
          <a:p>
            <a:fld id="{280A0018-C1CA-441B-A57E-FC0F27DCE037}" type="datetimeFigureOut">
              <a:rPr lang="es-ES" smtClean="0"/>
              <a:t>19/12/2025</a:t>
            </a:fld>
            <a:endParaRPr lang="es-ES"/>
          </a:p>
        </p:txBody>
      </p:sp>
      <p:sp>
        <p:nvSpPr>
          <p:cNvPr id="4" name="Marcador de pie de página 3">
            <a:extLst>
              <a:ext uri="{FF2B5EF4-FFF2-40B4-BE49-F238E27FC236}">
                <a16:creationId xmlns:a16="http://schemas.microsoft.com/office/drawing/2014/main" id="{0FFC63A9-C6CB-EA06-C6BC-71D858EA7FB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F1A56BD-B03C-79C4-AC4E-D06EBE2689F7}"/>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00807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B017716-E63B-0EDB-E748-3B30F497E8D1}"/>
              </a:ext>
            </a:extLst>
          </p:cNvPr>
          <p:cNvSpPr>
            <a:spLocks noGrp="1"/>
          </p:cNvSpPr>
          <p:nvPr>
            <p:ph type="dt" sz="half" idx="10"/>
          </p:nvPr>
        </p:nvSpPr>
        <p:spPr/>
        <p:txBody>
          <a:bodyPr/>
          <a:lstStyle/>
          <a:p>
            <a:fld id="{280A0018-C1CA-441B-A57E-FC0F27DCE037}" type="datetimeFigureOut">
              <a:rPr lang="es-ES" smtClean="0"/>
              <a:t>19/12/2025</a:t>
            </a:fld>
            <a:endParaRPr lang="es-ES"/>
          </a:p>
        </p:txBody>
      </p:sp>
      <p:sp>
        <p:nvSpPr>
          <p:cNvPr id="3" name="Marcador de pie de página 2">
            <a:extLst>
              <a:ext uri="{FF2B5EF4-FFF2-40B4-BE49-F238E27FC236}">
                <a16:creationId xmlns:a16="http://schemas.microsoft.com/office/drawing/2014/main" id="{5D9839EE-ACA4-DF30-650C-25E44C66C2C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4B5014C-0922-A5B6-ECCB-3FE77340B9F2}"/>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143118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CF162E-3577-7031-7CD9-CF2FB2F3B9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DE684E8-9AE6-F992-0910-A5CA91D994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DEFE8BF-A3A1-64A2-4E7B-8F32E27276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4964610-0749-0134-9332-568B706624B2}"/>
              </a:ext>
            </a:extLst>
          </p:cNvPr>
          <p:cNvSpPr>
            <a:spLocks noGrp="1"/>
          </p:cNvSpPr>
          <p:nvPr>
            <p:ph type="dt" sz="half" idx="10"/>
          </p:nvPr>
        </p:nvSpPr>
        <p:spPr/>
        <p:txBody>
          <a:bodyPr/>
          <a:lstStyle/>
          <a:p>
            <a:fld id="{280A0018-C1CA-441B-A57E-FC0F27DCE037}" type="datetimeFigureOut">
              <a:rPr lang="es-ES" smtClean="0"/>
              <a:t>19/12/2025</a:t>
            </a:fld>
            <a:endParaRPr lang="es-ES"/>
          </a:p>
        </p:txBody>
      </p:sp>
      <p:sp>
        <p:nvSpPr>
          <p:cNvPr id="6" name="Marcador de pie de página 5">
            <a:extLst>
              <a:ext uri="{FF2B5EF4-FFF2-40B4-BE49-F238E27FC236}">
                <a16:creationId xmlns:a16="http://schemas.microsoft.com/office/drawing/2014/main" id="{CF2EDBAE-2E96-CCE2-10C4-5D340FAEACC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1CB4F88-C64A-B56B-B560-BD3911043D4B}"/>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235936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8FF0E-5511-2A77-7526-6888DC3FB08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8F22448-0DEC-82BF-76C2-99C20D7AAF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2E245D2-4377-A21F-62AA-4F3DB8E688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1A54E30-7316-D47D-A259-70ADB8BCEB9C}"/>
              </a:ext>
            </a:extLst>
          </p:cNvPr>
          <p:cNvSpPr>
            <a:spLocks noGrp="1"/>
          </p:cNvSpPr>
          <p:nvPr>
            <p:ph type="dt" sz="half" idx="10"/>
          </p:nvPr>
        </p:nvSpPr>
        <p:spPr/>
        <p:txBody>
          <a:bodyPr/>
          <a:lstStyle/>
          <a:p>
            <a:fld id="{280A0018-C1CA-441B-A57E-FC0F27DCE037}" type="datetimeFigureOut">
              <a:rPr lang="es-ES" smtClean="0"/>
              <a:t>19/12/2025</a:t>
            </a:fld>
            <a:endParaRPr lang="es-ES"/>
          </a:p>
        </p:txBody>
      </p:sp>
      <p:sp>
        <p:nvSpPr>
          <p:cNvPr id="6" name="Marcador de pie de página 5">
            <a:extLst>
              <a:ext uri="{FF2B5EF4-FFF2-40B4-BE49-F238E27FC236}">
                <a16:creationId xmlns:a16="http://schemas.microsoft.com/office/drawing/2014/main" id="{AE6B90DA-A06E-2658-2C9A-BEBFDFB3BE4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18EA83C-A4F2-EE78-D975-277EE1A854B0}"/>
              </a:ext>
            </a:extLst>
          </p:cNvPr>
          <p:cNvSpPr>
            <a:spLocks noGrp="1"/>
          </p:cNvSpPr>
          <p:nvPr>
            <p:ph type="sldNum" sz="quarter" idx="12"/>
          </p:nvPr>
        </p:nvSpPr>
        <p:spPr/>
        <p:txBody>
          <a:bodyPr/>
          <a:lstStyle/>
          <a:p>
            <a:fld id="{84E1BC6E-5B9A-43A5-A66B-EDF66BBAB276}" type="slidenum">
              <a:rPr lang="es-ES" smtClean="0"/>
              <a:t>‹Nº›</a:t>
            </a:fld>
            <a:endParaRPr lang="es-ES"/>
          </a:p>
        </p:txBody>
      </p:sp>
    </p:spTree>
    <p:extLst>
      <p:ext uri="{BB962C8B-B14F-4D97-AF65-F5344CB8AC3E}">
        <p14:creationId xmlns:p14="http://schemas.microsoft.com/office/powerpoint/2010/main" val="411847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2E93D95-C4BB-4F10-CD31-1650890844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867E036-A2A3-A94C-7E5E-FE8DB16F04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E9141A3-2215-E7DF-C124-F15D10B20A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0A0018-C1CA-441B-A57E-FC0F27DCE037}" type="datetimeFigureOut">
              <a:rPr lang="es-ES" smtClean="0"/>
              <a:t>19/12/2025</a:t>
            </a:fld>
            <a:endParaRPr lang="es-ES"/>
          </a:p>
        </p:txBody>
      </p:sp>
      <p:sp>
        <p:nvSpPr>
          <p:cNvPr id="5" name="Marcador de pie de página 4">
            <a:extLst>
              <a:ext uri="{FF2B5EF4-FFF2-40B4-BE49-F238E27FC236}">
                <a16:creationId xmlns:a16="http://schemas.microsoft.com/office/drawing/2014/main" id="{7277A16E-258C-0373-4599-7D110D2505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4085E3C-03D6-5793-8C37-820D97ED37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4E1BC6E-5B9A-43A5-A66B-EDF66BBAB276}" type="slidenum">
              <a:rPr lang="es-ES" smtClean="0"/>
              <a:t>‹Nº›</a:t>
            </a:fld>
            <a:endParaRPr lang="es-ES"/>
          </a:p>
        </p:txBody>
      </p:sp>
    </p:spTree>
    <p:extLst>
      <p:ext uri="{BB962C8B-B14F-4D97-AF65-F5344CB8AC3E}">
        <p14:creationId xmlns:p14="http://schemas.microsoft.com/office/powerpoint/2010/main" val="3474197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19/12/2025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714173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27.jpeg"/><Relationship Id="rId5" Type="http://schemas.openxmlformats.org/officeDocument/2006/relationships/diagramQuickStyle" Target="../diagrams/quickStyle1.xml"/><Relationship Id="rId10" Type="http://schemas.openxmlformats.org/officeDocument/2006/relationships/image" Target="../media/image26.png"/><Relationship Id="rId4" Type="http://schemas.openxmlformats.org/officeDocument/2006/relationships/diagramLayout" Target="../diagrams/layout1.xml"/><Relationship Id="rId9"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7FB71D-7FEF-59B2-187C-1D31DD35743C}"/>
            </a:ext>
          </a:extLst>
        </p:cNvPr>
        <p:cNvGrpSpPr/>
        <p:nvPr/>
      </p:nvGrpSpPr>
      <p:grpSpPr>
        <a:xfrm>
          <a:off x="0" y="0"/>
          <a:ext cx="0" cy="0"/>
          <a:chOff x="0" y="0"/>
          <a:chExt cx="0" cy="0"/>
        </a:xfrm>
      </p:grpSpPr>
      <p:pic>
        <p:nvPicPr>
          <p:cNvPr id="13" name="Imagen 12" descr="Un grupo de personas en una montaña con pasto verde&#10;&#10;El contenido generado por IA puede ser incorrecto.">
            <a:extLst>
              <a:ext uri="{FF2B5EF4-FFF2-40B4-BE49-F238E27FC236}">
                <a16:creationId xmlns:a16="http://schemas.microsoft.com/office/drawing/2014/main" id="{23CB5878-9B29-372D-6574-2C82341B93FA}"/>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b="-1"/>
          <a:stretch>
            <a:fillRect/>
          </a:stretch>
        </p:blipFill>
        <p:spPr>
          <a:xfrm>
            <a:off x="5162052" y="3272588"/>
            <a:ext cx="6105382" cy="3585411"/>
          </a:xfrm>
          <a:prstGeom prst="rect">
            <a:avLst/>
          </a:prstGeom>
        </p:spPr>
      </p:pic>
      <p:pic>
        <p:nvPicPr>
          <p:cNvPr id="5" name="Imagen 4" descr="Un dibujo de una montaña&#10;&#10;El contenido generado por IA puede ser incorrecto.">
            <a:extLst>
              <a:ext uri="{FF2B5EF4-FFF2-40B4-BE49-F238E27FC236}">
                <a16:creationId xmlns:a16="http://schemas.microsoft.com/office/drawing/2014/main" id="{E6541356-1F04-F763-C456-F7D6F955686D}"/>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sp>
        <p:nvSpPr>
          <p:cNvPr id="20" name="Rectangle 19">
            <a:extLst>
              <a:ext uri="{FF2B5EF4-FFF2-40B4-BE49-F238E27FC236}">
                <a16:creationId xmlns:a16="http://schemas.microsoft.com/office/drawing/2014/main" id="{9C63E52B-F616-9A93-65B9-9C072F544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gradFill flip="none" rotWithShape="1">
            <a:gsLst>
              <a:gs pos="0">
                <a:srgbClr val="3A5036"/>
              </a:gs>
              <a:gs pos="79000">
                <a:srgbClr val="4C6A47"/>
              </a:gs>
              <a:gs pos="79000">
                <a:srgbClr val="88A084"/>
              </a:gs>
              <a:gs pos="100000">
                <a:srgbClr val="C4D5C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1D58A28-1F7C-1687-1CA4-93D8D6BDD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3A50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Imagen 18">
            <a:extLst>
              <a:ext uri="{FF2B5EF4-FFF2-40B4-BE49-F238E27FC236}">
                <a16:creationId xmlns:a16="http://schemas.microsoft.com/office/drawing/2014/main" id="{EA521542-AFE8-CCE0-7CDB-E12C8912C813}"/>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7436383" y="1"/>
            <a:ext cx="3831051" cy="3116984"/>
          </a:xfrm>
          <a:prstGeom prst="rect">
            <a:avLst/>
          </a:prstGeom>
        </p:spPr>
      </p:pic>
      <p:sp>
        <p:nvSpPr>
          <p:cNvPr id="21" name="CuadroTexto 20">
            <a:extLst>
              <a:ext uri="{FF2B5EF4-FFF2-40B4-BE49-F238E27FC236}">
                <a16:creationId xmlns:a16="http://schemas.microsoft.com/office/drawing/2014/main" id="{53569004-05EF-E7A5-9FAA-8D476D24A7CD}"/>
              </a:ext>
            </a:extLst>
          </p:cNvPr>
          <p:cNvSpPr txBox="1"/>
          <p:nvPr/>
        </p:nvSpPr>
        <p:spPr>
          <a:xfrm>
            <a:off x="107913" y="4257675"/>
            <a:ext cx="4785360" cy="1962150"/>
          </a:xfrm>
          <a:prstGeom prst="rect">
            <a:avLst/>
          </a:prstGeom>
          <a:noFill/>
        </p:spPr>
        <p:txBody>
          <a:bodyPr wrap="square" rtlCol="0">
            <a:prstTxWarp prst="textDeflate">
              <a:avLst/>
            </a:prstTxWarp>
            <a:spAutoFit/>
            <a:scene3d>
              <a:camera prst="orthographicFront"/>
              <a:lightRig rig="threePt" dir="t"/>
            </a:scene3d>
            <a:sp3d extrusionH="57150">
              <a:bevelT h="25400" prst="softRound"/>
            </a:sp3d>
          </a:bodyPr>
          <a:lstStyle/>
          <a:p>
            <a:pPr algn="ctr"/>
            <a:r>
              <a:rPr lang="en" sz="5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TAPAT ANG DIOS!</a:t>
            </a:r>
          </a:p>
        </p:txBody>
      </p:sp>
      <p:sp>
        <p:nvSpPr>
          <p:cNvPr id="23" name="CuadroTexto 22">
            <a:extLst>
              <a:ext uri="{FF2B5EF4-FFF2-40B4-BE49-F238E27FC236}">
                <a16:creationId xmlns:a16="http://schemas.microsoft.com/office/drawing/2014/main" id="{96A891E4-5778-4919-B9E8-E133B5E97DF5}"/>
              </a:ext>
            </a:extLst>
          </p:cNvPr>
          <p:cNvSpPr txBox="1"/>
          <p:nvPr/>
        </p:nvSpPr>
        <p:spPr>
          <a:xfrm>
            <a:off x="0" y="6409415"/>
            <a:ext cx="5001186" cy="338554"/>
          </a:xfrm>
          <a:prstGeom prst="rect">
            <a:avLst/>
          </a:prstGeom>
          <a:noFill/>
        </p:spPr>
        <p:txBody>
          <a:bodyPr wrap="square" rtlCol="0">
            <a:spAutoFit/>
          </a:bodyPr>
          <a:lstStyle/>
          <a:p>
            <a:pPr algn="ctr"/>
            <a:r>
              <a:rPr lang="en" sz="1600" b="1" dirty="0">
                <a:solidFill>
                  <a:srgbClr val="3A5036"/>
                </a:solidFill>
              </a:rPr>
              <a:t>Aralin 12 para sa ika-20 ng Disyembre, 2025</a:t>
            </a:r>
          </a:p>
        </p:txBody>
      </p:sp>
    </p:spTree>
    <p:extLst>
      <p:ext uri="{BB962C8B-B14F-4D97-AF65-F5344CB8AC3E}">
        <p14:creationId xmlns:p14="http://schemas.microsoft.com/office/powerpoint/2010/main" val="335930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E0923-BB81-90E7-786D-5AE73082CCA2}"/>
            </a:ext>
          </a:extLst>
        </p:cNvPr>
        <p:cNvGrpSpPr/>
        <p:nvPr/>
      </p:nvGrpSpPr>
      <p:grpSpPr>
        <a:xfrm>
          <a:off x="0" y="0"/>
          <a:ext cx="0" cy="0"/>
          <a:chOff x="0" y="0"/>
          <a:chExt cx="0" cy="0"/>
        </a:xfrm>
      </p:grpSpPr>
      <p:pic>
        <p:nvPicPr>
          <p:cNvPr id="4" name="Imagen 3" descr="Vista de una ciudad&#10;&#10;El contenido generado por IA puede ser incorrecto.">
            <a:extLst>
              <a:ext uri="{FF2B5EF4-FFF2-40B4-BE49-F238E27FC236}">
                <a16:creationId xmlns:a16="http://schemas.microsoft.com/office/drawing/2014/main" id="{5001C789-B82F-05F5-7421-A44F9AA8BDC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1C93896A-80EB-A68E-5199-69DCD3B106C4}"/>
              </a:ext>
            </a:extLst>
          </p:cNvPr>
          <p:cNvSpPr txBox="1"/>
          <p:nvPr/>
        </p:nvSpPr>
        <p:spPr>
          <a:xfrm>
            <a:off x="-1" y="-11183"/>
            <a:ext cx="12191999"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a:t>
            </a:r>
            <a:r>
              <a:rPr kumimoji="0" lang="en-US"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Walang </a:t>
            </a:r>
            <a:r>
              <a:rPr kumimoji="0" lang="en-US" sz="3600" b="1" i="0" u="none" strike="noStrike" kern="1200" cap="none" spc="0" normalizeH="0" baseline="0" noProof="0" dirty="0" err="1">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nagkulang</a:t>
            </a:r>
            <a:r>
              <a:rPr kumimoji="0" lang="en-US"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 na isang </a:t>
            </a:r>
            <a:r>
              <a:rPr kumimoji="0" lang="en-US" sz="3600" b="1" i="0" u="none" strike="noStrike" kern="1200" cap="none" spc="0" normalizeH="0" baseline="0" noProof="0" dirty="0" err="1">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mabuting</a:t>
            </a:r>
            <a:r>
              <a:rPr kumimoji="0" lang="en-US"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 bagay na </a:t>
            </a:r>
            <a:r>
              <a:rPr kumimoji="0" lang="en-US" sz="3600" b="1" i="0" u="none" strike="noStrike" kern="1200" cap="none" spc="0" normalizeH="0" baseline="0" noProof="0" dirty="0" err="1">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sinalita</a:t>
            </a:r>
            <a:r>
              <a:rPr kumimoji="0" lang="en-US"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 ng </a:t>
            </a:r>
            <a:r>
              <a:rPr kumimoji="0" lang="en-US" sz="3600" b="1" i="0" u="none" strike="noStrike" kern="1200" cap="none" spc="0" normalizeH="0" baseline="0" noProof="0" dirty="0" err="1">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Panginoon</a:t>
            </a:r>
            <a:r>
              <a:rPr kumimoji="0" lang="en-US"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 sa </a:t>
            </a:r>
            <a:r>
              <a:rPr kumimoji="0" lang="en-US" sz="3600" b="1" i="0" u="none" strike="noStrike" kern="1200" cap="none" spc="0" normalizeH="0" baseline="0" noProof="0" dirty="0" err="1">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sangbahayan</a:t>
            </a:r>
            <a:r>
              <a:rPr kumimoji="0" lang="en-US"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 ng Israel, lahat ay </a:t>
            </a:r>
            <a:r>
              <a:rPr kumimoji="0" lang="en-US" sz="3600" b="1" i="0" u="none" strike="noStrike" kern="1200" cap="none" spc="0" normalizeH="0" baseline="0" noProof="0" dirty="0" err="1">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nangyari</a:t>
            </a:r>
            <a:r>
              <a:rPr kumimoji="0" lang="en-US"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a:t>
            </a:r>
            <a:r>
              <a:rPr kumimoji="0" lang="es-ES" sz="36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 </a:t>
            </a:r>
            <a:r>
              <a:rPr kumimoji="0" lang="es-ES" sz="28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a:t>
            </a:r>
            <a:r>
              <a:rPr kumimoji="0" lang="es-ES" sz="2800" b="1" i="0" u="none" strike="noStrike" kern="1200" cap="none" spc="0" normalizeH="0" baseline="0" noProof="0" dirty="0" err="1">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Josue</a:t>
            </a:r>
            <a:r>
              <a:rPr kumimoji="0" lang="es-ES" sz="2800" b="1" i="0" u="none" strike="noStrike" kern="1200" cap="none" spc="0" normalizeH="0" baseline="0" noProof="0" dirty="0">
                <a:ln w="10160">
                  <a:solidFill>
                    <a:srgbClr val="196B24"/>
                  </a:solidFill>
                  <a:prstDash val="solid"/>
                </a:ln>
                <a:solidFill>
                  <a:srgbClr val="FFFFFF"/>
                </a:solidFill>
                <a:effectLst>
                  <a:outerShdw blurRad="38100" dist="22860" dir="5400000" algn="tl" rotWithShape="0">
                    <a:srgbClr val="000000">
                      <a:alpha val="70000"/>
                    </a:srgbClr>
                  </a:outerShdw>
                </a:effectLst>
                <a:uLnTx/>
                <a:uFillTx/>
                <a:latin typeface="Comic Sans MS" panose="030F0702030302020204" pitchFamily="66" charset="0"/>
                <a:ea typeface="+mn-ea"/>
                <a:cs typeface="+mn-cs"/>
              </a:rPr>
              <a:t> 21:45)</a:t>
            </a:r>
          </a:p>
        </p:txBody>
      </p:sp>
    </p:spTree>
    <p:extLst>
      <p:ext uri="{BB962C8B-B14F-4D97-AF65-F5344CB8AC3E}">
        <p14:creationId xmlns:p14="http://schemas.microsoft.com/office/powerpoint/2010/main" val="248291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A5F0EFE-40FF-8B9D-F83E-C92197276819}"/>
              </a:ext>
            </a:extLst>
          </p:cNvPr>
          <p:cNvSpPr txBox="1"/>
          <p:nvPr/>
        </p:nvSpPr>
        <p:spPr>
          <a:xfrm>
            <a:off x="5602321" y="4476639"/>
            <a:ext cx="6599203" cy="224676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n" sz="2000" b="1" dirty="0">
                <a:solidFill>
                  <a:srgbClr val="DE785F"/>
                </a:solidFill>
              </a:rPr>
              <a:t>Ang katapatan ng Dios </a:t>
            </a:r>
            <a:r>
              <a:rPr lang="en" sz="2000" b="1" dirty="0"/>
              <a:t>(Josue 21:43-45)</a:t>
            </a:r>
          </a:p>
          <a:p>
            <a:pPr>
              <a:spcBef>
                <a:spcPts val="1200"/>
              </a:spcBef>
            </a:pPr>
            <a:r>
              <a:rPr lang="en" sz="2000" b="1" dirty="0">
                <a:solidFill>
                  <a:srgbClr val="579D65"/>
                </a:solidFill>
              </a:rPr>
              <a:t>Ano ang ginawa at gagawin ng Dios </a:t>
            </a:r>
            <a:r>
              <a:rPr lang="en" sz="2000" b="1" dirty="0"/>
              <a:t>(Josue 23:1-5)</a:t>
            </a:r>
          </a:p>
          <a:p>
            <a:pPr>
              <a:spcBef>
                <a:spcPts val="1200"/>
              </a:spcBef>
            </a:pPr>
            <a:r>
              <a:rPr lang="en" sz="2000" b="1" dirty="0">
                <a:solidFill>
                  <a:srgbClr val="5F69DE"/>
                </a:solidFill>
              </a:rPr>
              <a:t>Ang gantimpala ng katapatan </a:t>
            </a:r>
            <a:r>
              <a:rPr lang="en" sz="2000" b="1" dirty="0"/>
              <a:t>(Josue 23:6-10)</a:t>
            </a:r>
          </a:p>
          <a:p>
            <a:pPr>
              <a:spcBef>
                <a:spcPts val="1200"/>
              </a:spcBef>
            </a:pPr>
            <a:r>
              <a:rPr lang="en" sz="2000" b="1" dirty="0">
                <a:solidFill>
                  <a:srgbClr val="DE5F8B"/>
                </a:solidFill>
              </a:rPr>
              <a:t>D</a:t>
            </a:r>
            <a:r>
              <a:rPr lang="en-PH" sz="2000" b="1" dirty="0">
                <a:solidFill>
                  <a:srgbClr val="DE5F8B"/>
                </a:solidFill>
              </a:rPr>
              <a:t>a</a:t>
            </a:r>
            <a:r>
              <a:rPr lang="en" sz="2000" b="1" dirty="0">
                <a:solidFill>
                  <a:srgbClr val="DE5F8B"/>
                </a:solidFill>
              </a:rPr>
              <a:t>pat nating gawin </a:t>
            </a:r>
            <a:r>
              <a:rPr lang="en" sz="2000" b="1" dirty="0"/>
              <a:t>(Josue 23:11-14)</a:t>
            </a:r>
          </a:p>
          <a:p>
            <a:pPr>
              <a:spcBef>
                <a:spcPts val="1200"/>
              </a:spcBef>
            </a:pPr>
            <a:r>
              <a:rPr lang="en" sz="2000" b="1" dirty="0">
                <a:solidFill>
                  <a:srgbClr val="A25FDE"/>
                </a:solidFill>
              </a:rPr>
              <a:t>Ang parusa ng pagtataksil </a:t>
            </a:r>
            <a:r>
              <a:rPr lang="en" sz="2000" b="1" dirty="0"/>
              <a:t>(Josue 23:15-16)</a:t>
            </a:r>
          </a:p>
        </p:txBody>
      </p:sp>
      <p:sp>
        <p:nvSpPr>
          <p:cNvPr id="3" name="CuadroTexto 2">
            <a:extLst>
              <a:ext uri="{FF2B5EF4-FFF2-40B4-BE49-F238E27FC236}">
                <a16:creationId xmlns:a16="http://schemas.microsoft.com/office/drawing/2014/main" id="{154A4286-461D-3307-51D5-C7DC5E6BF076}"/>
              </a:ext>
            </a:extLst>
          </p:cNvPr>
          <p:cNvSpPr txBox="1"/>
          <p:nvPr/>
        </p:nvSpPr>
        <p:spPr>
          <a:xfrm>
            <a:off x="281891" y="134552"/>
            <a:ext cx="7353300" cy="1015663"/>
          </a:xfrm>
          <a:prstGeom prst="rect">
            <a:avLst/>
          </a:prstGeom>
          <a:noFill/>
        </p:spPr>
        <p:txBody>
          <a:bodyPr wrap="square" rtlCol="0">
            <a:spAutoFit/>
          </a:bodyPr>
          <a:lstStyle/>
          <a:p>
            <a:pPr>
              <a:spcBef>
                <a:spcPts val="600"/>
              </a:spcBef>
            </a:pPr>
            <a:r>
              <a:rPr lang="en" sz="2000" b="1" dirty="0"/>
              <a:t>Si Josue ay matanda na, at may mga teritoryo pang sasakupin. Tinipon nya ang mga bagong pinuno upang pasiglahin sila na ipagpatuloy ang pagsakop.</a:t>
            </a:r>
          </a:p>
        </p:txBody>
      </p:sp>
      <p:pic>
        <p:nvPicPr>
          <p:cNvPr id="4" name="Imagen 3" descr="Multitud de personas en una montaña&#10;&#10;El contenido generado por IA puede ser incorrecto.">
            <a:extLst>
              <a:ext uri="{FF2B5EF4-FFF2-40B4-BE49-F238E27FC236}">
                <a16:creationId xmlns:a16="http://schemas.microsoft.com/office/drawing/2014/main" id="{D9F38C55-1A7C-96FE-164C-D12C4D1DC9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86700" y="172335"/>
            <a:ext cx="4113029" cy="4113029"/>
          </a:xfrm>
          <a:prstGeom prst="roundRect">
            <a:avLst>
              <a:gd name="adj" fmla="val 4167"/>
            </a:avLst>
          </a:prstGeom>
          <a:solidFill>
            <a:srgbClr val="FFFFFF"/>
          </a:solidFill>
          <a:ln w="76200" cap="sq">
            <a:solidFill>
              <a:schemeClr val="accent2">
                <a:lumMod val="50000"/>
              </a:schemeClr>
            </a:solidFill>
            <a:miter lim="800000"/>
          </a:ln>
          <a:effectLst/>
          <a:scene3d>
            <a:camera prst="orthographicFront"/>
            <a:lightRig rig="threePt" dir="t">
              <a:rot lat="0" lon="0" rev="2700000"/>
            </a:lightRig>
          </a:scene3d>
          <a:sp3d>
            <a:bevelT h="38100"/>
            <a:contourClr>
              <a:srgbClr val="C0C0C0"/>
            </a:contourClr>
          </a:sp3d>
        </p:spPr>
      </p:pic>
      <p:pic>
        <p:nvPicPr>
          <p:cNvPr id="6" name="Imagen 5">
            <a:extLst>
              <a:ext uri="{FF2B5EF4-FFF2-40B4-BE49-F238E27FC236}">
                <a16:creationId xmlns:a16="http://schemas.microsoft.com/office/drawing/2014/main" id="{5B8D0D39-B6D2-1DC4-1E3A-095C9E7A792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4202" r="4202"/>
          <a:stretch>
            <a:fillRect/>
          </a:stretch>
        </p:blipFill>
        <p:spPr>
          <a:xfrm>
            <a:off x="166280" y="3771662"/>
            <a:ext cx="4453345" cy="2920968"/>
          </a:xfrm>
          <a:prstGeom prst="roundRect">
            <a:avLst>
              <a:gd name="adj" fmla="val 4167"/>
            </a:avLst>
          </a:prstGeom>
          <a:solidFill>
            <a:srgbClr val="FFFFFF"/>
          </a:solidFill>
          <a:ln w="76200" cap="sq">
            <a:solidFill>
              <a:srgbClr val="668C83"/>
            </a:solidFill>
            <a:miter lim="800000"/>
          </a:ln>
          <a:effectLst/>
          <a:scene3d>
            <a:camera prst="orthographicFront"/>
            <a:lightRig rig="threePt" dir="t">
              <a:rot lat="0" lon="0" rev="2700000"/>
            </a:lightRig>
          </a:scene3d>
          <a:sp3d>
            <a:bevelT h="38100"/>
            <a:contourClr>
              <a:srgbClr val="C0C0C0"/>
            </a:contourClr>
          </a:sp3d>
        </p:spPr>
      </p:pic>
      <p:pic>
        <p:nvPicPr>
          <p:cNvPr id="8" name="Imagen 7" descr="Un conjunto de letras blancas en un fondo blanco&#10;&#10;El contenido generado por IA puede ser incorrecto.">
            <a:extLst>
              <a:ext uri="{FF2B5EF4-FFF2-40B4-BE49-F238E27FC236}">
                <a16:creationId xmlns:a16="http://schemas.microsoft.com/office/drawing/2014/main" id="{49051D15-965B-E4BB-3E08-0AA6FC3E8C4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70792" y="4530537"/>
            <a:ext cx="595522" cy="179780"/>
          </a:xfrm>
          <a:prstGeom prst="rect">
            <a:avLst/>
          </a:prstGeom>
          <a:effectLst>
            <a:outerShdw blurRad="50800" dist="38100" dir="8100000" algn="tr" rotWithShape="0">
              <a:prstClr val="black">
                <a:alpha val="40000"/>
              </a:prstClr>
            </a:outerShdw>
          </a:effectLst>
        </p:spPr>
      </p:pic>
      <p:pic>
        <p:nvPicPr>
          <p:cNvPr id="12" name="Imagen 11">
            <a:extLst>
              <a:ext uri="{FF2B5EF4-FFF2-40B4-BE49-F238E27FC236}">
                <a16:creationId xmlns:a16="http://schemas.microsoft.com/office/drawing/2014/main" id="{CB843678-713F-DE26-9121-445F64F3F51F}"/>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970792" y="4990484"/>
            <a:ext cx="593460" cy="179780"/>
          </a:xfrm>
          <a:prstGeom prst="rect">
            <a:avLst/>
          </a:prstGeom>
          <a:effectLst>
            <a:outerShdw blurRad="50800" dist="38100" dir="8100000" algn="tr" rotWithShape="0">
              <a:prstClr val="black">
                <a:alpha val="40000"/>
              </a:prstClr>
            </a:outerShdw>
          </a:effectLst>
        </p:spPr>
      </p:pic>
      <p:pic>
        <p:nvPicPr>
          <p:cNvPr id="16" name="Imagen 15" descr="Un conjunto de letras blancas en un fondo blanco&#10;&#10;El contenido generado por IA puede ser incorrecto.">
            <a:extLst>
              <a:ext uri="{FF2B5EF4-FFF2-40B4-BE49-F238E27FC236}">
                <a16:creationId xmlns:a16="http://schemas.microsoft.com/office/drawing/2014/main" id="{A47F5FFA-68B1-6B8E-60AB-6B3A97ADC73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70792" y="5450431"/>
            <a:ext cx="595522" cy="179780"/>
          </a:xfrm>
          <a:prstGeom prst="rect">
            <a:avLst/>
          </a:prstGeom>
          <a:effectLst>
            <a:outerShdw blurRad="50800" dist="38100" dir="8100000" algn="tr" rotWithShape="0">
              <a:prstClr val="black">
                <a:alpha val="40000"/>
              </a:prstClr>
            </a:outerShdw>
          </a:effectLst>
        </p:spPr>
      </p:pic>
      <p:pic>
        <p:nvPicPr>
          <p:cNvPr id="18" name="Imagen 17" descr="Imagen que contiene morado, tabla, computer, computadora&#10;&#10;El contenido generado por IA puede ser incorrecto.">
            <a:extLst>
              <a:ext uri="{FF2B5EF4-FFF2-40B4-BE49-F238E27FC236}">
                <a16:creationId xmlns:a16="http://schemas.microsoft.com/office/drawing/2014/main" id="{B9754986-BF8E-B8B4-B9CC-0B0ACED545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970792" y="6370324"/>
            <a:ext cx="595522" cy="179780"/>
          </a:xfrm>
          <a:prstGeom prst="rect">
            <a:avLst/>
          </a:prstGeom>
          <a:effectLst>
            <a:outerShdw blurRad="50800" dist="38100" dir="8100000" algn="tr" rotWithShape="0">
              <a:prstClr val="black">
                <a:alpha val="40000"/>
              </a:prstClr>
            </a:outerShdw>
          </a:effectLst>
        </p:spPr>
      </p:pic>
      <p:pic>
        <p:nvPicPr>
          <p:cNvPr id="21" name="Imagen 20" descr="Una caja blanca&#10;&#10;El contenido generado por IA puede ser incorrecto.">
            <a:extLst>
              <a:ext uri="{FF2B5EF4-FFF2-40B4-BE49-F238E27FC236}">
                <a16:creationId xmlns:a16="http://schemas.microsoft.com/office/drawing/2014/main" id="{0FDABA94-0220-3BCC-E25C-5BC52479084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970792" y="5910378"/>
            <a:ext cx="595522" cy="179780"/>
          </a:xfrm>
          <a:prstGeom prst="rect">
            <a:avLst/>
          </a:prstGeom>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363A11CB-CEFF-8976-F401-62AA6350FB5A}"/>
              </a:ext>
            </a:extLst>
          </p:cNvPr>
          <p:cNvSpPr txBox="1"/>
          <p:nvPr/>
        </p:nvSpPr>
        <p:spPr>
          <a:xfrm>
            <a:off x="281889" y="2396454"/>
            <a:ext cx="7353299" cy="1323439"/>
          </a:xfrm>
          <a:prstGeom prst="rect">
            <a:avLst/>
          </a:prstGeom>
          <a:noFill/>
        </p:spPr>
        <p:txBody>
          <a:bodyPr wrap="square">
            <a:spAutoFit/>
          </a:bodyPr>
          <a:lstStyle/>
          <a:p>
            <a:pPr>
              <a:spcBef>
                <a:spcPts val="600"/>
              </a:spcBef>
            </a:pPr>
            <a:r>
              <a:rPr lang="en" sz="2000" b="1" dirty="0"/>
              <a:t>Ngunit ipinahayag din nya ang mga panganib. Sa totoo, may isa lang na panganib, ang parehong isa na dapat nating harapin ngayon: paghinto sa pagtatapat sa Dios; pagbalik sa katapatan ng Dios ng pagtataksil sa bahagi natin.</a:t>
            </a:r>
          </a:p>
        </p:txBody>
      </p:sp>
      <p:sp>
        <p:nvSpPr>
          <p:cNvPr id="10" name="CuadroTexto 9">
            <a:extLst>
              <a:ext uri="{FF2B5EF4-FFF2-40B4-BE49-F238E27FC236}">
                <a16:creationId xmlns:a16="http://schemas.microsoft.com/office/drawing/2014/main" id="{A5080EC1-0D66-56DD-6902-B3A6865C3E1C}"/>
              </a:ext>
            </a:extLst>
          </p:cNvPr>
          <p:cNvSpPr txBox="1"/>
          <p:nvPr/>
        </p:nvSpPr>
        <p:spPr>
          <a:xfrm>
            <a:off x="281889" y="1111615"/>
            <a:ext cx="7353299" cy="1323439"/>
          </a:xfrm>
          <a:prstGeom prst="rect">
            <a:avLst/>
          </a:prstGeom>
          <a:noFill/>
        </p:spPr>
        <p:txBody>
          <a:bodyPr wrap="square">
            <a:spAutoFit/>
          </a:bodyPr>
          <a:lstStyle/>
          <a:p>
            <a:pPr>
              <a:spcBef>
                <a:spcPts val="600"/>
              </a:spcBef>
            </a:pPr>
            <a:r>
              <a:rPr lang="en" sz="2000" b="1" dirty="0"/>
              <a:t>Ang kakayahan upang magtagumpay ay hindi sa kanilang sarili, kundi nasa Dios. Kaya ipinaalala nya sa kanilang ang katapatan na ipinakita na ng Dios at siniguro sila na magpapatuloy Syang maging tapat.</a:t>
            </a:r>
          </a:p>
        </p:txBody>
      </p:sp>
    </p:spTree>
    <p:extLst>
      <p:ext uri="{BB962C8B-B14F-4D97-AF65-F5344CB8AC3E}">
        <p14:creationId xmlns:p14="http://schemas.microsoft.com/office/powerpoint/2010/main" val="235766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ppt_x</p:attrName>
                                        </p:attrNameLst>
                                      </p:cBhvr>
                                      <p:tavLst>
                                        <p:tav tm="0">
                                          <p:val>
                                            <p:strVal val="#ppt_x-#ppt_w/2"/>
                                          </p:val>
                                        </p:tav>
                                        <p:tav tm="100000">
                                          <p:val>
                                            <p:strVal val="#ppt_x"/>
                                          </p:val>
                                        </p:tav>
                                      </p:tavLst>
                                    </p:anim>
                                    <p:anim calcmode="lin" valueType="num">
                                      <p:cBhvr>
                                        <p:cTn id="35" dur="500" fill="hold"/>
                                        <p:tgtEl>
                                          <p:spTgt spid="8"/>
                                        </p:tgtEl>
                                        <p:attrNameLst>
                                          <p:attrName>ppt_y</p:attrName>
                                        </p:attrNameLst>
                                      </p:cBhvr>
                                      <p:tavLst>
                                        <p:tav tm="0">
                                          <p:val>
                                            <p:strVal val="#ppt_y"/>
                                          </p:val>
                                        </p:tav>
                                        <p:tav tm="100000">
                                          <p:val>
                                            <p:strVal val="#ppt_y"/>
                                          </p:val>
                                        </p:tav>
                                      </p:tavLst>
                                    </p:anim>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strVal val="#ppt_h"/>
                                          </p:val>
                                        </p:tav>
                                        <p:tav tm="100000">
                                          <p:val>
                                            <p:strVal val="#ppt_h"/>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wipe(left)">
                                      <p:cBhvr>
                                        <p:cTn id="41" dur="500"/>
                                        <p:tgtEl>
                                          <p:spTgt spid="2">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8"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ppt_x</p:attrName>
                                        </p:attrNameLst>
                                      </p:cBhvr>
                                      <p:tavLst>
                                        <p:tav tm="0">
                                          <p:val>
                                            <p:strVal val="#ppt_x-#ppt_w/2"/>
                                          </p:val>
                                        </p:tav>
                                        <p:tav tm="100000">
                                          <p:val>
                                            <p:strVal val="#ppt_x"/>
                                          </p:val>
                                        </p:tav>
                                      </p:tavLst>
                                    </p:anim>
                                    <p:anim calcmode="lin" valueType="num">
                                      <p:cBhvr>
                                        <p:cTn id="47" dur="500" fill="hold"/>
                                        <p:tgtEl>
                                          <p:spTgt spid="12"/>
                                        </p:tgtEl>
                                        <p:attrNameLst>
                                          <p:attrName>ppt_y</p:attrName>
                                        </p:attrNameLst>
                                      </p:cBhvr>
                                      <p:tavLst>
                                        <p:tav tm="0">
                                          <p:val>
                                            <p:strVal val="#ppt_y"/>
                                          </p:val>
                                        </p:tav>
                                        <p:tav tm="100000">
                                          <p:val>
                                            <p:strVal val="#ppt_y"/>
                                          </p:val>
                                        </p:tav>
                                      </p:tavLst>
                                    </p:anim>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strVal val="#ppt_h"/>
                                          </p:val>
                                        </p:tav>
                                        <p:tav tm="100000">
                                          <p:val>
                                            <p:strVal val="#ppt_h"/>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8"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ppt_x</p:attrName>
                                        </p:attrNameLst>
                                      </p:cBhvr>
                                      <p:tavLst>
                                        <p:tav tm="0">
                                          <p:val>
                                            <p:strVal val="#ppt_x-#ppt_w/2"/>
                                          </p:val>
                                        </p:tav>
                                        <p:tav tm="100000">
                                          <p:val>
                                            <p:strVal val="#ppt_x"/>
                                          </p:val>
                                        </p:tav>
                                      </p:tavLst>
                                    </p:anim>
                                    <p:anim calcmode="lin" valueType="num">
                                      <p:cBhvr>
                                        <p:cTn id="59" dur="500" fill="hold"/>
                                        <p:tgtEl>
                                          <p:spTgt spid="16"/>
                                        </p:tgtEl>
                                        <p:attrNameLst>
                                          <p:attrName>ppt_y</p:attrName>
                                        </p:attrNameLst>
                                      </p:cBhvr>
                                      <p:tavLst>
                                        <p:tav tm="0">
                                          <p:val>
                                            <p:strVal val="#ppt_y"/>
                                          </p:val>
                                        </p:tav>
                                        <p:tav tm="100000">
                                          <p:val>
                                            <p:strVal val="#ppt_y"/>
                                          </p:val>
                                        </p:tav>
                                      </p:tavLst>
                                    </p:anim>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strVal val="#ppt_h"/>
                                          </p:val>
                                        </p:tav>
                                        <p:tav tm="100000">
                                          <p:val>
                                            <p:strVal val="#ppt_h"/>
                                          </p:val>
                                        </p:tav>
                                      </p:tavLst>
                                    </p:anim>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7" presetClass="entr" presetSubtype="8"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ppt_x</p:attrName>
                                        </p:attrNameLst>
                                      </p:cBhvr>
                                      <p:tavLst>
                                        <p:tav tm="0">
                                          <p:val>
                                            <p:strVal val="#ppt_x-#ppt_w/2"/>
                                          </p:val>
                                        </p:tav>
                                        <p:tav tm="100000">
                                          <p:val>
                                            <p:strVal val="#ppt_x"/>
                                          </p:val>
                                        </p:tav>
                                      </p:tavLst>
                                    </p:anim>
                                    <p:anim calcmode="lin" valueType="num">
                                      <p:cBhvr>
                                        <p:cTn id="71" dur="500" fill="hold"/>
                                        <p:tgtEl>
                                          <p:spTgt spid="21"/>
                                        </p:tgtEl>
                                        <p:attrNameLst>
                                          <p:attrName>ppt_y</p:attrName>
                                        </p:attrNameLst>
                                      </p:cBhvr>
                                      <p:tavLst>
                                        <p:tav tm="0">
                                          <p:val>
                                            <p:strVal val="#ppt_y"/>
                                          </p:val>
                                        </p:tav>
                                        <p:tav tm="100000">
                                          <p:val>
                                            <p:strVal val="#ppt_y"/>
                                          </p:val>
                                        </p:tav>
                                      </p:tavLst>
                                    </p:anim>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strVal val="#ppt_h"/>
                                          </p:val>
                                        </p:tav>
                                        <p:tav tm="100000">
                                          <p:val>
                                            <p:strVal val="#ppt_h"/>
                                          </p:val>
                                        </p:tav>
                                      </p:tavLst>
                                    </p:anim>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2">
                                            <p:txEl>
                                              <p:pRg st="3" end="3"/>
                                            </p:txEl>
                                          </p:spTgt>
                                        </p:tgtEl>
                                        <p:attrNameLst>
                                          <p:attrName>style.visibility</p:attrName>
                                        </p:attrNameLst>
                                      </p:cBhvr>
                                      <p:to>
                                        <p:strVal val="visible"/>
                                      </p:to>
                                    </p:set>
                                    <p:animEffect transition="in" filter="wipe(left)">
                                      <p:cBhvr>
                                        <p:cTn id="77" dur="500"/>
                                        <p:tgtEl>
                                          <p:spTgt spid="2">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7" presetClass="entr" presetSubtype="8" fill="hold"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ppt_x</p:attrName>
                                        </p:attrNameLst>
                                      </p:cBhvr>
                                      <p:tavLst>
                                        <p:tav tm="0">
                                          <p:val>
                                            <p:strVal val="#ppt_x-#ppt_w/2"/>
                                          </p:val>
                                        </p:tav>
                                        <p:tav tm="100000">
                                          <p:val>
                                            <p:strVal val="#ppt_x"/>
                                          </p:val>
                                        </p:tav>
                                      </p:tavLst>
                                    </p:anim>
                                    <p:anim calcmode="lin" valueType="num">
                                      <p:cBhvr>
                                        <p:cTn id="83" dur="500" fill="hold"/>
                                        <p:tgtEl>
                                          <p:spTgt spid="18"/>
                                        </p:tgtEl>
                                        <p:attrNameLst>
                                          <p:attrName>ppt_y</p:attrName>
                                        </p:attrNameLst>
                                      </p:cBhvr>
                                      <p:tavLst>
                                        <p:tav tm="0">
                                          <p:val>
                                            <p:strVal val="#ppt_y"/>
                                          </p:val>
                                        </p:tav>
                                        <p:tav tm="100000">
                                          <p:val>
                                            <p:strVal val="#ppt_y"/>
                                          </p:val>
                                        </p:tav>
                                      </p:tavLst>
                                    </p:anim>
                                    <p:anim calcmode="lin" valueType="num">
                                      <p:cBhvr>
                                        <p:cTn id="84" dur="500" fill="hold"/>
                                        <p:tgtEl>
                                          <p:spTgt spid="18"/>
                                        </p:tgtEl>
                                        <p:attrNameLst>
                                          <p:attrName>ppt_w</p:attrName>
                                        </p:attrNameLst>
                                      </p:cBhvr>
                                      <p:tavLst>
                                        <p:tav tm="0">
                                          <p:val>
                                            <p:fltVal val="0"/>
                                          </p:val>
                                        </p:tav>
                                        <p:tav tm="100000">
                                          <p:val>
                                            <p:strVal val="#ppt_w"/>
                                          </p:val>
                                        </p:tav>
                                      </p:tavLst>
                                    </p:anim>
                                    <p:anim calcmode="lin" valueType="num">
                                      <p:cBhvr>
                                        <p:cTn id="85" dur="500" fill="hold"/>
                                        <p:tgtEl>
                                          <p:spTgt spid="18"/>
                                        </p:tgtEl>
                                        <p:attrNameLst>
                                          <p:attrName>ppt_h</p:attrName>
                                        </p:attrNameLst>
                                      </p:cBhvr>
                                      <p:tavLst>
                                        <p:tav tm="0">
                                          <p:val>
                                            <p:strVal val="#ppt_h"/>
                                          </p:val>
                                        </p:tav>
                                        <p:tav tm="100000">
                                          <p:val>
                                            <p:strVal val="#ppt_h"/>
                                          </p:val>
                                        </p:tav>
                                      </p:tavLst>
                                    </p:anim>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left)">
                                      <p:cBhvr>
                                        <p:cTn id="8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79CE928C-9EB9-E8AD-59E2-C31A0B52B1AE}"/>
              </a:ext>
            </a:extLst>
          </p:cNvPr>
          <p:cNvSpPr>
            <a:spLocks noGrp="1" noRot="1" noMove="1" noResize="1" noEditPoints="1" noAdjustHandles="1" noChangeArrowheads="1" noChangeShapeType="1"/>
          </p:cNvSpPr>
          <p:nvPr/>
        </p:nvSpPr>
        <p:spPr>
          <a:xfrm>
            <a:off x="0" y="0"/>
            <a:ext cx="12191999" cy="1273308"/>
          </a:xfrm>
          <a:prstGeom prst="rect">
            <a:avLst/>
          </a:prstGeom>
          <a:blipFill dpi="0" rotWithShape="1">
            <a:blip r:embed="rId3">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4D07290-EF68-C9EF-5EE9-C6697885A4A3}"/>
              </a:ext>
            </a:extLst>
          </p:cNvPr>
          <p:cNvSpPr txBox="1"/>
          <p:nvPr/>
        </p:nvSpPr>
        <p:spPr>
          <a:xfrm>
            <a:off x="0" y="0"/>
            <a:ext cx="12192000" cy="769441"/>
          </a:xfrm>
          <a:prstGeom prst="rect">
            <a:avLst/>
          </a:prstGeom>
          <a:noFill/>
        </p:spPr>
        <p:txBody>
          <a:bodyPr wrap="square">
            <a:spAutoFit/>
          </a:bodyPr>
          <a:lstStyle/>
          <a:p>
            <a:pPr algn="ctr"/>
            <a:r>
              <a:rPr lang="es-ES" sz="4400" b="1" spc="600" dirty="0">
                <a:ln w="6600">
                  <a:solidFill>
                    <a:schemeClr val="accent2"/>
                  </a:solidFill>
                  <a:prstDash val="solid"/>
                </a:ln>
                <a:solidFill>
                  <a:srgbClr val="FFFFFF"/>
                </a:solidFill>
                <a:effectLst>
                  <a:outerShdw dist="38100" dir="2700000" algn="tl" rotWithShape="0">
                    <a:schemeClr val="accent2"/>
                  </a:outerShdw>
                </a:effectLst>
              </a:rPr>
              <a:t>ANG KATAPATAN NG DIOS</a:t>
            </a:r>
            <a:endParaRPr lang="en" sz="4400" b="1" spc="60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4908BDDB-D0E8-3300-418B-2F05E3F672AF}"/>
              </a:ext>
            </a:extLst>
          </p:cNvPr>
          <p:cNvSpPr txBox="1"/>
          <p:nvPr/>
        </p:nvSpPr>
        <p:spPr>
          <a:xfrm>
            <a:off x="733425" y="647997"/>
            <a:ext cx="10725150" cy="646331"/>
          </a:xfrm>
          <a:prstGeom prst="rect">
            <a:avLst/>
          </a:prstGeom>
          <a:noFill/>
        </p:spPr>
        <p:txBody>
          <a:bodyPr wrap="square">
            <a:spAutoFit/>
          </a:bodyPr>
          <a:lstStyle/>
          <a:p>
            <a:pPr algn="ctr"/>
            <a:r>
              <a:rPr lang="en" b="1" dirty="0">
                <a:solidFill>
                  <a:srgbClr val="FADFBE"/>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ADFBE"/>
                </a:solidFill>
                <a:effectLst>
                  <a:outerShdw blurRad="38100" dist="38100" dir="2700000" algn="tl">
                    <a:srgbClr val="000000">
                      <a:alpha val="43137"/>
                    </a:srgbClr>
                  </a:outerShdw>
                </a:effectLst>
                <a:latin typeface="Comic Sans MS" panose="030F0702030302020204" pitchFamily="66" charset="0"/>
              </a:rPr>
              <a:t>Walang </a:t>
            </a:r>
            <a:r>
              <a:rPr lang="en-US" b="1" dirty="0" err="1">
                <a:solidFill>
                  <a:srgbClr val="FADFBE"/>
                </a:solidFill>
                <a:effectLst>
                  <a:outerShdw blurRad="38100" dist="38100" dir="2700000" algn="tl">
                    <a:srgbClr val="000000">
                      <a:alpha val="43137"/>
                    </a:srgbClr>
                  </a:outerShdw>
                </a:effectLst>
                <a:latin typeface="Comic Sans MS" panose="030F0702030302020204" pitchFamily="66" charset="0"/>
              </a:rPr>
              <a:t>nagkulang</a:t>
            </a:r>
            <a:r>
              <a:rPr lang="en-US" b="1" dirty="0">
                <a:solidFill>
                  <a:srgbClr val="FADFBE"/>
                </a:solidFill>
                <a:effectLst>
                  <a:outerShdw blurRad="38100" dist="38100" dir="2700000" algn="tl">
                    <a:srgbClr val="000000">
                      <a:alpha val="43137"/>
                    </a:srgbClr>
                  </a:outerShdw>
                </a:effectLst>
                <a:latin typeface="Comic Sans MS" panose="030F0702030302020204" pitchFamily="66" charset="0"/>
              </a:rPr>
              <a:t> na isang </a:t>
            </a:r>
            <a:r>
              <a:rPr lang="en-US" b="1" dirty="0" err="1">
                <a:solidFill>
                  <a:srgbClr val="FADFBE"/>
                </a:solidFill>
                <a:effectLst>
                  <a:outerShdw blurRad="38100" dist="38100" dir="2700000" algn="tl">
                    <a:srgbClr val="000000">
                      <a:alpha val="43137"/>
                    </a:srgbClr>
                  </a:outerShdw>
                </a:effectLst>
                <a:latin typeface="Comic Sans MS" panose="030F0702030302020204" pitchFamily="66" charset="0"/>
              </a:rPr>
              <a:t>mabuting</a:t>
            </a:r>
            <a:r>
              <a:rPr lang="en-US" b="1" dirty="0">
                <a:solidFill>
                  <a:srgbClr val="FADFBE"/>
                </a:solidFill>
                <a:effectLst>
                  <a:outerShdw blurRad="38100" dist="38100" dir="2700000" algn="tl">
                    <a:srgbClr val="000000">
                      <a:alpha val="43137"/>
                    </a:srgbClr>
                  </a:outerShdw>
                </a:effectLst>
                <a:latin typeface="Comic Sans MS" panose="030F0702030302020204" pitchFamily="66" charset="0"/>
              </a:rPr>
              <a:t> bagay na </a:t>
            </a:r>
            <a:r>
              <a:rPr lang="en-US" b="1" dirty="0" err="1">
                <a:solidFill>
                  <a:srgbClr val="FADFBE"/>
                </a:solidFill>
                <a:effectLst>
                  <a:outerShdw blurRad="38100" dist="38100" dir="2700000" algn="tl">
                    <a:srgbClr val="000000">
                      <a:alpha val="43137"/>
                    </a:srgbClr>
                  </a:outerShdw>
                </a:effectLst>
                <a:latin typeface="Comic Sans MS" panose="030F0702030302020204" pitchFamily="66" charset="0"/>
              </a:rPr>
              <a:t>sinalita</a:t>
            </a:r>
            <a:r>
              <a:rPr lang="en-US" b="1" dirty="0">
                <a:solidFill>
                  <a:srgbClr val="FADFBE"/>
                </a:solidFill>
                <a:effectLst>
                  <a:outerShdw blurRad="38100" dist="38100" dir="2700000" algn="tl">
                    <a:srgbClr val="000000">
                      <a:alpha val="43137"/>
                    </a:srgbClr>
                  </a:outerShdw>
                </a:effectLst>
                <a:latin typeface="Comic Sans MS" panose="030F0702030302020204" pitchFamily="66" charset="0"/>
              </a:rPr>
              <a:t> ng </a:t>
            </a:r>
            <a:r>
              <a:rPr lang="en-US" b="1" dirty="0" err="1">
                <a:solidFill>
                  <a:srgbClr val="FADFBE"/>
                </a:solidFill>
                <a:effectLst>
                  <a:outerShdw blurRad="38100" dist="38100" dir="2700000" algn="tl">
                    <a:srgbClr val="000000">
                      <a:alpha val="43137"/>
                    </a:srgbClr>
                  </a:outerShdw>
                </a:effectLst>
                <a:latin typeface="Comic Sans MS" panose="030F0702030302020204" pitchFamily="66" charset="0"/>
              </a:rPr>
              <a:t>Panginoon</a:t>
            </a:r>
            <a:r>
              <a:rPr lang="en-US" b="1" dirty="0">
                <a:solidFill>
                  <a:srgbClr val="FADFBE"/>
                </a:solidFill>
                <a:effectLst>
                  <a:outerShdw blurRad="38100" dist="38100" dir="2700000" algn="tl">
                    <a:srgbClr val="000000">
                      <a:alpha val="43137"/>
                    </a:srgbClr>
                  </a:outerShdw>
                </a:effectLst>
                <a:latin typeface="Comic Sans MS" panose="030F0702030302020204" pitchFamily="66" charset="0"/>
              </a:rPr>
              <a:t> sa </a:t>
            </a:r>
            <a:r>
              <a:rPr lang="en-US" b="1" dirty="0" err="1">
                <a:solidFill>
                  <a:srgbClr val="FADFBE"/>
                </a:solidFill>
                <a:effectLst>
                  <a:outerShdw blurRad="38100" dist="38100" dir="2700000" algn="tl">
                    <a:srgbClr val="000000">
                      <a:alpha val="43137"/>
                    </a:srgbClr>
                  </a:outerShdw>
                </a:effectLst>
                <a:latin typeface="Comic Sans MS" panose="030F0702030302020204" pitchFamily="66" charset="0"/>
              </a:rPr>
              <a:t>sangbahayan</a:t>
            </a:r>
            <a:r>
              <a:rPr lang="en-US" b="1" dirty="0">
                <a:solidFill>
                  <a:srgbClr val="FADFBE"/>
                </a:solidFill>
                <a:effectLst>
                  <a:outerShdw blurRad="38100" dist="38100" dir="2700000" algn="tl">
                    <a:srgbClr val="000000">
                      <a:alpha val="43137"/>
                    </a:srgbClr>
                  </a:outerShdw>
                </a:effectLst>
                <a:latin typeface="Comic Sans MS" panose="030F0702030302020204" pitchFamily="66" charset="0"/>
              </a:rPr>
              <a:t> ng Israel, lahat ay </a:t>
            </a:r>
            <a:r>
              <a:rPr lang="en-US" b="1" dirty="0" err="1">
                <a:solidFill>
                  <a:srgbClr val="FADFBE"/>
                </a:solidFill>
                <a:effectLst>
                  <a:outerShdw blurRad="38100" dist="38100" dir="2700000" algn="tl">
                    <a:srgbClr val="000000">
                      <a:alpha val="43137"/>
                    </a:srgbClr>
                  </a:outerShdw>
                </a:effectLst>
                <a:latin typeface="Comic Sans MS" panose="030F0702030302020204" pitchFamily="66" charset="0"/>
              </a:rPr>
              <a:t>nangyari</a:t>
            </a:r>
            <a:r>
              <a:rPr lang="en" b="1" dirty="0">
                <a:solidFill>
                  <a:srgbClr val="FADFBE"/>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ADFBE"/>
                </a:solidFill>
                <a:effectLst>
                  <a:outerShdw blurRad="38100" dist="38100" dir="2700000" algn="tl">
                    <a:srgbClr val="000000">
                      <a:alpha val="43137"/>
                    </a:srgbClr>
                  </a:outerShdw>
                </a:effectLst>
                <a:latin typeface="Comic Sans MS" panose="030F0702030302020204" pitchFamily="66" charset="0"/>
              </a:rPr>
              <a:t>(Josue 21:45)</a:t>
            </a:r>
          </a:p>
        </p:txBody>
      </p:sp>
      <p:sp>
        <p:nvSpPr>
          <p:cNvPr id="6" name="CuadroTexto 5">
            <a:extLst>
              <a:ext uri="{FF2B5EF4-FFF2-40B4-BE49-F238E27FC236}">
                <a16:creationId xmlns:a16="http://schemas.microsoft.com/office/drawing/2014/main" id="{C9E225F0-C299-60A6-B7AE-4C8F11772913}"/>
              </a:ext>
            </a:extLst>
          </p:cNvPr>
          <p:cNvSpPr txBox="1"/>
          <p:nvPr/>
        </p:nvSpPr>
        <p:spPr>
          <a:xfrm>
            <a:off x="126311" y="1343901"/>
            <a:ext cx="12065688" cy="707886"/>
          </a:xfrm>
          <a:prstGeom prst="rect">
            <a:avLst/>
          </a:prstGeom>
          <a:noFill/>
        </p:spPr>
        <p:txBody>
          <a:bodyPr wrap="square" rtlCol="0">
            <a:spAutoFit/>
          </a:bodyPr>
          <a:lstStyle/>
          <a:p>
            <a:pPr>
              <a:spcBef>
                <a:spcPts val="600"/>
              </a:spcBef>
            </a:pPr>
            <a:r>
              <a:rPr lang="en-PH" sz="2000" b="1" dirty="0"/>
              <a:t>I</a:t>
            </a:r>
            <a:r>
              <a:rPr lang="en" sz="2000" b="1" dirty="0"/>
              <a:t>binigay ng Dios sa Israel ang “</a:t>
            </a:r>
            <a:r>
              <a:rPr lang="en" sz="2000" b="1" i="1" dirty="0"/>
              <a:t>lahat</a:t>
            </a:r>
            <a:r>
              <a:rPr lang="en" sz="2000" b="1" dirty="0"/>
              <a:t> ng lupain” (Josue 21:43) at ibinigay sa kanilang mga kamay “</a:t>
            </a:r>
            <a:r>
              <a:rPr lang="en" sz="2000" b="1" i="1" dirty="0"/>
              <a:t>lahat</a:t>
            </a:r>
            <a:r>
              <a:rPr lang="en" sz="2000" b="1" dirty="0"/>
              <a:t> ng kanilang kaaway” (Josue 21:44), kaya “</a:t>
            </a:r>
            <a:r>
              <a:rPr lang="en" sz="2000" i="1" dirty="0">
                <a:effectLst>
                  <a:outerShdw blurRad="38100" dist="38100" dir="2700000" algn="tl">
                    <a:srgbClr val="000000">
                      <a:alpha val="43137"/>
                    </a:srgbClr>
                  </a:outerShdw>
                </a:effectLst>
              </a:rPr>
              <a:t>lahat </a:t>
            </a:r>
            <a:r>
              <a:rPr lang="en" sz="2000" b="1" dirty="0"/>
              <a:t>ay natupad” (Josue 21:45).</a:t>
            </a:r>
          </a:p>
        </p:txBody>
      </p:sp>
      <p:pic>
        <p:nvPicPr>
          <p:cNvPr id="4" name="Imagen 3" descr="Una manada de vacas en el campo&#10;&#10;El contenido generado por IA puede ser incorrecto.">
            <a:extLst>
              <a:ext uri="{FF2B5EF4-FFF2-40B4-BE49-F238E27FC236}">
                <a16:creationId xmlns:a16="http://schemas.microsoft.com/office/drawing/2014/main" id="{BB96CE4E-9044-EFC7-38EE-32F85472A7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81977" y="2038231"/>
            <a:ext cx="6416407" cy="3149474"/>
          </a:xfrm>
          <a:prstGeom prst="rect">
            <a:avLst/>
          </a:prstGeom>
          <a:solidFill>
            <a:srgbClr val="FFFFFF">
              <a:shade val="85000"/>
            </a:srgbClr>
          </a:solidFill>
          <a:ln w="88900" cap="sq">
            <a:solidFill>
              <a:srgbClr val="F8CF9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738BE8E6-65F5-759E-CB4F-0CEAEE5740A7}"/>
              </a:ext>
            </a:extLst>
          </p:cNvPr>
          <p:cNvSpPr txBox="1"/>
          <p:nvPr/>
        </p:nvSpPr>
        <p:spPr>
          <a:xfrm>
            <a:off x="126311" y="2017606"/>
            <a:ext cx="5175518" cy="3170099"/>
          </a:xfrm>
          <a:prstGeom prst="rect">
            <a:avLst/>
          </a:prstGeom>
          <a:noFill/>
        </p:spPr>
        <p:txBody>
          <a:bodyPr wrap="square">
            <a:spAutoFit/>
          </a:bodyPr>
          <a:lstStyle/>
          <a:p>
            <a:pPr>
              <a:spcBef>
                <a:spcPts val="600"/>
              </a:spcBef>
            </a:pPr>
            <a:r>
              <a:rPr lang="en" sz="2000" b="1" dirty="0"/>
              <a:t>Ang pag-ulit sa mga salitang “lahat” ay nagdidiin sa katapatan ng Dios sa pagtupad ng kanyang mga pangako. Tinalo ng Dios ang Kanyang mga kaaway. Maaari na nilang tirahan ang lupain dahil pag-aari ito ng Dios. Masisiguro nilang matatapos ang pagpapaalis sa mga Cananeo na namumuhay pa sa lupain dahil tinupad ng D</a:t>
            </a:r>
            <a:r>
              <a:rPr lang="en-PH" sz="2000" b="1" dirty="0" err="1"/>
              <a:t>i</a:t>
            </a:r>
            <a:r>
              <a:rPr lang="en" sz="2000" b="1" dirty="0"/>
              <a:t>os ang kanyang pangako at patuloy itong tutuparin sa hinaharap.</a:t>
            </a:r>
          </a:p>
        </p:txBody>
      </p:sp>
      <p:sp>
        <p:nvSpPr>
          <p:cNvPr id="10" name="CuadroTexto 9">
            <a:extLst>
              <a:ext uri="{FF2B5EF4-FFF2-40B4-BE49-F238E27FC236}">
                <a16:creationId xmlns:a16="http://schemas.microsoft.com/office/drawing/2014/main" id="{159BA1D1-2B58-25CF-FBEF-903E84580D57}"/>
              </a:ext>
            </a:extLst>
          </p:cNvPr>
          <p:cNvSpPr txBox="1"/>
          <p:nvPr/>
        </p:nvSpPr>
        <p:spPr>
          <a:xfrm>
            <a:off x="4983462" y="5187705"/>
            <a:ext cx="7208538" cy="1631216"/>
          </a:xfrm>
          <a:prstGeom prst="rect">
            <a:avLst/>
          </a:prstGeom>
          <a:noFill/>
        </p:spPr>
        <p:txBody>
          <a:bodyPr wrap="square">
            <a:spAutoFit/>
          </a:bodyPr>
          <a:lstStyle/>
          <a:p>
            <a:pPr>
              <a:spcBef>
                <a:spcPts val="600"/>
              </a:spcBef>
            </a:pPr>
            <a:r>
              <a:rPr lang="en" sz="2000" b="1" dirty="0"/>
              <a:t>Lahat ng ito ay gumagawa para sa ating ikabubuti. Nananatiling tapat ang Dios. (Deut. 7:9; Ps. 117:2; Lam. 3:22-23). Nangako Syang ililigtas tayo at ibibgay sa atin ang Lupa bilang mana, at tutuparin nya itong pangako (Fil. 1:6; 1 Pet. 1:5; Aw. 37:29).</a:t>
            </a:r>
          </a:p>
        </p:txBody>
      </p:sp>
      <p:pic>
        <p:nvPicPr>
          <p:cNvPr id="12" name="Imagen 11" descr="Un grupo de personas en medio de varios árboles&#10;&#10;El contenido generado por IA puede ser incorrecto.">
            <a:extLst>
              <a:ext uri="{FF2B5EF4-FFF2-40B4-BE49-F238E27FC236}">
                <a16:creationId xmlns:a16="http://schemas.microsoft.com/office/drawing/2014/main" id="{ECB243C1-F030-D0E7-B7CB-AC0490FB088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84089" y="5179812"/>
            <a:ext cx="4741594" cy="1504768"/>
          </a:xfrm>
          <a:prstGeom prst="rect">
            <a:avLst/>
          </a:prstGeom>
          <a:ln w="38100" cap="sq">
            <a:solidFill>
              <a:srgbClr val="FFFF66"/>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6439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900" decel="100000" fill="hold"/>
                                        <p:tgtEl>
                                          <p:spTgt spid="4"/>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0-#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F0D3213-80EB-CAA2-F9B0-7CB7B88183B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C130B37-8B02-79D2-C7AE-A9C676BF0501}"/>
              </a:ext>
            </a:extLst>
          </p:cNvPr>
          <p:cNvSpPr txBox="1"/>
          <p:nvPr/>
        </p:nvSpPr>
        <p:spPr>
          <a:xfrm>
            <a:off x="0" y="-31530"/>
            <a:ext cx="12192000" cy="769441"/>
          </a:xfrm>
          <a:prstGeom prst="rect">
            <a:avLst/>
          </a:prstGeom>
          <a:noFill/>
        </p:spPr>
        <p:txBody>
          <a:bodyPr wrap="square">
            <a:spAutoFit/>
          </a:bodyPr>
          <a:lstStyle/>
          <a:p>
            <a:pPr algn="ctr"/>
            <a:r>
              <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ANG GINAWA AT GAGAWIN NG DIOS</a:t>
            </a:r>
          </a:p>
        </p:txBody>
      </p:sp>
      <p:sp>
        <p:nvSpPr>
          <p:cNvPr id="4" name="CuadroTexto 3">
            <a:extLst>
              <a:ext uri="{FF2B5EF4-FFF2-40B4-BE49-F238E27FC236}">
                <a16:creationId xmlns:a16="http://schemas.microsoft.com/office/drawing/2014/main" id="{0ECC794A-128B-FD1F-AAAB-D4C588B0305D}"/>
              </a:ext>
            </a:extLst>
          </p:cNvPr>
          <p:cNvSpPr txBox="1"/>
          <p:nvPr/>
        </p:nvSpPr>
        <p:spPr>
          <a:xfrm>
            <a:off x="0" y="704736"/>
            <a:ext cx="12192000" cy="646331"/>
          </a:xfrm>
          <a:prstGeom prst="rect">
            <a:avLst/>
          </a:prstGeom>
          <a:solidFill>
            <a:schemeClr val="accent1">
              <a:lumMod val="20000"/>
              <a:lumOff val="80000"/>
            </a:schemeClr>
          </a:solidFill>
        </p:spPr>
        <p:txBody>
          <a:bodyPr wrap="square">
            <a:spAutoFit/>
            <a:scene3d>
              <a:camera prst="orthographicFront"/>
              <a:lightRig rig="threePt" dir="t"/>
            </a:scene3d>
            <a:sp3d extrusionH="57150">
              <a:bevelT w="38100" h="38100"/>
            </a:sp3d>
          </a:bodyPr>
          <a:lstStyle/>
          <a:p>
            <a:pPr algn="ctr"/>
            <a:r>
              <a:rPr lang="en" b="1" dirty="0">
                <a:solidFill>
                  <a:schemeClr val="accent1">
                    <a:lumMod val="50000"/>
                  </a:schemeClr>
                </a:solidFill>
                <a:latin typeface="Comic Sans MS" panose="030F0702030302020204" pitchFamily="66" charset="0"/>
              </a:rPr>
              <a:t>“</a:t>
            </a:r>
            <a:r>
              <a:rPr lang="en-US" b="1" dirty="0">
                <a:solidFill>
                  <a:schemeClr val="accent1">
                    <a:lumMod val="50000"/>
                  </a:schemeClr>
                </a:solidFill>
                <a:latin typeface="Comic Sans MS" panose="030F0702030302020204" pitchFamily="66" charset="0"/>
              </a:rPr>
              <a:t>At </a:t>
            </a:r>
            <a:r>
              <a:rPr lang="en-US" b="1" dirty="0" err="1">
                <a:solidFill>
                  <a:schemeClr val="accent1">
                    <a:lumMod val="50000"/>
                  </a:schemeClr>
                </a:solidFill>
                <a:latin typeface="Comic Sans MS" panose="030F0702030302020204" pitchFamily="66" charset="0"/>
              </a:rPr>
              <a:t>inyong</a:t>
            </a:r>
            <a:r>
              <a:rPr lang="en-US" b="1" dirty="0">
                <a:solidFill>
                  <a:schemeClr val="accent1">
                    <a:lumMod val="50000"/>
                  </a:schemeClr>
                </a:solidFill>
                <a:latin typeface="Comic Sans MS" panose="030F0702030302020204" pitchFamily="66" charset="0"/>
              </a:rPr>
              <a:t> nakita ang lahat na </a:t>
            </a:r>
            <a:r>
              <a:rPr lang="en-US" b="1" dirty="0" err="1">
                <a:solidFill>
                  <a:schemeClr val="accent1">
                    <a:lumMod val="50000"/>
                  </a:schemeClr>
                </a:solidFill>
                <a:latin typeface="Comic Sans MS" panose="030F0702030302020204" pitchFamily="66" charset="0"/>
              </a:rPr>
              <a:t>ginawa</a:t>
            </a:r>
            <a:r>
              <a:rPr lang="en-US" b="1" dirty="0">
                <a:solidFill>
                  <a:schemeClr val="accent1">
                    <a:lumMod val="50000"/>
                  </a:schemeClr>
                </a:solidFill>
                <a:latin typeface="Comic Sans MS" panose="030F0702030302020204" pitchFamily="66" charset="0"/>
              </a:rPr>
              <a:t> ng </a:t>
            </a:r>
            <a:r>
              <a:rPr lang="en-US" b="1" dirty="0" err="1">
                <a:solidFill>
                  <a:schemeClr val="accent1">
                    <a:lumMod val="50000"/>
                  </a:schemeClr>
                </a:solidFill>
                <a:latin typeface="Comic Sans MS" panose="030F0702030302020204" pitchFamily="66" charset="0"/>
              </a:rPr>
              <a:t>Panginoon</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ninyong</a:t>
            </a:r>
            <a:r>
              <a:rPr lang="en-US" b="1" dirty="0">
                <a:solidFill>
                  <a:schemeClr val="accent1">
                    <a:lumMod val="50000"/>
                  </a:schemeClr>
                </a:solidFill>
                <a:latin typeface="Comic Sans MS" panose="030F0702030302020204" pitchFamily="66" charset="0"/>
              </a:rPr>
              <a:t> Dios sa lahat ng </a:t>
            </a:r>
            <a:r>
              <a:rPr lang="en-US" b="1" dirty="0" err="1">
                <a:solidFill>
                  <a:schemeClr val="accent1">
                    <a:lumMod val="50000"/>
                  </a:schemeClr>
                </a:solidFill>
                <a:latin typeface="Comic Sans MS" panose="030F0702030302020204" pitchFamily="66" charset="0"/>
              </a:rPr>
              <a:t>bansang</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ito</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dahil</a:t>
            </a:r>
            <a:r>
              <a:rPr lang="en-US" b="1" dirty="0">
                <a:solidFill>
                  <a:schemeClr val="accent1">
                    <a:lumMod val="50000"/>
                  </a:schemeClr>
                </a:solidFill>
                <a:latin typeface="Comic Sans MS" panose="030F0702030302020204" pitchFamily="66" charset="0"/>
              </a:rPr>
              <a:t> sa </a:t>
            </a:r>
            <a:r>
              <a:rPr lang="en-US" b="1" dirty="0" err="1">
                <a:solidFill>
                  <a:schemeClr val="accent1">
                    <a:lumMod val="50000"/>
                  </a:schemeClr>
                </a:solidFill>
                <a:latin typeface="Comic Sans MS" panose="030F0702030302020204" pitchFamily="66" charset="0"/>
              </a:rPr>
              <a:t>inyo</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sapagka't</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ipinakipaglaban</a:t>
            </a:r>
            <a:r>
              <a:rPr lang="en-US" b="1" dirty="0">
                <a:solidFill>
                  <a:schemeClr val="accent1">
                    <a:lumMod val="50000"/>
                  </a:schemeClr>
                </a:solidFill>
                <a:latin typeface="Comic Sans MS" panose="030F0702030302020204" pitchFamily="66" charset="0"/>
              </a:rPr>
              <a:t> kayo ng </a:t>
            </a:r>
            <a:r>
              <a:rPr lang="en-US" b="1" dirty="0" err="1">
                <a:solidFill>
                  <a:schemeClr val="accent1">
                    <a:lumMod val="50000"/>
                  </a:schemeClr>
                </a:solidFill>
                <a:latin typeface="Comic Sans MS" panose="030F0702030302020204" pitchFamily="66" charset="0"/>
              </a:rPr>
              <a:t>Panginoon</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ninyong</a:t>
            </a:r>
            <a:r>
              <a:rPr lang="en-US" b="1" dirty="0">
                <a:solidFill>
                  <a:schemeClr val="accent1">
                    <a:lumMod val="50000"/>
                  </a:schemeClr>
                </a:solidFill>
                <a:latin typeface="Comic Sans MS" panose="030F0702030302020204" pitchFamily="66" charset="0"/>
              </a:rPr>
              <a:t> Dios.</a:t>
            </a:r>
            <a:r>
              <a:rPr lang="en" b="1" dirty="0">
                <a:solidFill>
                  <a:schemeClr val="accent1">
                    <a:lumMod val="50000"/>
                  </a:schemeClr>
                </a:solidFill>
                <a:latin typeface="Comic Sans MS" panose="030F0702030302020204" pitchFamily="66" charset="0"/>
              </a:rPr>
              <a:t>” </a:t>
            </a:r>
            <a:r>
              <a:rPr lang="en" sz="1400" b="1" dirty="0">
                <a:solidFill>
                  <a:schemeClr val="accent1">
                    <a:lumMod val="50000"/>
                  </a:schemeClr>
                </a:solidFill>
                <a:latin typeface="Comic Sans MS" panose="030F0702030302020204" pitchFamily="66" charset="0"/>
              </a:rPr>
              <a:t>(Josue 23:3)</a:t>
            </a:r>
          </a:p>
        </p:txBody>
      </p:sp>
      <p:sp>
        <p:nvSpPr>
          <p:cNvPr id="5" name="CuadroTexto 4">
            <a:extLst>
              <a:ext uri="{FF2B5EF4-FFF2-40B4-BE49-F238E27FC236}">
                <a16:creationId xmlns:a16="http://schemas.microsoft.com/office/drawing/2014/main" id="{0E846D96-FE68-AE4C-6A71-1C86F2994B4A}"/>
              </a:ext>
            </a:extLst>
          </p:cNvPr>
          <p:cNvSpPr txBox="1"/>
          <p:nvPr/>
        </p:nvSpPr>
        <p:spPr>
          <a:xfrm>
            <a:off x="61781" y="1647589"/>
            <a:ext cx="3360556" cy="1938992"/>
          </a:xfrm>
          <a:prstGeom prst="rect">
            <a:avLst/>
          </a:prstGeom>
          <a:noFill/>
        </p:spPr>
        <p:txBody>
          <a:bodyPr wrap="square" rtlCol="0">
            <a:spAutoFit/>
          </a:bodyPr>
          <a:lstStyle/>
          <a:p>
            <a:pPr>
              <a:spcBef>
                <a:spcPts val="600"/>
              </a:spcBef>
            </a:pPr>
            <a:r>
              <a:rPr lang="en" sz="2000" b="1" dirty="0"/>
              <a:t>Sa kanyang talumpati sa mga matatanda, sinimulan ni Josue sa pagsabi sa kanila kung ano na ang nagawa ng Dios at ano pa ang gagawin:</a:t>
            </a:r>
          </a:p>
        </p:txBody>
      </p:sp>
      <p:sp>
        <p:nvSpPr>
          <p:cNvPr id="8" name="Rectángulo: esquinas redondeadas 7">
            <a:extLst>
              <a:ext uri="{FF2B5EF4-FFF2-40B4-BE49-F238E27FC236}">
                <a16:creationId xmlns:a16="http://schemas.microsoft.com/office/drawing/2014/main" id="{77A09CBC-F59F-6FB7-7BBB-184644D50600}"/>
              </a:ext>
            </a:extLst>
          </p:cNvPr>
          <p:cNvSpPr/>
          <p:nvPr/>
        </p:nvSpPr>
        <p:spPr>
          <a:xfrm>
            <a:off x="3506472" y="1497395"/>
            <a:ext cx="1825937" cy="1220390"/>
          </a:xfrm>
          <a:prstGeom prst="roundRect">
            <a:avLst>
              <a:gd name="adj" fmla="val 10000"/>
            </a:avLst>
          </a:prstGeom>
          <a: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t="-6000" b="-6000"/>
            </a:stretch>
          </a:blipFill>
          <a:scene3d>
            <a:camera prst="orthographicFront"/>
            <a:lightRig rig="threePt" dir="t">
              <a:rot lat="0" lon="0" rev="7500000"/>
            </a:lightRig>
          </a:scene3d>
          <a:sp3d z="-152400" extrusionH="63500" contourW="25400" prstMaterial="matte">
            <a:bevelT w="152400" h="50800" prst="softRound"/>
            <a:contourClr>
              <a:schemeClr val="accent6"/>
            </a:contourClr>
          </a:sp3d>
        </p:spPr>
        <p:style>
          <a:lnRef idx="0">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txBody>
          <a:bodyPr/>
          <a:lstStyle/>
          <a:p>
            <a:endParaRPr lang="es-ES" dirty="0"/>
          </a:p>
        </p:txBody>
      </p:sp>
      <p:sp>
        <p:nvSpPr>
          <p:cNvPr id="10" name="Forma libre: forma 9">
            <a:extLst>
              <a:ext uri="{FF2B5EF4-FFF2-40B4-BE49-F238E27FC236}">
                <a16:creationId xmlns:a16="http://schemas.microsoft.com/office/drawing/2014/main" id="{2A4BB6D0-6B06-C3A2-1A49-8A18E9A69F58}"/>
              </a:ext>
            </a:extLst>
          </p:cNvPr>
          <p:cNvSpPr/>
          <p:nvPr/>
        </p:nvSpPr>
        <p:spPr>
          <a:xfrm>
            <a:off x="3603157" y="2620451"/>
            <a:ext cx="2227059" cy="829567"/>
          </a:xfrm>
          <a:custGeom>
            <a:avLst/>
            <a:gdLst>
              <a:gd name="connsiteX0" fmla="*/ 0 w 2227059"/>
              <a:gd name="connsiteY0" fmla="*/ 122039 h 1220390"/>
              <a:gd name="connsiteX1" fmla="*/ 122039 w 2227059"/>
              <a:gd name="connsiteY1" fmla="*/ 0 h 1220390"/>
              <a:gd name="connsiteX2" fmla="*/ 2105020 w 2227059"/>
              <a:gd name="connsiteY2" fmla="*/ 0 h 1220390"/>
              <a:gd name="connsiteX3" fmla="*/ 2227059 w 2227059"/>
              <a:gd name="connsiteY3" fmla="*/ 122039 h 1220390"/>
              <a:gd name="connsiteX4" fmla="*/ 2227059 w 2227059"/>
              <a:gd name="connsiteY4" fmla="*/ 1098351 h 1220390"/>
              <a:gd name="connsiteX5" fmla="*/ 2105020 w 2227059"/>
              <a:gd name="connsiteY5" fmla="*/ 1220390 h 1220390"/>
              <a:gd name="connsiteX6" fmla="*/ 122039 w 2227059"/>
              <a:gd name="connsiteY6" fmla="*/ 1220390 h 1220390"/>
              <a:gd name="connsiteX7" fmla="*/ 0 w 2227059"/>
              <a:gd name="connsiteY7" fmla="*/ 1098351 h 1220390"/>
              <a:gd name="connsiteX8" fmla="*/ 0 w 2227059"/>
              <a:gd name="connsiteY8" fmla="*/ 122039 h 12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59" h="1220390">
                <a:moveTo>
                  <a:pt x="0" y="122039"/>
                </a:moveTo>
                <a:cubicBezTo>
                  <a:pt x="0" y="54639"/>
                  <a:pt x="54639" y="0"/>
                  <a:pt x="122039" y="0"/>
                </a:cubicBezTo>
                <a:lnTo>
                  <a:pt x="2105020" y="0"/>
                </a:lnTo>
                <a:cubicBezTo>
                  <a:pt x="2172420" y="0"/>
                  <a:pt x="2227059" y="54639"/>
                  <a:pt x="2227059" y="122039"/>
                </a:cubicBezTo>
                <a:lnTo>
                  <a:pt x="2227059" y="1098351"/>
                </a:lnTo>
                <a:cubicBezTo>
                  <a:pt x="2227059" y="1165751"/>
                  <a:pt x="2172420" y="1220390"/>
                  <a:pt x="2105020" y="1220390"/>
                </a:cubicBezTo>
                <a:lnTo>
                  <a:pt x="122039" y="1220390"/>
                </a:lnTo>
                <a:cubicBezTo>
                  <a:pt x="54639" y="1220390"/>
                  <a:pt x="0" y="1165751"/>
                  <a:pt x="0" y="1098351"/>
                </a:cubicBezTo>
                <a:lnTo>
                  <a:pt x="0" y="122039"/>
                </a:lnTo>
                <a:close/>
              </a:path>
            </a:pathLst>
          </a:custGeom>
          <a:solidFill>
            <a:schemeClr val="accent6"/>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04324" tIns="104324" rIns="104324" bIns="104324"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Nakipaglaban Siya sa mga bansa</a:t>
            </a:r>
            <a:br>
              <a:rPr lang="es-ES" sz="1800" b="1" kern="1200" dirty="0">
                <a:effectLst>
                  <a:outerShdw blurRad="38100" dist="38100" dir="2700000" algn="tl">
                    <a:srgbClr val="000000">
                      <a:alpha val="43137"/>
                    </a:srgbClr>
                  </a:outerShdw>
                </a:effectLst>
              </a:rPr>
            </a:br>
            <a:r>
              <a:rPr lang="en" sz="1800" b="1" kern="1200" dirty="0">
                <a:effectLst>
                  <a:outerShdw blurRad="38100" dist="38100" dir="2700000" algn="tl">
                    <a:srgbClr val="000000">
                      <a:alpha val="43137"/>
                    </a:srgbClr>
                  </a:outerShdw>
                </a:effectLst>
              </a:rPr>
              <a:t>(Josue 23:3)</a:t>
            </a:r>
            <a:endParaRPr lang="es-ES" sz="1800" kern="1200" dirty="0">
              <a:effectLst>
                <a:outerShdw blurRad="38100" dist="38100" dir="2700000" algn="tl">
                  <a:srgbClr val="000000">
                    <a:alpha val="43137"/>
                  </a:srgbClr>
                </a:outerShdw>
              </a:effectLst>
            </a:endParaRPr>
          </a:p>
        </p:txBody>
      </p:sp>
      <p:sp>
        <p:nvSpPr>
          <p:cNvPr id="12" name="Forma libre: forma 11">
            <a:extLst>
              <a:ext uri="{FF2B5EF4-FFF2-40B4-BE49-F238E27FC236}">
                <a16:creationId xmlns:a16="http://schemas.microsoft.com/office/drawing/2014/main" id="{69F8A6A2-C920-425D-D1D1-DA4FDE7283BD}"/>
              </a:ext>
            </a:extLst>
          </p:cNvPr>
          <p:cNvSpPr/>
          <p:nvPr/>
        </p:nvSpPr>
        <p:spPr>
          <a:xfrm>
            <a:off x="5754322" y="1888216"/>
            <a:ext cx="421912" cy="438747"/>
          </a:xfrm>
          <a:custGeom>
            <a:avLst/>
            <a:gdLst>
              <a:gd name="connsiteX0" fmla="*/ 0 w 421912"/>
              <a:gd name="connsiteY0" fmla="*/ 87749 h 438747"/>
              <a:gd name="connsiteX1" fmla="*/ 210956 w 421912"/>
              <a:gd name="connsiteY1" fmla="*/ 87749 h 438747"/>
              <a:gd name="connsiteX2" fmla="*/ 210956 w 421912"/>
              <a:gd name="connsiteY2" fmla="*/ 0 h 438747"/>
              <a:gd name="connsiteX3" fmla="*/ 421912 w 421912"/>
              <a:gd name="connsiteY3" fmla="*/ 219374 h 438747"/>
              <a:gd name="connsiteX4" fmla="*/ 210956 w 421912"/>
              <a:gd name="connsiteY4" fmla="*/ 438747 h 438747"/>
              <a:gd name="connsiteX5" fmla="*/ 210956 w 421912"/>
              <a:gd name="connsiteY5" fmla="*/ 350998 h 438747"/>
              <a:gd name="connsiteX6" fmla="*/ 0 w 421912"/>
              <a:gd name="connsiteY6" fmla="*/ 350998 h 438747"/>
              <a:gd name="connsiteX7" fmla="*/ 0 w 421912"/>
              <a:gd name="connsiteY7" fmla="*/ 87749 h 43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912" h="438747">
                <a:moveTo>
                  <a:pt x="0" y="87749"/>
                </a:moveTo>
                <a:lnTo>
                  <a:pt x="210956" y="87749"/>
                </a:lnTo>
                <a:lnTo>
                  <a:pt x="210956" y="0"/>
                </a:lnTo>
                <a:lnTo>
                  <a:pt x="421912" y="219374"/>
                </a:lnTo>
                <a:lnTo>
                  <a:pt x="210956" y="438747"/>
                </a:lnTo>
                <a:lnTo>
                  <a:pt x="210956" y="350998"/>
                </a:lnTo>
                <a:lnTo>
                  <a:pt x="0" y="350998"/>
                </a:lnTo>
                <a:lnTo>
                  <a:pt x="0" y="87749"/>
                </a:lnTo>
                <a:close/>
              </a:path>
            </a:pathLst>
          </a:custGeom>
          <a:solidFill>
            <a:schemeClr val="accent6"/>
          </a:solidFill>
          <a:scene3d>
            <a:camera prst="orthographicFront"/>
            <a:lightRig rig="threePt" dir="t">
              <a:rot lat="0" lon="0" rev="7500000"/>
            </a:lightRig>
          </a:scene3d>
          <a:sp3d z="-70000" extrusionH="63500" prstMaterial="matte">
            <a:bevelT w="88900" h="6350" prst="artDeco"/>
            <a:contourClr>
              <a:schemeClr val="bg1"/>
            </a:contourClr>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0" tIns="87749" rIns="126574" bIns="87749" numCol="1" spcCol="1270" anchor="ctr" anchorCtr="0">
            <a:noAutofit/>
          </a:bodyPr>
          <a:lstStyle/>
          <a:p>
            <a:pPr marL="0" lvl="0" indent="0" algn="ctr" defTabSz="622300">
              <a:lnSpc>
                <a:spcPct val="90000"/>
              </a:lnSpc>
              <a:spcBef>
                <a:spcPct val="0"/>
              </a:spcBef>
              <a:spcAft>
                <a:spcPct val="35000"/>
              </a:spcAft>
              <a:buNone/>
            </a:pPr>
            <a:endParaRPr lang="es-ES" sz="1400" kern="1200"/>
          </a:p>
        </p:txBody>
      </p:sp>
      <p:sp>
        <p:nvSpPr>
          <p:cNvPr id="13" name="Rectángulo: esquinas redondeadas 12">
            <a:extLst>
              <a:ext uri="{FF2B5EF4-FFF2-40B4-BE49-F238E27FC236}">
                <a16:creationId xmlns:a16="http://schemas.microsoft.com/office/drawing/2014/main" id="{FEBC1F79-A66F-BA83-2E60-E1C1824B847B}"/>
              </a:ext>
            </a:extLst>
          </p:cNvPr>
          <p:cNvSpPr/>
          <p:nvPr/>
        </p:nvSpPr>
        <p:spPr>
          <a:xfrm>
            <a:off x="6537874" y="1497395"/>
            <a:ext cx="1825937" cy="1220390"/>
          </a:xfrm>
          <a:prstGeom prst="roundRect">
            <a:avLst>
              <a:gd name="adj" fmla="val 10000"/>
            </a:avLst>
          </a:prstGeom>
          <a:blipFill dpi="0" rotWithShape="1">
            <a:blip r:embed="rId5" cstate="email">
              <a:extLst>
                <a:ext uri="{28A0092B-C50C-407E-A947-70E740481C1C}">
                  <a14:useLocalDpi xmlns:a14="http://schemas.microsoft.com/office/drawing/2010/main"/>
                </a:ext>
              </a:extLst>
            </a:blip>
            <a:srcRect/>
            <a:stretch>
              <a:fillRect b="789"/>
            </a:stretch>
          </a:blipFill>
          <a:scene3d>
            <a:camera prst="orthographicFront"/>
            <a:lightRig rig="threePt" dir="t">
              <a:rot lat="0" lon="0" rev="7500000"/>
            </a:lightRig>
          </a:scene3d>
          <a:sp3d z="-152400" extrusionH="63500" contourW="25400" prstMaterial="matte">
            <a:bevelT w="152400" h="50800" prst="softRound"/>
            <a:contourClr>
              <a:schemeClr val="accent1">
                <a:lumMod val="75000"/>
              </a:schemeClr>
            </a:contourClr>
          </a:sp3d>
        </p:spPr>
        <p:style>
          <a:lnRef idx="0">
            <a:schemeClr val="lt1">
              <a:hueOff val="0"/>
              <a:satOff val="0"/>
              <a:lumOff val="0"/>
              <a:alphaOff val="0"/>
            </a:schemeClr>
          </a:lnRef>
          <a:fillRef idx="1">
            <a:scrgbClr r="0" g="0" b="0"/>
          </a:fillRef>
          <a:effectRef idx="0">
            <a:schemeClr val="accent3">
              <a:tint val="50000"/>
              <a:hueOff val="-6150115"/>
              <a:satOff val="-27578"/>
              <a:lumOff val="2329"/>
              <a:alphaOff val="0"/>
            </a:schemeClr>
          </a:effectRef>
          <a:fontRef idx="minor">
            <a:schemeClr val="lt1">
              <a:hueOff val="0"/>
              <a:satOff val="0"/>
              <a:lumOff val="0"/>
              <a:alphaOff val="0"/>
            </a:schemeClr>
          </a:fontRef>
        </p:style>
        <p:txBody>
          <a:bodyPr/>
          <a:lstStyle/>
          <a:p>
            <a:endParaRPr lang="es-ES"/>
          </a:p>
        </p:txBody>
      </p:sp>
      <p:sp>
        <p:nvSpPr>
          <p:cNvPr id="14" name="Forma libre: forma 13">
            <a:extLst>
              <a:ext uri="{FF2B5EF4-FFF2-40B4-BE49-F238E27FC236}">
                <a16:creationId xmlns:a16="http://schemas.microsoft.com/office/drawing/2014/main" id="{E6F515DC-C6C0-9C7D-F33F-DC947BBED5CD}"/>
              </a:ext>
            </a:extLst>
          </p:cNvPr>
          <p:cNvSpPr/>
          <p:nvPr/>
        </p:nvSpPr>
        <p:spPr>
          <a:xfrm>
            <a:off x="6634558" y="2620451"/>
            <a:ext cx="2227059" cy="829567"/>
          </a:xfrm>
          <a:custGeom>
            <a:avLst/>
            <a:gdLst>
              <a:gd name="connsiteX0" fmla="*/ 0 w 2227059"/>
              <a:gd name="connsiteY0" fmla="*/ 122039 h 1220390"/>
              <a:gd name="connsiteX1" fmla="*/ 122039 w 2227059"/>
              <a:gd name="connsiteY1" fmla="*/ 0 h 1220390"/>
              <a:gd name="connsiteX2" fmla="*/ 2105020 w 2227059"/>
              <a:gd name="connsiteY2" fmla="*/ 0 h 1220390"/>
              <a:gd name="connsiteX3" fmla="*/ 2227059 w 2227059"/>
              <a:gd name="connsiteY3" fmla="*/ 122039 h 1220390"/>
              <a:gd name="connsiteX4" fmla="*/ 2227059 w 2227059"/>
              <a:gd name="connsiteY4" fmla="*/ 1098351 h 1220390"/>
              <a:gd name="connsiteX5" fmla="*/ 2105020 w 2227059"/>
              <a:gd name="connsiteY5" fmla="*/ 1220390 h 1220390"/>
              <a:gd name="connsiteX6" fmla="*/ 122039 w 2227059"/>
              <a:gd name="connsiteY6" fmla="*/ 1220390 h 1220390"/>
              <a:gd name="connsiteX7" fmla="*/ 0 w 2227059"/>
              <a:gd name="connsiteY7" fmla="*/ 1098351 h 1220390"/>
              <a:gd name="connsiteX8" fmla="*/ 0 w 2227059"/>
              <a:gd name="connsiteY8" fmla="*/ 122039 h 12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59" h="1220390">
                <a:moveTo>
                  <a:pt x="0" y="122039"/>
                </a:moveTo>
                <a:cubicBezTo>
                  <a:pt x="0" y="54639"/>
                  <a:pt x="54639" y="0"/>
                  <a:pt x="122039" y="0"/>
                </a:cubicBezTo>
                <a:lnTo>
                  <a:pt x="2105020" y="0"/>
                </a:lnTo>
                <a:cubicBezTo>
                  <a:pt x="2172420" y="0"/>
                  <a:pt x="2227059" y="54639"/>
                  <a:pt x="2227059" y="122039"/>
                </a:cubicBezTo>
                <a:lnTo>
                  <a:pt x="2227059" y="1098351"/>
                </a:lnTo>
                <a:cubicBezTo>
                  <a:pt x="2227059" y="1165751"/>
                  <a:pt x="2172420" y="1220390"/>
                  <a:pt x="2105020" y="1220390"/>
                </a:cubicBezTo>
                <a:lnTo>
                  <a:pt x="122039" y="1220390"/>
                </a:lnTo>
                <a:cubicBezTo>
                  <a:pt x="54639" y="1220390"/>
                  <a:pt x="0" y="1165751"/>
                  <a:pt x="0" y="1098351"/>
                </a:cubicBezTo>
                <a:lnTo>
                  <a:pt x="0" y="122039"/>
                </a:lnTo>
                <a:close/>
              </a:path>
            </a:pathLst>
          </a:custGeom>
          <a:solidFill>
            <a:schemeClr val="accent1">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5999998"/>
              <a:satOff val="0"/>
              <a:lumOff val="-15000"/>
              <a:alphaOff val="0"/>
            </a:schemeClr>
          </a:fillRef>
          <a:effectRef idx="2">
            <a:schemeClr val="accent3">
              <a:hueOff val="-5999998"/>
              <a:satOff val="0"/>
              <a:lumOff val="-15000"/>
              <a:alphaOff val="0"/>
            </a:schemeClr>
          </a:effectRef>
          <a:fontRef idx="minor">
            <a:schemeClr val="lt1"/>
          </a:fontRef>
        </p:style>
        <p:txBody>
          <a:bodyPr spcFirstLastPara="0" vert="horz" wrap="square" lIns="104324" tIns="104324" rIns="104324" bIns="104324"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Hinati Niya ang lupain sa mga tribu (Josue 23:4)</a:t>
            </a:r>
            <a:endParaRPr lang="es-ES" sz="1800" kern="1200" dirty="0">
              <a:effectLst>
                <a:outerShdw blurRad="38100" dist="38100" dir="2700000" algn="tl">
                  <a:srgbClr val="000000">
                    <a:alpha val="43137"/>
                  </a:srgbClr>
                </a:outerShdw>
              </a:effectLst>
            </a:endParaRPr>
          </a:p>
        </p:txBody>
      </p:sp>
      <p:sp>
        <p:nvSpPr>
          <p:cNvPr id="15" name="Forma libre: forma 14">
            <a:extLst>
              <a:ext uri="{FF2B5EF4-FFF2-40B4-BE49-F238E27FC236}">
                <a16:creationId xmlns:a16="http://schemas.microsoft.com/office/drawing/2014/main" id="{280289D4-B437-281D-CB36-D2ED148344FB}"/>
              </a:ext>
            </a:extLst>
          </p:cNvPr>
          <p:cNvSpPr/>
          <p:nvPr/>
        </p:nvSpPr>
        <p:spPr>
          <a:xfrm>
            <a:off x="8785724" y="1888216"/>
            <a:ext cx="421912" cy="438747"/>
          </a:xfrm>
          <a:custGeom>
            <a:avLst/>
            <a:gdLst>
              <a:gd name="connsiteX0" fmla="*/ 0 w 421912"/>
              <a:gd name="connsiteY0" fmla="*/ 87749 h 438747"/>
              <a:gd name="connsiteX1" fmla="*/ 210956 w 421912"/>
              <a:gd name="connsiteY1" fmla="*/ 87749 h 438747"/>
              <a:gd name="connsiteX2" fmla="*/ 210956 w 421912"/>
              <a:gd name="connsiteY2" fmla="*/ 0 h 438747"/>
              <a:gd name="connsiteX3" fmla="*/ 421912 w 421912"/>
              <a:gd name="connsiteY3" fmla="*/ 219374 h 438747"/>
              <a:gd name="connsiteX4" fmla="*/ 210956 w 421912"/>
              <a:gd name="connsiteY4" fmla="*/ 438747 h 438747"/>
              <a:gd name="connsiteX5" fmla="*/ 210956 w 421912"/>
              <a:gd name="connsiteY5" fmla="*/ 350998 h 438747"/>
              <a:gd name="connsiteX6" fmla="*/ 0 w 421912"/>
              <a:gd name="connsiteY6" fmla="*/ 350998 h 438747"/>
              <a:gd name="connsiteX7" fmla="*/ 0 w 421912"/>
              <a:gd name="connsiteY7" fmla="*/ 87749 h 438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912" h="438747">
                <a:moveTo>
                  <a:pt x="0" y="87749"/>
                </a:moveTo>
                <a:lnTo>
                  <a:pt x="210956" y="87749"/>
                </a:lnTo>
                <a:lnTo>
                  <a:pt x="210956" y="0"/>
                </a:lnTo>
                <a:lnTo>
                  <a:pt x="421912" y="219374"/>
                </a:lnTo>
                <a:lnTo>
                  <a:pt x="210956" y="438747"/>
                </a:lnTo>
                <a:lnTo>
                  <a:pt x="210956" y="350998"/>
                </a:lnTo>
                <a:lnTo>
                  <a:pt x="0" y="350998"/>
                </a:lnTo>
                <a:lnTo>
                  <a:pt x="0" y="87749"/>
                </a:lnTo>
                <a:close/>
              </a:path>
            </a:pathLst>
          </a:custGeom>
          <a:solidFill>
            <a:schemeClr val="accent1">
              <a:lumMod val="75000"/>
            </a:schemeClr>
          </a:solidFill>
          <a:scene3d>
            <a:camera prst="orthographicFront"/>
            <a:lightRig rig="threePt" dir="t">
              <a:rot lat="0" lon="0" rev="7500000"/>
            </a:lightRig>
          </a:scene3d>
          <a:sp3d z="-70000" extrusionH="63500" prstMaterial="matte">
            <a:bevelT w="88900" h="6350" prst="artDeco"/>
            <a:contourClr>
              <a:schemeClr val="bg1"/>
            </a:contourClr>
          </a:sp3d>
        </p:spPr>
        <p:style>
          <a:lnRef idx="0">
            <a:schemeClr val="lt1">
              <a:hueOff val="0"/>
              <a:satOff val="0"/>
              <a:lumOff val="0"/>
              <a:alphaOff val="0"/>
            </a:schemeClr>
          </a:lnRef>
          <a:fillRef idx="1">
            <a:schemeClr val="accent3">
              <a:hueOff val="-11999996"/>
              <a:satOff val="0"/>
              <a:lumOff val="-30000"/>
              <a:alphaOff val="0"/>
            </a:schemeClr>
          </a:fillRef>
          <a:effectRef idx="2">
            <a:schemeClr val="accent3">
              <a:hueOff val="-11999996"/>
              <a:satOff val="0"/>
              <a:lumOff val="-30000"/>
              <a:alphaOff val="0"/>
            </a:schemeClr>
          </a:effectRef>
          <a:fontRef idx="minor">
            <a:schemeClr val="lt1"/>
          </a:fontRef>
        </p:style>
        <p:txBody>
          <a:bodyPr spcFirstLastPara="0" vert="horz" wrap="square" lIns="0" tIns="87749" rIns="126574" bIns="87749" numCol="1" spcCol="1270" anchor="ctr" anchorCtr="0">
            <a:noAutofit/>
          </a:bodyPr>
          <a:lstStyle/>
          <a:p>
            <a:pPr marL="0" lvl="0" indent="0" algn="ctr" defTabSz="622300">
              <a:lnSpc>
                <a:spcPct val="90000"/>
              </a:lnSpc>
              <a:spcBef>
                <a:spcPct val="0"/>
              </a:spcBef>
              <a:spcAft>
                <a:spcPct val="35000"/>
              </a:spcAft>
              <a:buNone/>
            </a:pPr>
            <a:endParaRPr lang="es-ES" sz="1400" kern="1200"/>
          </a:p>
        </p:txBody>
      </p:sp>
      <p:sp>
        <p:nvSpPr>
          <p:cNvPr id="16" name="Rectángulo: esquinas redondeadas 15">
            <a:extLst>
              <a:ext uri="{FF2B5EF4-FFF2-40B4-BE49-F238E27FC236}">
                <a16:creationId xmlns:a16="http://schemas.microsoft.com/office/drawing/2014/main" id="{9B6031A6-7D32-AE0D-48ED-972CD83669D6}"/>
              </a:ext>
            </a:extLst>
          </p:cNvPr>
          <p:cNvSpPr/>
          <p:nvPr/>
        </p:nvSpPr>
        <p:spPr>
          <a:xfrm>
            <a:off x="9569275" y="1497395"/>
            <a:ext cx="1825937" cy="1220390"/>
          </a:xfrm>
          <a:prstGeom prst="roundRect">
            <a:avLst>
              <a:gd name="adj" fmla="val 10000"/>
            </a:avLst>
          </a:prstGeom>
          <a:blipFill rotWithShape="1">
            <a:blip r:embed="rId6" cstate="email">
              <a:extLst>
                <a:ext uri="{28A0092B-C50C-407E-A947-70E740481C1C}">
                  <a14:useLocalDpi xmlns:a14="http://schemas.microsoft.com/office/drawing/2010/main"/>
                </a:ext>
              </a:extLst>
            </a:blip>
            <a:srcRect/>
            <a:stretch>
              <a:fillRect/>
            </a:stretch>
          </a:blipFill>
          <a:scene3d>
            <a:camera prst="orthographicFront"/>
            <a:lightRig rig="threePt" dir="t">
              <a:rot lat="0" lon="0" rev="7500000"/>
            </a:lightRig>
          </a:scene3d>
          <a:sp3d z="-152400" extrusionH="63500" contourW="25400" prstMaterial="matte">
            <a:bevelT w="152400" h="50800" prst="softRound"/>
            <a:contourClr>
              <a:schemeClr val="accent4">
                <a:lumMod val="75000"/>
              </a:schemeClr>
            </a:contourClr>
          </a:sp3d>
        </p:spPr>
        <p:style>
          <a:lnRef idx="0">
            <a:schemeClr val="lt1">
              <a:hueOff val="0"/>
              <a:satOff val="0"/>
              <a:lumOff val="0"/>
              <a:alphaOff val="0"/>
            </a:schemeClr>
          </a:lnRef>
          <a:fillRef idx="1">
            <a:scrgbClr r="0" g="0" b="0"/>
          </a:fillRef>
          <a:effectRef idx="0">
            <a:schemeClr val="accent3">
              <a:tint val="50000"/>
              <a:hueOff val="-12300231"/>
              <a:satOff val="-55156"/>
              <a:lumOff val="4657"/>
              <a:alphaOff val="0"/>
            </a:schemeClr>
          </a:effectRef>
          <a:fontRef idx="minor">
            <a:schemeClr val="lt1">
              <a:hueOff val="0"/>
              <a:satOff val="0"/>
              <a:lumOff val="0"/>
              <a:alphaOff val="0"/>
            </a:schemeClr>
          </a:fontRef>
        </p:style>
        <p:txBody>
          <a:bodyPr/>
          <a:lstStyle/>
          <a:p>
            <a:endParaRPr lang="es-ES"/>
          </a:p>
        </p:txBody>
      </p:sp>
      <p:sp>
        <p:nvSpPr>
          <p:cNvPr id="17" name="Forma libre: forma 16">
            <a:extLst>
              <a:ext uri="{FF2B5EF4-FFF2-40B4-BE49-F238E27FC236}">
                <a16:creationId xmlns:a16="http://schemas.microsoft.com/office/drawing/2014/main" id="{3B321278-62A8-2545-C34C-4625EBEA2C46}"/>
              </a:ext>
            </a:extLst>
          </p:cNvPr>
          <p:cNvSpPr/>
          <p:nvPr/>
        </p:nvSpPr>
        <p:spPr>
          <a:xfrm>
            <a:off x="9665960" y="2620451"/>
            <a:ext cx="2227059" cy="829567"/>
          </a:xfrm>
          <a:custGeom>
            <a:avLst/>
            <a:gdLst>
              <a:gd name="connsiteX0" fmla="*/ 0 w 2227059"/>
              <a:gd name="connsiteY0" fmla="*/ 122039 h 1220390"/>
              <a:gd name="connsiteX1" fmla="*/ 122039 w 2227059"/>
              <a:gd name="connsiteY1" fmla="*/ 0 h 1220390"/>
              <a:gd name="connsiteX2" fmla="*/ 2105020 w 2227059"/>
              <a:gd name="connsiteY2" fmla="*/ 0 h 1220390"/>
              <a:gd name="connsiteX3" fmla="*/ 2227059 w 2227059"/>
              <a:gd name="connsiteY3" fmla="*/ 122039 h 1220390"/>
              <a:gd name="connsiteX4" fmla="*/ 2227059 w 2227059"/>
              <a:gd name="connsiteY4" fmla="*/ 1098351 h 1220390"/>
              <a:gd name="connsiteX5" fmla="*/ 2105020 w 2227059"/>
              <a:gd name="connsiteY5" fmla="*/ 1220390 h 1220390"/>
              <a:gd name="connsiteX6" fmla="*/ 122039 w 2227059"/>
              <a:gd name="connsiteY6" fmla="*/ 1220390 h 1220390"/>
              <a:gd name="connsiteX7" fmla="*/ 0 w 2227059"/>
              <a:gd name="connsiteY7" fmla="*/ 1098351 h 1220390"/>
              <a:gd name="connsiteX8" fmla="*/ 0 w 2227059"/>
              <a:gd name="connsiteY8" fmla="*/ 122039 h 122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7059" h="1220390">
                <a:moveTo>
                  <a:pt x="0" y="122039"/>
                </a:moveTo>
                <a:cubicBezTo>
                  <a:pt x="0" y="54639"/>
                  <a:pt x="54639" y="0"/>
                  <a:pt x="122039" y="0"/>
                </a:cubicBezTo>
                <a:lnTo>
                  <a:pt x="2105020" y="0"/>
                </a:lnTo>
                <a:cubicBezTo>
                  <a:pt x="2172420" y="0"/>
                  <a:pt x="2227059" y="54639"/>
                  <a:pt x="2227059" y="122039"/>
                </a:cubicBezTo>
                <a:lnTo>
                  <a:pt x="2227059" y="1098351"/>
                </a:lnTo>
                <a:cubicBezTo>
                  <a:pt x="2227059" y="1165751"/>
                  <a:pt x="2172420" y="1220390"/>
                  <a:pt x="2105020" y="1220390"/>
                </a:cubicBezTo>
                <a:lnTo>
                  <a:pt x="122039" y="1220390"/>
                </a:lnTo>
                <a:cubicBezTo>
                  <a:pt x="54639" y="1220390"/>
                  <a:pt x="0" y="1165751"/>
                  <a:pt x="0" y="1098351"/>
                </a:cubicBezTo>
                <a:lnTo>
                  <a:pt x="0" y="122039"/>
                </a:lnTo>
                <a:close/>
              </a:path>
            </a:pathLst>
          </a:custGeom>
          <a:solidFill>
            <a:schemeClr val="accent4">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11999996"/>
              <a:satOff val="0"/>
              <a:lumOff val="-30000"/>
              <a:alphaOff val="0"/>
            </a:schemeClr>
          </a:fillRef>
          <a:effectRef idx="2">
            <a:schemeClr val="accent3">
              <a:hueOff val="-11999996"/>
              <a:satOff val="0"/>
              <a:lumOff val="-30000"/>
              <a:alphaOff val="0"/>
            </a:schemeClr>
          </a:effectRef>
          <a:fontRef idx="minor">
            <a:schemeClr val="lt1"/>
          </a:fontRef>
        </p:style>
        <p:txBody>
          <a:bodyPr spcFirstLastPara="0" vert="horz" wrap="square" lIns="104324" tIns="104324" rIns="104324" bIns="104324"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Itataboy nya ang mga bansang natira (Josue 23:5)</a:t>
            </a:r>
            <a:endParaRPr lang="es-ES" sz="1800" kern="1200" dirty="0">
              <a:effectLst>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AF9ED16B-1F3C-B54C-8152-A82EB2D68D4C}"/>
              </a:ext>
            </a:extLst>
          </p:cNvPr>
          <p:cNvSpPr txBox="1"/>
          <p:nvPr/>
        </p:nvSpPr>
        <p:spPr>
          <a:xfrm>
            <a:off x="5777841" y="3476124"/>
            <a:ext cx="6414159" cy="1015663"/>
          </a:xfrm>
          <a:prstGeom prst="rect">
            <a:avLst/>
          </a:prstGeom>
          <a:noFill/>
        </p:spPr>
        <p:txBody>
          <a:bodyPr wrap="square" rtlCol="0">
            <a:spAutoFit/>
          </a:bodyPr>
          <a:lstStyle/>
          <a:p>
            <a:pPr>
              <a:spcBef>
                <a:spcPts val="600"/>
              </a:spcBef>
            </a:pPr>
            <a:r>
              <a:rPr lang="en" sz="2000" b="1" dirty="0"/>
              <a:t>L</a:t>
            </a:r>
            <a:r>
              <a:rPr lang="en-PH" sz="2000" b="1" dirty="0"/>
              <a:t>a</a:t>
            </a:r>
            <a:r>
              <a:rPr lang="en" sz="2000" b="1" dirty="0"/>
              <a:t>hat ito (ang mga nagawa at gagawin pa) ay sumasailalim ng nag-iisang kondisyon sa bahagi ng Israel: pagsunod (Josue 23:6).</a:t>
            </a:r>
          </a:p>
        </p:txBody>
      </p:sp>
      <p:pic>
        <p:nvPicPr>
          <p:cNvPr id="9" name="Imagen 8">
            <a:extLst>
              <a:ext uri="{FF2B5EF4-FFF2-40B4-BE49-F238E27FC236}">
                <a16:creationId xmlns:a16="http://schemas.microsoft.com/office/drawing/2014/main" id="{83A9E87D-E475-B43C-87D4-6DE3E196A48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45915" y="3575328"/>
            <a:ext cx="2431915" cy="3200399"/>
          </a:xfrm>
          <a:prstGeom prst="rect">
            <a:avLst/>
          </a:prstGeom>
          <a:ln w="38100" cap="sq">
            <a:solidFill>
              <a:srgbClr val="805824"/>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803805E7-ACF3-C453-82D7-6FBAEC4B7439}"/>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2738223" y="3575328"/>
            <a:ext cx="3016099" cy="3200399"/>
          </a:xfrm>
          <a:prstGeom prst="roundRect">
            <a:avLst>
              <a:gd name="adj" fmla="val 550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uadroTexto 5">
            <a:extLst>
              <a:ext uri="{FF2B5EF4-FFF2-40B4-BE49-F238E27FC236}">
                <a16:creationId xmlns:a16="http://schemas.microsoft.com/office/drawing/2014/main" id="{8D7C1793-564E-EF0F-F470-FD2AB84D8F22}"/>
              </a:ext>
            </a:extLst>
          </p:cNvPr>
          <p:cNvSpPr txBox="1"/>
          <p:nvPr/>
        </p:nvSpPr>
        <p:spPr>
          <a:xfrm>
            <a:off x="5754322" y="5756726"/>
            <a:ext cx="6437678" cy="1015663"/>
          </a:xfrm>
          <a:prstGeom prst="rect">
            <a:avLst/>
          </a:prstGeom>
          <a:noFill/>
        </p:spPr>
        <p:txBody>
          <a:bodyPr wrap="square">
            <a:spAutoFit/>
          </a:bodyPr>
          <a:lstStyle/>
          <a:p>
            <a:pPr>
              <a:spcBef>
                <a:spcPts val="600"/>
              </a:spcBef>
            </a:pPr>
            <a:r>
              <a:rPr lang="en" sz="2000" b="1" dirty="0"/>
              <a:t>Nasa atin kung ipagpapatuloy natin ang labanan, at magtiwala sa Banal na Espiritu upang magkaroon ng matagumpay na pamumuhay </a:t>
            </a:r>
            <a:r>
              <a:rPr lang="en" b="1" dirty="0"/>
              <a:t>(2 Cor. 10:3-5; Efe. 6:11-18).</a:t>
            </a:r>
          </a:p>
        </p:txBody>
      </p:sp>
      <p:sp>
        <p:nvSpPr>
          <p:cNvPr id="21" name="CuadroTexto 20">
            <a:extLst>
              <a:ext uri="{FF2B5EF4-FFF2-40B4-BE49-F238E27FC236}">
                <a16:creationId xmlns:a16="http://schemas.microsoft.com/office/drawing/2014/main" id="{D0F7B93B-23B9-F12A-3AA9-8F678E8B3FE1}"/>
              </a:ext>
            </a:extLst>
          </p:cNvPr>
          <p:cNvSpPr txBox="1"/>
          <p:nvPr/>
        </p:nvSpPr>
        <p:spPr>
          <a:xfrm>
            <a:off x="6095999" y="4429949"/>
            <a:ext cx="6119519" cy="1323439"/>
          </a:xfrm>
          <a:prstGeom prst="rect">
            <a:avLst/>
          </a:prstGeom>
          <a:noFill/>
        </p:spPr>
        <p:txBody>
          <a:bodyPr wrap="square">
            <a:spAutoFit/>
          </a:bodyPr>
          <a:lstStyle/>
          <a:p>
            <a:pPr>
              <a:spcBef>
                <a:spcPts val="600"/>
              </a:spcBef>
            </a:pPr>
            <a:r>
              <a:rPr lang="en" sz="2000" b="1" dirty="0"/>
              <a:t>Ang kasaysayan ng Israel ay aral sa atin ngayon. Nagtagumpay na ang Dios sa kasalanan at ibinigay na sa atin ang kasiguruhan ng kaligtasan sa pamamagitan ng sakripisyo ni Jesus (Col. 2:15).</a:t>
            </a:r>
          </a:p>
        </p:txBody>
      </p:sp>
    </p:spTree>
    <p:extLst>
      <p:ext uri="{BB962C8B-B14F-4D97-AF65-F5344CB8AC3E}">
        <p14:creationId xmlns:p14="http://schemas.microsoft.com/office/powerpoint/2010/main" val="269953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800" decel="100000"/>
                                        <p:tgtEl>
                                          <p:spTgt spid="8"/>
                                        </p:tgtEl>
                                      </p:cBhvr>
                                    </p:animEffect>
                                    <p:anim calcmode="lin" valueType="num">
                                      <p:cBhvr>
                                        <p:cTn id="27" dur="800" decel="100000" fill="hold"/>
                                        <p:tgtEl>
                                          <p:spTgt spid="8"/>
                                        </p:tgtEl>
                                        <p:attrNameLst>
                                          <p:attrName>style.rotation</p:attrName>
                                        </p:attrNameLst>
                                      </p:cBhvr>
                                      <p:tavLst>
                                        <p:tav tm="0">
                                          <p:val>
                                            <p:fltVal val="-90"/>
                                          </p:val>
                                        </p:tav>
                                        <p:tav tm="100000">
                                          <p:val>
                                            <p:fltVal val="0"/>
                                          </p:val>
                                        </p:tav>
                                      </p:tavLst>
                                    </p:anim>
                                    <p:anim calcmode="lin" valueType="num">
                                      <p:cBhvr>
                                        <p:cTn id="28" dur="800" decel="100000" fill="hold"/>
                                        <p:tgtEl>
                                          <p:spTgt spid="8"/>
                                        </p:tgtEl>
                                        <p:attrNameLst>
                                          <p:attrName>ppt_x</p:attrName>
                                        </p:attrNameLst>
                                      </p:cBhvr>
                                      <p:tavLst>
                                        <p:tav tm="0">
                                          <p:val>
                                            <p:strVal val="#ppt_x+0.4"/>
                                          </p:val>
                                        </p:tav>
                                        <p:tav tm="100000">
                                          <p:val>
                                            <p:strVal val="#ppt_x-0.05"/>
                                          </p:val>
                                        </p:tav>
                                      </p:tavLst>
                                    </p:anim>
                                    <p:anim calcmode="lin" valueType="num">
                                      <p:cBhvr>
                                        <p:cTn id="29" dur="800" decel="100000" fill="hold"/>
                                        <p:tgtEl>
                                          <p:spTgt spid="8"/>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32" presetID="3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800" decel="100000"/>
                                        <p:tgtEl>
                                          <p:spTgt spid="10"/>
                                        </p:tgtEl>
                                      </p:cBhvr>
                                    </p:animEffect>
                                    <p:anim calcmode="lin" valueType="num">
                                      <p:cBhvr>
                                        <p:cTn id="35" dur="800" decel="100000" fill="hold"/>
                                        <p:tgtEl>
                                          <p:spTgt spid="10"/>
                                        </p:tgtEl>
                                        <p:attrNameLst>
                                          <p:attrName>style.rotation</p:attrName>
                                        </p:attrNameLst>
                                      </p:cBhvr>
                                      <p:tavLst>
                                        <p:tav tm="0">
                                          <p:val>
                                            <p:fltVal val="-90"/>
                                          </p:val>
                                        </p:tav>
                                        <p:tav tm="100000">
                                          <p:val>
                                            <p:fltVal val="0"/>
                                          </p:val>
                                        </p:tav>
                                      </p:tavLst>
                                    </p:anim>
                                    <p:anim calcmode="lin" valueType="num">
                                      <p:cBhvr>
                                        <p:cTn id="36" dur="800" decel="100000" fill="hold"/>
                                        <p:tgtEl>
                                          <p:spTgt spid="10"/>
                                        </p:tgtEl>
                                        <p:attrNameLst>
                                          <p:attrName>ppt_x</p:attrName>
                                        </p:attrNameLst>
                                      </p:cBhvr>
                                      <p:tavLst>
                                        <p:tav tm="0">
                                          <p:val>
                                            <p:strVal val="#ppt_x+0.4"/>
                                          </p:val>
                                        </p:tav>
                                        <p:tav tm="100000">
                                          <p:val>
                                            <p:strVal val="#ppt_x-0.05"/>
                                          </p:val>
                                        </p:tav>
                                      </p:tavLst>
                                    </p:anim>
                                    <p:anim calcmode="lin" valueType="num">
                                      <p:cBhvr>
                                        <p:cTn id="37" dur="800" decel="100000" fill="hold"/>
                                        <p:tgtEl>
                                          <p:spTgt spid="10"/>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par>
                          <p:cTn id="45" fill="hold">
                            <p:stCondLst>
                              <p:cond delay="500"/>
                            </p:stCondLst>
                            <p:childTnLst>
                              <p:par>
                                <p:cTn id="46" presetID="30"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800" decel="100000"/>
                                        <p:tgtEl>
                                          <p:spTgt spid="13"/>
                                        </p:tgtEl>
                                      </p:cBhvr>
                                    </p:animEffect>
                                    <p:anim calcmode="lin" valueType="num">
                                      <p:cBhvr>
                                        <p:cTn id="49" dur="800" decel="100000" fill="hold"/>
                                        <p:tgtEl>
                                          <p:spTgt spid="13"/>
                                        </p:tgtEl>
                                        <p:attrNameLst>
                                          <p:attrName>style.rotation</p:attrName>
                                        </p:attrNameLst>
                                      </p:cBhvr>
                                      <p:tavLst>
                                        <p:tav tm="0">
                                          <p:val>
                                            <p:fltVal val="-90"/>
                                          </p:val>
                                        </p:tav>
                                        <p:tav tm="100000">
                                          <p:val>
                                            <p:fltVal val="0"/>
                                          </p:val>
                                        </p:tav>
                                      </p:tavLst>
                                    </p:anim>
                                    <p:anim calcmode="lin" valueType="num">
                                      <p:cBhvr>
                                        <p:cTn id="50" dur="800" decel="100000" fill="hold"/>
                                        <p:tgtEl>
                                          <p:spTgt spid="13"/>
                                        </p:tgtEl>
                                        <p:attrNameLst>
                                          <p:attrName>ppt_x</p:attrName>
                                        </p:attrNameLst>
                                      </p:cBhvr>
                                      <p:tavLst>
                                        <p:tav tm="0">
                                          <p:val>
                                            <p:strVal val="#ppt_x+0.4"/>
                                          </p:val>
                                        </p:tav>
                                        <p:tav tm="100000">
                                          <p:val>
                                            <p:strVal val="#ppt_x-0.05"/>
                                          </p:val>
                                        </p:tav>
                                      </p:tavLst>
                                    </p:anim>
                                    <p:anim calcmode="lin" valueType="num">
                                      <p:cBhvr>
                                        <p:cTn id="51" dur="800" decel="100000" fill="hold"/>
                                        <p:tgtEl>
                                          <p:spTgt spid="13"/>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54" presetID="30"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800" decel="100000"/>
                                        <p:tgtEl>
                                          <p:spTgt spid="14"/>
                                        </p:tgtEl>
                                      </p:cBhvr>
                                    </p:animEffect>
                                    <p:anim calcmode="lin" valueType="num">
                                      <p:cBhvr>
                                        <p:cTn id="57" dur="800" decel="100000" fill="hold"/>
                                        <p:tgtEl>
                                          <p:spTgt spid="14"/>
                                        </p:tgtEl>
                                        <p:attrNameLst>
                                          <p:attrName>style.rotation</p:attrName>
                                        </p:attrNameLst>
                                      </p:cBhvr>
                                      <p:tavLst>
                                        <p:tav tm="0">
                                          <p:val>
                                            <p:fltVal val="-90"/>
                                          </p:val>
                                        </p:tav>
                                        <p:tav tm="100000">
                                          <p:val>
                                            <p:fltVal val="0"/>
                                          </p:val>
                                        </p:tav>
                                      </p:tavLst>
                                    </p:anim>
                                    <p:anim calcmode="lin" valueType="num">
                                      <p:cBhvr>
                                        <p:cTn id="58" dur="800" decel="100000" fill="hold"/>
                                        <p:tgtEl>
                                          <p:spTgt spid="14"/>
                                        </p:tgtEl>
                                        <p:attrNameLst>
                                          <p:attrName>ppt_x</p:attrName>
                                        </p:attrNameLst>
                                      </p:cBhvr>
                                      <p:tavLst>
                                        <p:tav tm="0">
                                          <p:val>
                                            <p:strVal val="#ppt_x+0.4"/>
                                          </p:val>
                                        </p:tav>
                                        <p:tav tm="100000">
                                          <p:val>
                                            <p:strVal val="#ppt_x-0.05"/>
                                          </p:val>
                                        </p:tav>
                                      </p:tavLst>
                                    </p:anim>
                                    <p:anim calcmode="lin" valueType="num">
                                      <p:cBhvr>
                                        <p:cTn id="59" dur="800" decel="100000" fill="hold"/>
                                        <p:tgtEl>
                                          <p:spTgt spid="14"/>
                                        </p:tgtEl>
                                        <p:attrNameLst>
                                          <p:attrName>ppt_y</p:attrName>
                                        </p:attrNameLst>
                                      </p:cBhvr>
                                      <p:tavLst>
                                        <p:tav tm="0">
                                          <p:val>
                                            <p:strVal val="#ppt_y-0.4"/>
                                          </p:val>
                                        </p:tav>
                                        <p:tav tm="100000">
                                          <p:val>
                                            <p:strVal val="#ppt_y+0.1"/>
                                          </p:val>
                                        </p:tav>
                                      </p:tavLst>
                                    </p:anim>
                                    <p:anim calcmode="lin" valueType="num">
                                      <p:cBhvr>
                                        <p:cTn id="60"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61"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childTnLst>
                          </p:cTn>
                        </p:par>
                        <p:par>
                          <p:cTn id="67" fill="hold">
                            <p:stCondLst>
                              <p:cond delay="500"/>
                            </p:stCondLst>
                            <p:childTnLst>
                              <p:par>
                                <p:cTn id="68" presetID="30" presetClass="entr" presetSubtype="0"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800" decel="100000"/>
                                        <p:tgtEl>
                                          <p:spTgt spid="16"/>
                                        </p:tgtEl>
                                      </p:cBhvr>
                                    </p:animEffect>
                                    <p:anim calcmode="lin" valueType="num">
                                      <p:cBhvr>
                                        <p:cTn id="71" dur="800" decel="100000" fill="hold"/>
                                        <p:tgtEl>
                                          <p:spTgt spid="16"/>
                                        </p:tgtEl>
                                        <p:attrNameLst>
                                          <p:attrName>style.rotation</p:attrName>
                                        </p:attrNameLst>
                                      </p:cBhvr>
                                      <p:tavLst>
                                        <p:tav tm="0">
                                          <p:val>
                                            <p:fltVal val="-90"/>
                                          </p:val>
                                        </p:tav>
                                        <p:tav tm="100000">
                                          <p:val>
                                            <p:fltVal val="0"/>
                                          </p:val>
                                        </p:tav>
                                      </p:tavLst>
                                    </p:anim>
                                    <p:anim calcmode="lin" valueType="num">
                                      <p:cBhvr>
                                        <p:cTn id="72" dur="800" decel="100000" fill="hold"/>
                                        <p:tgtEl>
                                          <p:spTgt spid="16"/>
                                        </p:tgtEl>
                                        <p:attrNameLst>
                                          <p:attrName>ppt_x</p:attrName>
                                        </p:attrNameLst>
                                      </p:cBhvr>
                                      <p:tavLst>
                                        <p:tav tm="0">
                                          <p:val>
                                            <p:strVal val="#ppt_x+0.4"/>
                                          </p:val>
                                        </p:tav>
                                        <p:tav tm="100000">
                                          <p:val>
                                            <p:strVal val="#ppt_x-0.05"/>
                                          </p:val>
                                        </p:tav>
                                      </p:tavLst>
                                    </p:anim>
                                    <p:anim calcmode="lin" valueType="num">
                                      <p:cBhvr>
                                        <p:cTn id="73" dur="800" decel="100000" fill="hold"/>
                                        <p:tgtEl>
                                          <p:spTgt spid="16"/>
                                        </p:tgtEl>
                                        <p:attrNameLst>
                                          <p:attrName>ppt_y</p:attrName>
                                        </p:attrNameLst>
                                      </p:cBhvr>
                                      <p:tavLst>
                                        <p:tav tm="0">
                                          <p:val>
                                            <p:strVal val="#ppt_y-0.4"/>
                                          </p:val>
                                        </p:tav>
                                        <p:tav tm="100000">
                                          <p:val>
                                            <p:strVal val="#ppt_y+0.1"/>
                                          </p:val>
                                        </p:tav>
                                      </p:tavLst>
                                    </p:anim>
                                    <p:anim calcmode="lin" valueType="num">
                                      <p:cBhvr>
                                        <p:cTn id="74"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75"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par>
                                <p:cTn id="76" presetID="30" presetClass="entr" presetSubtype="0"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800" decel="100000"/>
                                        <p:tgtEl>
                                          <p:spTgt spid="17"/>
                                        </p:tgtEl>
                                      </p:cBhvr>
                                    </p:animEffect>
                                    <p:anim calcmode="lin" valueType="num">
                                      <p:cBhvr>
                                        <p:cTn id="79" dur="800" decel="100000" fill="hold"/>
                                        <p:tgtEl>
                                          <p:spTgt spid="17"/>
                                        </p:tgtEl>
                                        <p:attrNameLst>
                                          <p:attrName>style.rotation</p:attrName>
                                        </p:attrNameLst>
                                      </p:cBhvr>
                                      <p:tavLst>
                                        <p:tav tm="0">
                                          <p:val>
                                            <p:fltVal val="-90"/>
                                          </p:val>
                                        </p:tav>
                                        <p:tav tm="100000">
                                          <p:val>
                                            <p:fltVal val="0"/>
                                          </p:val>
                                        </p:tav>
                                      </p:tavLst>
                                    </p:anim>
                                    <p:anim calcmode="lin" valueType="num">
                                      <p:cBhvr>
                                        <p:cTn id="80" dur="800" decel="100000" fill="hold"/>
                                        <p:tgtEl>
                                          <p:spTgt spid="17"/>
                                        </p:tgtEl>
                                        <p:attrNameLst>
                                          <p:attrName>ppt_x</p:attrName>
                                        </p:attrNameLst>
                                      </p:cBhvr>
                                      <p:tavLst>
                                        <p:tav tm="0">
                                          <p:val>
                                            <p:strVal val="#ppt_x+0.4"/>
                                          </p:val>
                                        </p:tav>
                                        <p:tav tm="100000">
                                          <p:val>
                                            <p:strVal val="#ppt_x-0.05"/>
                                          </p:val>
                                        </p:tav>
                                      </p:tavLst>
                                    </p:anim>
                                    <p:anim calcmode="lin" valueType="num">
                                      <p:cBhvr>
                                        <p:cTn id="81" dur="800" decel="100000" fill="hold"/>
                                        <p:tgtEl>
                                          <p:spTgt spid="17"/>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wipe(left)">
                                      <p:cBhvr>
                                        <p:cTn id="88" dur="500"/>
                                        <p:tgtEl>
                                          <p:spTgt spid="7"/>
                                        </p:tgtEl>
                                      </p:cBhvr>
                                    </p:animEffect>
                                  </p:childTnLst>
                                </p:cTn>
                              </p:par>
                            </p:childTnLst>
                          </p:cTn>
                        </p:par>
                      </p:childTnLst>
                    </p:cTn>
                  </p:par>
                  <p:par>
                    <p:cTn id="89" fill="hold">
                      <p:stCondLst>
                        <p:cond delay="indefinite"/>
                      </p:stCondLst>
                      <p:childTnLst>
                        <p:par>
                          <p:cTn id="90" fill="hold">
                            <p:stCondLst>
                              <p:cond delay="0"/>
                            </p:stCondLst>
                            <p:childTnLst>
                              <p:par>
                                <p:cTn id="91" presetID="50" presetClass="entr" presetSubtype="0" decel="100000" fill="hold" nodeType="click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p:cTn id="93" dur="1000" fill="hold"/>
                                        <p:tgtEl>
                                          <p:spTgt spid="9"/>
                                        </p:tgtEl>
                                        <p:attrNameLst>
                                          <p:attrName>ppt_w</p:attrName>
                                        </p:attrNameLst>
                                      </p:cBhvr>
                                      <p:tavLst>
                                        <p:tav tm="0">
                                          <p:val>
                                            <p:strVal val="#ppt_w+.3"/>
                                          </p:val>
                                        </p:tav>
                                        <p:tav tm="100000">
                                          <p:val>
                                            <p:strVal val="#ppt_w"/>
                                          </p:val>
                                        </p:tav>
                                      </p:tavLst>
                                    </p:anim>
                                    <p:anim calcmode="lin" valueType="num">
                                      <p:cBhvr>
                                        <p:cTn id="94" dur="1000" fill="hold"/>
                                        <p:tgtEl>
                                          <p:spTgt spid="9"/>
                                        </p:tgtEl>
                                        <p:attrNameLst>
                                          <p:attrName>ppt_h</p:attrName>
                                        </p:attrNameLst>
                                      </p:cBhvr>
                                      <p:tavLst>
                                        <p:tav tm="0">
                                          <p:val>
                                            <p:strVal val="#ppt_h"/>
                                          </p:val>
                                        </p:tav>
                                        <p:tav tm="100000">
                                          <p:val>
                                            <p:strVal val="#ppt_h"/>
                                          </p:val>
                                        </p:tav>
                                      </p:tavLst>
                                    </p:anim>
                                    <p:animEffect transition="in" filter="fade">
                                      <p:cBhvr>
                                        <p:cTn id="95" dur="1000"/>
                                        <p:tgtEl>
                                          <p:spTgt spid="9"/>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left)">
                                      <p:cBhvr>
                                        <p:cTn id="99" dur="500"/>
                                        <p:tgtEl>
                                          <p:spTgt spid="21"/>
                                        </p:tgtEl>
                                      </p:cBhvr>
                                    </p:animEffect>
                                  </p:childTnLst>
                                </p:cTn>
                              </p:par>
                            </p:childTnLst>
                          </p:cTn>
                        </p:par>
                      </p:childTnLst>
                    </p:cTn>
                  </p:par>
                  <p:par>
                    <p:cTn id="100" fill="hold">
                      <p:stCondLst>
                        <p:cond delay="indefinite"/>
                      </p:stCondLst>
                      <p:childTnLst>
                        <p:par>
                          <p:cTn id="101" fill="hold">
                            <p:stCondLst>
                              <p:cond delay="0"/>
                            </p:stCondLst>
                            <p:childTnLst>
                              <p:par>
                                <p:cTn id="102" presetID="21" presetClass="entr" presetSubtype="1" fill="hold" nodeType="click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wheel(1)">
                                      <p:cBhvr>
                                        <p:cTn id="104" dur="750"/>
                                        <p:tgtEl>
                                          <p:spTgt spid="11"/>
                                        </p:tgtEl>
                                      </p:cBhvr>
                                    </p:animEffect>
                                  </p:childTnLst>
                                </p:cTn>
                              </p:par>
                            </p:childTnLst>
                          </p:cTn>
                        </p:par>
                        <p:par>
                          <p:cTn id="105" fill="hold">
                            <p:stCondLst>
                              <p:cond delay="750"/>
                            </p:stCondLst>
                            <p:childTnLst>
                              <p:par>
                                <p:cTn id="106" presetID="22" presetClass="entr" presetSubtype="8" fill="hold" grpId="0" nodeType="afterEffect">
                                  <p:stCondLst>
                                    <p:cond delay="0"/>
                                  </p:stCondLst>
                                  <p:childTnLst>
                                    <p:set>
                                      <p:cBhvr>
                                        <p:cTn id="107" dur="1" fill="hold">
                                          <p:stCondLst>
                                            <p:cond delay="0"/>
                                          </p:stCondLst>
                                        </p:cTn>
                                        <p:tgtEl>
                                          <p:spTgt spid="6"/>
                                        </p:tgtEl>
                                        <p:attrNameLst>
                                          <p:attrName>style.visibility</p:attrName>
                                        </p:attrNameLst>
                                      </p:cBhvr>
                                      <p:to>
                                        <p:strVal val="visible"/>
                                      </p:to>
                                    </p:set>
                                    <p:animEffect transition="in" filter="wipe(left)">
                                      <p:cBhvr>
                                        <p:cTn id="10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8" grpId="0" animBg="1"/>
      <p:bldP spid="10" grpId="0" animBg="1"/>
      <p:bldP spid="12" grpId="0" animBg="1"/>
      <p:bldP spid="13" grpId="0" animBg="1"/>
      <p:bldP spid="14" grpId="0" animBg="1"/>
      <p:bldP spid="15" grpId="0" animBg="1"/>
      <p:bldP spid="16" grpId="0" animBg="1"/>
      <p:bldP spid="17" grpId="0" animBg="1"/>
      <p:bldP spid="7" grpId="0"/>
      <p:bldP spid="6"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B231021-8DDC-739E-9F35-14E0487705FA}"/>
              </a:ext>
            </a:extLst>
          </p:cNvPr>
          <p:cNvSpPr txBox="1"/>
          <p:nvPr/>
        </p:nvSpPr>
        <p:spPr>
          <a:xfrm>
            <a:off x="2438291" y="0"/>
            <a:ext cx="7217901" cy="615553"/>
          </a:xfrm>
          <a:prstGeom prst="rect">
            <a:avLst/>
          </a:prstGeom>
          <a:noFill/>
        </p:spPr>
        <p:txBody>
          <a:bodyPr wrap="square">
            <a:spAutoFit/>
          </a:bodyPr>
          <a:lstStyle/>
          <a:p>
            <a:pPr algn="ctr"/>
            <a:r>
              <a:rPr lang="es-ES" sz="3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ANG GANTIMPALA NG KATAPATAN</a:t>
            </a:r>
            <a:endParaRPr lang="en" sz="3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BE9F49BA-AA94-566F-B478-A9A3044D40E7}"/>
              </a:ext>
            </a:extLst>
          </p:cNvPr>
          <p:cNvSpPr txBox="1"/>
          <p:nvPr/>
        </p:nvSpPr>
        <p:spPr>
          <a:xfrm>
            <a:off x="2419982" y="528342"/>
            <a:ext cx="7217901" cy="923330"/>
          </a:xfrm>
          <a:prstGeom prst="rect">
            <a:avLst/>
          </a:prstGeom>
          <a:noFill/>
        </p:spPr>
        <p:txBody>
          <a:bodyPr wrap="square">
            <a:spAutoFit/>
          </a:bodyPr>
          <a:lstStyle/>
          <a:p>
            <a:pPr algn="ctr"/>
            <a:r>
              <a:rPr lang="en"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Isang </a:t>
            </a:r>
            <a:r>
              <a:rPr lang="en-US"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lalake</a:t>
            </a:r>
            <a:r>
              <a:rPr lang="en-U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sa </a:t>
            </a:r>
            <a:r>
              <a:rPr lang="en-US"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inyo</a:t>
            </a:r>
            <a:r>
              <a:rPr lang="en-U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ay </a:t>
            </a:r>
            <a:r>
              <a:rPr lang="en-US"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hahabol</a:t>
            </a:r>
            <a:r>
              <a:rPr lang="en-U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sa isang </a:t>
            </a:r>
            <a:r>
              <a:rPr lang="en-US"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libo</a:t>
            </a:r>
            <a:r>
              <a:rPr lang="en-U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sapagka't</a:t>
            </a:r>
            <a:r>
              <a:rPr lang="en-U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ipinakikipaglaban</a:t>
            </a:r>
            <a:r>
              <a:rPr lang="en-U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kayo ng </a:t>
            </a:r>
            <a:r>
              <a:rPr lang="en-US"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Panginoon</a:t>
            </a:r>
            <a:r>
              <a:rPr lang="en-U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ninyong</a:t>
            </a:r>
            <a:r>
              <a:rPr lang="en-U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Dios, gaya ng </a:t>
            </a:r>
            <a:r>
              <a:rPr lang="en-US"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sinalita</a:t>
            </a:r>
            <a:r>
              <a:rPr lang="en-U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niya</a:t>
            </a:r>
            <a:r>
              <a:rPr lang="en-US"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sa </a:t>
            </a:r>
            <a:r>
              <a:rPr lang="en-US" b="1" dirty="0" err="1">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inyo</a:t>
            </a:r>
            <a:r>
              <a:rPr lang="en"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(Josue 23:10)</a:t>
            </a:r>
          </a:p>
        </p:txBody>
      </p:sp>
      <p:sp>
        <p:nvSpPr>
          <p:cNvPr id="5" name="CuadroTexto 4">
            <a:extLst>
              <a:ext uri="{FF2B5EF4-FFF2-40B4-BE49-F238E27FC236}">
                <a16:creationId xmlns:a16="http://schemas.microsoft.com/office/drawing/2014/main" id="{59117FBC-401C-48DF-4AFA-464794D5299A}"/>
              </a:ext>
            </a:extLst>
          </p:cNvPr>
          <p:cNvSpPr txBox="1"/>
          <p:nvPr/>
        </p:nvSpPr>
        <p:spPr>
          <a:xfrm>
            <a:off x="2535807" y="1364461"/>
            <a:ext cx="7120385" cy="707886"/>
          </a:xfrm>
          <a:prstGeom prst="rect">
            <a:avLst/>
          </a:prstGeom>
          <a:noFill/>
        </p:spPr>
        <p:txBody>
          <a:bodyPr wrap="square" rtlCol="0">
            <a:spAutoFit/>
          </a:bodyPr>
          <a:lstStyle/>
          <a:p>
            <a:pPr>
              <a:spcBef>
                <a:spcPts val="600"/>
              </a:spcBef>
            </a:pPr>
            <a:r>
              <a:rPr lang="en" sz="2000" b="1" dirty="0"/>
              <a:t>Ang gantimpala sa katapatan ng Israel ay kompleto at lubos na pagtatagumpay sa lahat nilang kaaway (Josue 23:6,10).</a:t>
            </a:r>
          </a:p>
        </p:txBody>
      </p:sp>
      <p:graphicFrame>
        <p:nvGraphicFramePr>
          <p:cNvPr id="18" name="Diagrama 17">
            <a:extLst>
              <a:ext uri="{FF2B5EF4-FFF2-40B4-BE49-F238E27FC236}">
                <a16:creationId xmlns:a16="http://schemas.microsoft.com/office/drawing/2014/main" id="{1579B0EE-6D4F-B1C3-1CEA-819D0D5E3C02}"/>
              </a:ext>
            </a:extLst>
          </p:cNvPr>
          <p:cNvGraphicFramePr/>
          <p:nvPr>
            <p:extLst>
              <p:ext uri="{D42A27DB-BD31-4B8C-83A1-F6EECF244321}">
                <p14:modId xmlns:p14="http://schemas.microsoft.com/office/powerpoint/2010/main" val="3273997926"/>
              </p:ext>
            </p:extLst>
          </p:nvPr>
        </p:nvGraphicFramePr>
        <p:xfrm>
          <a:off x="2505498" y="2764843"/>
          <a:ext cx="5582463" cy="2361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BC263135-8936-AB4A-C0F8-E8B279AA3968}"/>
              </a:ext>
            </a:extLst>
          </p:cNvPr>
          <p:cNvSpPr txBox="1"/>
          <p:nvPr/>
        </p:nvSpPr>
        <p:spPr>
          <a:xfrm>
            <a:off x="11310" y="5933369"/>
            <a:ext cx="8833607" cy="984885"/>
          </a:xfrm>
          <a:prstGeom prst="rect">
            <a:avLst/>
          </a:prstGeom>
          <a:noFill/>
        </p:spPr>
        <p:txBody>
          <a:bodyPr wrap="square" rtlCol="0">
            <a:spAutoFit/>
          </a:bodyPr>
          <a:lstStyle/>
          <a:p>
            <a:pPr>
              <a:spcBef>
                <a:spcPts val="600"/>
              </a:spcBef>
            </a:pPr>
            <a:r>
              <a:rPr lang="en" sz="2000" b="1" dirty="0"/>
              <a:t>                                          Kaya, tayong mga Kristyano ay pinayuhan na sumunod sa parehong tagubilin, at huwag mag-asawa ng hindi kapananampalataya  </a:t>
            </a:r>
            <a:r>
              <a:rPr lang="en" b="1" dirty="0"/>
              <a:t>(2 Cor. 6:14-16).</a:t>
            </a:r>
          </a:p>
        </p:txBody>
      </p:sp>
      <p:pic>
        <p:nvPicPr>
          <p:cNvPr id="8" name="Imagen 7" descr="Imagen que contiene persona, tabla, mujer, hombre&#10;&#10;El contenido generado por IA puede ser incorrecto.">
            <a:extLst>
              <a:ext uri="{FF2B5EF4-FFF2-40B4-BE49-F238E27FC236}">
                <a16:creationId xmlns:a16="http://schemas.microsoft.com/office/drawing/2014/main" id="{4CA1221C-BBF5-6D01-19AC-330F2A6CC37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40474" y="187446"/>
            <a:ext cx="2310384" cy="2743200"/>
          </a:xfrm>
          <a:prstGeom prst="rect">
            <a:avLst/>
          </a:prstGeom>
          <a:ln w="88900" cap="sq" cmpd="thickThin">
            <a:solidFill>
              <a:schemeClr val="bg2">
                <a:lumMod val="25000"/>
              </a:schemeClr>
            </a:solidFill>
            <a:prstDash val="solid"/>
            <a:miter lim="800000"/>
          </a:ln>
          <a:effectLst>
            <a:innerShdw blurRad="76200">
              <a:srgbClr val="000000"/>
            </a:innerShdw>
          </a:effectLst>
        </p:spPr>
      </p:pic>
      <p:grpSp>
        <p:nvGrpSpPr>
          <p:cNvPr id="15" name="Grupo 14">
            <a:extLst>
              <a:ext uri="{FF2B5EF4-FFF2-40B4-BE49-F238E27FC236}">
                <a16:creationId xmlns:a16="http://schemas.microsoft.com/office/drawing/2014/main" id="{495F626A-65EC-3FE5-09F2-7DBE45F13783}"/>
              </a:ext>
            </a:extLst>
          </p:cNvPr>
          <p:cNvGrpSpPr/>
          <p:nvPr/>
        </p:nvGrpSpPr>
        <p:grpSpPr>
          <a:xfrm>
            <a:off x="8206539" y="3042016"/>
            <a:ext cx="3888828" cy="3602023"/>
            <a:chOff x="8131722" y="3288310"/>
            <a:chExt cx="3888828" cy="3602023"/>
          </a:xfrm>
          <a:effectLst>
            <a:outerShdw blurRad="63500" sx="102000" sy="102000" algn="ctr" rotWithShape="0">
              <a:prstClr val="black">
                <a:alpha val="40000"/>
              </a:prstClr>
            </a:outerShdw>
          </a:effectLst>
        </p:grpSpPr>
        <p:pic>
          <p:nvPicPr>
            <p:cNvPr id="10" name="Imagen 9" descr="Imagen que contiene persona, ropa, parado, mujer&#10;&#10;El contenido generado por IA puede ser incorrecto.">
              <a:extLst>
                <a:ext uri="{FF2B5EF4-FFF2-40B4-BE49-F238E27FC236}">
                  <a16:creationId xmlns:a16="http://schemas.microsoft.com/office/drawing/2014/main" id="{F453269C-7BD4-F17C-72DF-4F661037C70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131722" y="3288310"/>
              <a:ext cx="3888828" cy="2916621"/>
            </a:xfrm>
            <a:prstGeom prst="rect">
              <a:avLst/>
            </a:prstGeom>
          </p:spPr>
        </p:pic>
        <p:pic>
          <p:nvPicPr>
            <p:cNvPr id="14" name="Imagen 13">
              <a:extLst>
                <a:ext uri="{FF2B5EF4-FFF2-40B4-BE49-F238E27FC236}">
                  <a16:creationId xmlns:a16="http://schemas.microsoft.com/office/drawing/2014/main" id="{30F20389-FE6B-7827-5395-FFD7624ADC2C}"/>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8614624" y="5363689"/>
              <a:ext cx="3118782" cy="1526644"/>
            </a:xfrm>
            <a:prstGeom prst="rect">
              <a:avLst/>
            </a:prstGeom>
          </p:spPr>
        </p:pic>
      </p:grpSp>
      <p:pic>
        <p:nvPicPr>
          <p:cNvPr id="17" name="Imagen 16" descr="Imagen que contiene exterior, pasto, mujer, hombre&#10;&#10;El contenido generado por IA puede ser incorrecto.">
            <a:extLst>
              <a:ext uri="{FF2B5EF4-FFF2-40B4-BE49-F238E27FC236}">
                <a16:creationId xmlns:a16="http://schemas.microsoft.com/office/drawing/2014/main" id="{908B34CE-B4D6-EF59-5632-03370BDD184D}"/>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86811" y="122004"/>
            <a:ext cx="2310384" cy="4959128"/>
          </a:xfrm>
          <a:prstGeom prst="rect">
            <a:avLst/>
          </a:prstGeom>
          <a:solidFill>
            <a:srgbClr val="FFFFFF">
              <a:shade val="85000"/>
            </a:srgbClr>
          </a:solidFill>
          <a:ln w="88900" cap="sq">
            <a:solidFill>
              <a:srgbClr val="FFFFFF"/>
            </a:solidFill>
            <a:miter lim="800000"/>
          </a:ln>
          <a:effectLst>
            <a:outerShdw blurRad="63500" sx="102000" sy="102000" algn="ctr" rotWithShape="0">
              <a:schemeClr val="accent1">
                <a:alpha val="40000"/>
              </a:schemeClr>
            </a:outerShdw>
          </a:effectLst>
          <a:scene3d>
            <a:camera prst="orthographicFront"/>
            <a:lightRig rig="twoPt" dir="t">
              <a:rot lat="0" lon="0" rev="7200000"/>
            </a:lightRig>
          </a:scene3d>
          <a:sp3d>
            <a:bevelT w="25400" h="19050"/>
            <a:contourClr>
              <a:srgbClr val="FFFFFF"/>
            </a:contourClr>
          </a:sp3d>
        </p:spPr>
      </p:pic>
      <p:sp>
        <p:nvSpPr>
          <p:cNvPr id="20" name="CuadroTexto 19">
            <a:extLst>
              <a:ext uri="{FF2B5EF4-FFF2-40B4-BE49-F238E27FC236}">
                <a16:creationId xmlns:a16="http://schemas.microsoft.com/office/drawing/2014/main" id="{7A8340F7-4E63-CF13-BFFD-54C1EDAC1E89}"/>
              </a:ext>
            </a:extLst>
          </p:cNvPr>
          <p:cNvSpPr txBox="1"/>
          <p:nvPr/>
        </p:nvSpPr>
        <p:spPr>
          <a:xfrm>
            <a:off x="-1" y="5125917"/>
            <a:ext cx="8206540" cy="1200329"/>
          </a:xfrm>
          <a:prstGeom prst="rect">
            <a:avLst/>
          </a:prstGeom>
          <a:noFill/>
        </p:spPr>
        <p:txBody>
          <a:bodyPr wrap="square">
            <a:spAutoFit/>
          </a:bodyPr>
          <a:lstStyle/>
          <a:p>
            <a:pPr>
              <a:spcBef>
                <a:spcPts val="600"/>
              </a:spcBef>
            </a:pPr>
            <a:r>
              <a:rPr lang="en" b="1" dirty="0"/>
              <a:t>Dapat nilang panatilihin ang pagkadalisay sa espiritwal. Kung papakasalan nila ang mga tagaroon, magsisimula silang bumanggit ng kanilang mga dios, at mauuwi sa pagsamba sa kanila. Dito nagsimula ang apostasiya ni Solomon </a:t>
            </a:r>
            <a:r>
              <a:rPr lang="en" sz="1600" b="1" dirty="0"/>
              <a:t>(1 Hari 11:4).</a:t>
            </a:r>
            <a:endParaRPr lang="en" b="1" dirty="0"/>
          </a:p>
        </p:txBody>
      </p:sp>
      <p:sp>
        <p:nvSpPr>
          <p:cNvPr id="6" name="CuadroTexto 5">
            <a:extLst>
              <a:ext uri="{FF2B5EF4-FFF2-40B4-BE49-F238E27FC236}">
                <a16:creationId xmlns:a16="http://schemas.microsoft.com/office/drawing/2014/main" id="{43542E81-8128-4018-EAF7-8BEF33172B9B}"/>
              </a:ext>
            </a:extLst>
          </p:cNvPr>
          <p:cNvSpPr txBox="1"/>
          <p:nvPr/>
        </p:nvSpPr>
        <p:spPr>
          <a:xfrm>
            <a:off x="2535807" y="2058250"/>
            <a:ext cx="7102076" cy="707886"/>
          </a:xfrm>
          <a:prstGeom prst="rect">
            <a:avLst/>
          </a:prstGeom>
          <a:noFill/>
        </p:spPr>
        <p:txBody>
          <a:bodyPr wrap="square">
            <a:spAutoFit/>
          </a:bodyPr>
          <a:lstStyle/>
          <a:p>
            <a:pPr>
              <a:spcBef>
                <a:spcPts val="600"/>
              </a:spcBef>
            </a:pPr>
            <a:r>
              <a:rPr lang="en" sz="2000" b="1" dirty="0"/>
              <a:t>Sa konteksto ng pagsakop sa Canaan, maipapakita ang katapatan sa Dios sa tatlong natatanging mga paraan:</a:t>
            </a:r>
          </a:p>
        </p:txBody>
      </p:sp>
    </p:spTree>
    <p:extLst>
      <p:ext uri="{BB962C8B-B14F-4D97-AF65-F5344CB8AC3E}">
        <p14:creationId xmlns:p14="http://schemas.microsoft.com/office/powerpoint/2010/main" val="329115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900" decel="100000" fill="hold"/>
                                        <p:tgtEl>
                                          <p:spTgt spid="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900" decel="100000" fill="hold"/>
                                        <p:tgtEl>
                                          <p:spTgt spid="1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8">
                                            <p:graphicEl>
                                              <a:dgm id="{04504CCF-E609-403F-BDD7-9DC328702048}"/>
                                            </p:graphicEl>
                                          </p:spTgt>
                                        </p:tgtEl>
                                        <p:attrNameLst>
                                          <p:attrName>style.visibility</p:attrName>
                                        </p:attrNameLst>
                                      </p:cBhvr>
                                      <p:to>
                                        <p:strVal val="visible"/>
                                      </p:to>
                                    </p:set>
                                    <p:animEffect transition="in" filter="fade">
                                      <p:cBhvr>
                                        <p:cTn id="40" dur="1000"/>
                                        <p:tgtEl>
                                          <p:spTgt spid="18">
                                            <p:graphicEl>
                                              <a:dgm id="{04504CCF-E609-403F-BDD7-9DC328702048}"/>
                                            </p:graphicEl>
                                          </p:spTgt>
                                        </p:tgtEl>
                                      </p:cBhvr>
                                    </p:animEffect>
                                    <p:anim calcmode="lin" valueType="num">
                                      <p:cBhvr>
                                        <p:cTn id="41" dur="1000" fill="hold"/>
                                        <p:tgtEl>
                                          <p:spTgt spid="18">
                                            <p:graphicEl>
                                              <a:dgm id="{04504CCF-E609-403F-BDD7-9DC328702048}"/>
                                            </p:graphicEl>
                                          </p:spTgt>
                                        </p:tgtEl>
                                        <p:attrNameLst>
                                          <p:attrName>ppt_x</p:attrName>
                                        </p:attrNameLst>
                                      </p:cBhvr>
                                      <p:tavLst>
                                        <p:tav tm="0">
                                          <p:val>
                                            <p:strVal val="#ppt_x"/>
                                          </p:val>
                                        </p:tav>
                                        <p:tav tm="100000">
                                          <p:val>
                                            <p:strVal val="#ppt_x"/>
                                          </p:val>
                                        </p:tav>
                                      </p:tavLst>
                                    </p:anim>
                                    <p:anim calcmode="lin" valueType="num">
                                      <p:cBhvr>
                                        <p:cTn id="42" dur="1000" fill="hold"/>
                                        <p:tgtEl>
                                          <p:spTgt spid="18">
                                            <p:graphicEl>
                                              <a:dgm id="{04504CCF-E609-403F-BDD7-9DC328702048}"/>
                                            </p:graphic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18">
                                            <p:graphicEl>
                                              <a:dgm id="{4A2981D8-ED82-4DD0-9931-C7C413BEB15C}"/>
                                            </p:graphicEl>
                                          </p:spTgt>
                                        </p:tgtEl>
                                        <p:attrNameLst>
                                          <p:attrName>style.visibility</p:attrName>
                                        </p:attrNameLst>
                                      </p:cBhvr>
                                      <p:to>
                                        <p:strVal val="visible"/>
                                      </p:to>
                                    </p:set>
                                    <p:animEffect transition="in" filter="fade">
                                      <p:cBhvr>
                                        <p:cTn id="47" dur="1000"/>
                                        <p:tgtEl>
                                          <p:spTgt spid="18">
                                            <p:graphicEl>
                                              <a:dgm id="{4A2981D8-ED82-4DD0-9931-C7C413BEB15C}"/>
                                            </p:graphicEl>
                                          </p:spTgt>
                                        </p:tgtEl>
                                      </p:cBhvr>
                                    </p:animEffect>
                                    <p:anim calcmode="lin" valueType="num">
                                      <p:cBhvr>
                                        <p:cTn id="48" dur="1000" fill="hold"/>
                                        <p:tgtEl>
                                          <p:spTgt spid="18">
                                            <p:graphicEl>
                                              <a:dgm id="{4A2981D8-ED82-4DD0-9931-C7C413BEB15C}"/>
                                            </p:graphicEl>
                                          </p:spTgt>
                                        </p:tgtEl>
                                        <p:attrNameLst>
                                          <p:attrName>ppt_x</p:attrName>
                                        </p:attrNameLst>
                                      </p:cBhvr>
                                      <p:tavLst>
                                        <p:tav tm="0">
                                          <p:val>
                                            <p:strVal val="#ppt_x"/>
                                          </p:val>
                                        </p:tav>
                                        <p:tav tm="100000">
                                          <p:val>
                                            <p:strVal val="#ppt_x"/>
                                          </p:val>
                                        </p:tav>
                                      </p:tavLst>
                                    </p:anim>
                                    <p:anim calcmode="lin" valueType="num">
                                      <p:cBhvr>
                                        <p:cTn id="49" dur="1000" fill="hold"/>
                                        <p:tgtEl>
                                          <p:spTgt spid="18">
                                            <p:graphicEl>
                                              <a:dgm id="{4A2981D8-ED82-4DD0-9931-C7C413BEB15C}"/>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18">
                                            <p:graphicEl>
                                              <a:dgm id="{DE78BB78-5502-475E-AEAA-5E57266ABC73}"/>
                                            </p:graphicEl>
                                          </p:spTgt>
                                        </p:tgtEl>
                                        <p:attrNameLst>
                                          <p:attrName>style.visibility</p:attrName>
                                        </p:attrNameLst>
                                      </p:cBhvr>
                                      <p:to>
                                        <p:strVal val="visible"/>
                                      </p:to>
                                    </p:set>
                                    <p:animEffect transition="in" filter="fade">
                                      <p:cBhvr>
                                        <p:cTn id="54" dur="1000"/>
                                        <p:tgtEl>
                                          <p:spTgt spid="18">
                                            <p:graphicEl>
                                              <a:dgm id="{DE78BB78-5502-475E-AEAA-5E57266ABC73}"/>
                                            </p:graphicEl>
                                          </p:spTgt>
                                        </p:tgtEl>
                                      </p:cBhvr>
                                    </p:animEffect>
                                    <p:anim calcmode="lin" valueType="num">
                                      <p:cBhvr>
                                        <p:cTn id="55" dur="1000" fill="hold"/>
                                        <p:tgtEl>
                                          <p:spTgt spid="18">
                                            <p:graphicEl>
                                              <a:dgm id="{DE78BB78-5502-475E-AEAA-5E57266ABC73}"/>
                                            </p:graphicEl>
                                          </p:spTgt>
                                        </p:tgtEl>
                                        <p:attrNameLst>
                                          <p:attrName>ppt_x</p:attrName>
                                        </p:attrNameLst>
                                      </p:cBhvr>
                                      <p:tavLst>
                                        <p:tav tm="0">
                                          <p:val>
                                            <p:strVal val="#ppt_x"/>
                                          </p:val>
                                        </p:tav>
                                        <p:tav tm="100000">
                                          <p:val>
                                            <p:strVal val="#ppt_x"/>
                                          </p:val>
                                        </p:tav>
                                      </p:tavLst>
                                    </p:anim>
                                    <p:anim calcmode="lin" valueType="num">
                                      <p:cBhvr>
                                        <p:cTn id="56" dur="1000" fill="hold"/>
                                        <p:tgtEl>
                                          <p:spTgt spid="18">
                                            <p:graphicEl>
                                              <a:dgm id="{DE78BB78-5502-475E-AEAA-5E57266ABC73}"/>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2"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left)">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5" fill="hold"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randombar(vertical)">
                                      <p:cBhvr>
                                        <p:cTn id="71" dur="500"/>
                                        <p:tgtEl>
                                          <p:spTgt spid="15"/>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left)">
                                      <p:cBhvr>
                                        <p:cTn id="7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18" grpId="0">
        <p:bldSub>
          <a:bldDgm bld="one"/>
        </p:bldSub>
      </p:bldGraphic>
      <p:bldP spid="7" grpId="0"/>
      <p:bldP spid="20"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id="{F3D2C390-649F-E2B1-C904-A058881F4E8B}"/>
              </a:ext>
            </a:extLst>
          </p:cNvPr>
          <p:cNvSpPr>
            <a:spLocks noGrp="1" noRot="1" noMove="1" noResize="1" noEditPoints="1" noAdjustHandles="1" noChangeArrowheads="1" noChangeShapeType="1"/>
          </p:cNvSpPr>
          <p:nvPr/>
        </p:nvSpPr>
        <p:spPr>
          <a:xfrm>
            <a:off x="0" y="-3868"/>
            <a:ext cx="12192000" cy="1269367"/>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F9C5EC9-ADC8-3EE0-1B65-E4401BBFC404}"/>
              </a:ext>
            </a:extLst>
          </p:cNvPr>
          <p:cNvSpPr txBox="1"/>
          <p:nvPr/>
        </p:nvSpPr>
        <p:spPr>
          <a:xfrm>
            <a:off x="3668110" y="-56418"/>
            <a:ext cx="8523890" cy="646331"/>
          </a:xfrm>
          <a:prstGeom prst="rect">
            <a:avLst/>
          </a:prstGeom>
          <a:noFill/>
        </p:spPr>
        <p:txBody>
          <a:bodyPr wrap="square">
            <a:spAutoFit/>
          </a:bodyPr>
          <a:lstStyle/>
          <a:p>
            <a:pPr algn="ctr"/>
            <a:r>
              <a:rPr lang="en" sz="3600" b="1" spc="50" dirty="0">
                <a:ln w="0"/>
                <a:solidFill>
                  <a:schemeClr val="bg2"/>
                </a:solidFill>
                <a:effectLst>
                  <a:innerShdw blurRad="63500" dist="50800" dir="13500000">
                    <a:srgbClr val="000000">
                      <a:alpha val="50000"/>
                    </a:srgbClr>
                  </a:innerShdw>
                </a:effectLst>
              </a:rPr>
              <a:t>ANO ANG DAPAT NATING GAWIN</a:t>
            </a:r>
          </a:p>
        </p:txBody>
      </p:sp>
      <p:sp>
        <p:nvSpPr>
          <p:cNvPr id="4" name="CuadroTexto 3">
            <a:extLst>
              <a:ext uri="{FF2B5EF4-FFF2-40B4-BE49-F238E27FC236}">
                <a16:creationId xmlns:a16="http://schemas.microsoft.com/office/drawing/2014/main" id="{9493BB83-5FA1-6CF8-161C-AF66AFDA872B}"/>
              </a:ext>
            </a:extLst>
          </p:cNvPr>
          <p:cNvSpPr txBox="1"/>
          <p:nvPr/>
        </p:nvSpPr>
        <p:spPr>
          <a:xfrm>
            <a:off x="4083293" y="599678"/>
            <a:ext cx="7992888" cy="646331"/>
          </a:xfrm>
          <a:prstGeom prst="rect">
            <a:avLst/>
          </a:prstGeom>
          <a:noFill/>
        </p:spPr>
        <p:txBody>
          <a:bodyPr wrap="square">
            <a:spAutoFit/>
          </a:bodyPr>
          <a:lstStyle/>
          <a:p>
            <a:pPr algn="ctr"/>
            <a:r>
              <a:rPr lang="en" b="1" dirty="0">
                <a:solidFill>
                  <a:schemeClr val="accent6">
                    <a:lumMod val="75000"/>
                  </a:schemeClr>
                </a:solidFill>
                <a:latin typeface="Comic Sans MS" panose="030F0702030302020204" pitchFamily="66" charset="0"/>
              </a:rPr>
              <a:t>“</a:t>
            </a:r>
            <a:r>
              <a:rPr lang="en-US" b="1" dirty="0" err="1">
                <a:solidFill>
                  <a:schemeClr val="accent6">
                    <a:lumMod val="75000"/>
                  </a:schemeClr>
                </a:solidFill>
                <a:latin typeface="Comic Sans MS" panose="030F0702030302020204" pitchFamily="66" charset="0"/>
              </a:rPr>
              <a:t>Magpakaingat</a:t>
            </a:r>
            <a:r>
              <a:rPr lang="en-US" b="1" dirty="0">
                <a:solidFill>
                  <a:schemeClr val="accent6">
                    <a:lumMod val="75000"/>
                  </a:schemeClr>
                </a:solidFill>
                <a:latin typeface="Comic Sans MS" panose="030F0702030302020204" pitchFamily="66" charset="0"/>
              </a:rPr>
              <a:t> </a:t>
            </a:r>
            <a:r>
              <a:rPr lang="en-US" b="1" dirty="0" err="1">
                <a:solidFill>
                  <a:schemeClr val="accent6">
                    <a:lumMod val="75000"/>
                  </a:schemeClr>
                </a:solidFill>
                <a:latin typeface="Comic Sans MS" panose="030F0702030302020204" pitchFamily="66" charset="0"/>
              </a:rPr>
              <a:t>nga</a:t>
            </a:r>
            <a:r>
              <a:rPr lang="en-US" b="1" dirty="0">
                <a:solidFill>
                  <a:schemeClr val="accent6">
                    <a:lumMod val="75000"/>
                  </a:schemeClr>
                </a:solidFill>
                <a:latin typeface="Comic Sans MS" panose="030F0702030302020204" pitchFamily="66" charset="0"/>
              </a:rPr>
              <a:t> </a:t>
            </a:r>
            <a:r>
              <a:rPr lang="en-US" b="1" dirty="0" err="1">
                <a:solidFill>
                  <a:schemeClr val="accent6">
                    <a:lumMod val="75000"/>
                  </a:schemeClr>
                </a:solidFill>
                <a:latin typeface="Comic Sans MS" panose="030F0702030302020204" pitchFamily="66" charset="0"/>
              </a:rPr>
              <a:t>kayong</a:t>
            </a:r>
            <a:r>
              <a:rPr lang="en-US" b="1" dirty="0">
                <a:solidFill>
                  <a:schemeClr val="accent6">
                    <a:lumMod val="75000"/>
                  </a:schemeClr>
                </a:solidFill>
                <a:latin typeface="Comic Sans MS" panose="030F0702030302020204" pitchFamily="66" charset="0"/>
              </a:rPr>
              <a:t> </a:t>
            </a:r>
            <a:r>
              <a:rPr lang="en-US" b="1" dirty="0" err="1">
                <a:solidFill>
                  <a:schemeClr val="accent6">
                    <a:lumMod val="75000"/>
                  </a:schemeClr>
                </a:solidFill>
                <a:latin typeface="Comic Sans MS" panose="030F0702030302020204" pitchFamily="66" charset="0"/>
              </a:rPr>
              <a:t>mabuti</a:t>
            </a:r>
            <a:r>
              <a:rPr lang="en-US" b="1" dirty="0">
                <a:solidFill>
                  <a:schemeClr val="accent6">
                    <a:lumMod val="75000"/>
                  </a:schemeClr>
                </a:solidFill>
                <a:latin typeface="Comic Sans MS" panose="030F0702030302020204" pitchFamily="66" charset="0"/>
              </a:rPr>
              <a:t> sa </a:t>
            </a:r>
            <a:r>
              <a:rPr lang="en-US" b="1" dirty="0" err="1">
                <a:solidFill>
                  <a:schemeClr val="accent6">
                    <a:lumMod val="75000"/>
                  </a:schemeClr>
                </a:solidFill>
                <a:latin typeface="Comic Sans MS" panose="030F0702030302020204" pitchFamily="66" charset="0"/>
              </a:rPr>
              <a:t>inyong</a:t>
            </a:r>
            <a:r>
              <a:rPr lang="en-US" b="1" dirty="0">
                <a:solidFill>
                  <a:schemeClr val="accent6">
                    <a:lumMod val="75000"/>
                  </a:schemeClr>
                </a:solidFill>
                <a:latin typeface="Comic Sans MS" panose="030F0702030302020204" pitchFamily="66" charset="0"/>
              </a:rPr>
              <a:t> </a:t>
            </a:r>
            <a:r>
              <a:rPr lang="en-US" b="1" dirty="0" err="1">
                <a:solidFill>
                  <a:schemeClr val="accent6">
                    <a:lumMod val="75000"/>
                  </a:schemeClr>
                </a:solidFill>
                <a:latin typeface="Comic Sans MS" panose="030F0702030302020204" pitchFamily="66" charset="0"/>
              </a:rPr>
              <a:t>sarili</a:t>
            </a:r>
            <a:r>
              <a:rPr lang="en-US" b="1" dirty="0">
                <a:solidFill>
                  <a:schemeClr val="accent6">
                    <a:lumMod val="75000"/>
                  </a:schemeClr>
                </a:solidFill>
                <a:latin typeface="Comic Sans MS" panose="030F0702030302020204" pitchFamily="66" charset="0"/>
              </a:rPr>
              <a:t>, na </a:t>
            </a:r>
            <a:r>
              <a:rPr lang="en-US" b="1" dirty="0" err="1">
                <a:solidFill>
                  <a:schemeClr val="accent6">
                    <a:lumMod val="75000"/>
                  </a:schemeClr>
                </a:solidFill>
                <a:latin typeface="Comic Sans MS" panose="030F0702030302020204" pitchFamily="66" charset="0"/>
              </a:rPr>
              <a:t>inyong</a:t>
            </a:r>
            <a:r>
              <a:rPr lang="en-US" b="1" dirty="0">
                <a:solidFill>
                  <a:schemeClr val="accent6">
                    <a:lumMod val="75000"/>
                  </a:schemeClr>
                </a:solidFill>
                <a:latin typeface="Comic Sans MS" panose="030F0702030302020204" pitchFamily="66" charset="0"/>
              </a:rPr>
              <a:t> </a:t>
            </a:r>
            <a:r>
              <a:rPr lang="en-US" b="1" dirty="0" err="1">
                <a:solidFill>
                  <a:schemeClr val="accent6">
                    <a:lumMod val="75000"/>
                  </a:schemeClr>
                </a:solidFill>
                <a:latin typeface="Comic Sans MS" panose="030F0702030302020204" pitchFamily="66" charset="0"/>
              </a:rPr>
              <a:t>ibigin</a:t>
            </a:r>
            <a:r>
              <a:rPr lang="en-US" b="1" dirty="0">
                <a:solidFill>
                  <a:schemeClr val="accent6">
                    <a:lumMod val="75000"/>
                  </a:schemeClr>
                </a:solidFill>
                <a:latin typeface="Comic Sans MS" panose="030F0702030302020204" pitchFamily="66" charset="0"/>
              </a:rPr>
              <a:t> ang </a:t>
            </a:r>
            <a:r>
              <a:rPr lang="en-US" b="1" dirty="0" err="1">
                <a:solidFill>
                  <a:schemeClr val="accent6">
                    <a:lumMod val="75000"/>
                  </a:schemeClr>
                </a:solidFill>
                <a:latin typeface="Comic Sans MS" panose="030F0702030302020204" pitchFamily="66" charset="0"/>
              </a:rPr>
              <a:t>Panginoon</a:t>
            </a:r>
            <a:r>
              <a:rPr lang="en-US" b="1" dirty="0">
                <a:solidFill>
                  <a:schemeClr val="accent6">
                    <a:lumMod val="75000"/>
                  </a:schemeClr>
                </a:solidFill>
                <a:latin typeface="Comic Sans MS" panose="030F0702030302020204" pitchFamily="66" charset="0"/>
              </a:rPr>
              <a:t> </a:t>
            </a:r>
            <a:r>
              <a:rPr lang="en-US" b="1" dirty="0" err="1">
                <a:solidFill>
                  <a:schemeClr val="accent6">
                    <a:lumMod val="75000"/>
                  </a:schemeClr>
                </a:solidFill>
                <a:latin typeface="Comic Sans MS" panose="030F0702030302020204" pitchFamily="66" charset="0"/>
              </a:rPr>
              <a:t>ninyong</a:t>
            </a:r>
            <a:r>
              <a:rPr lang="en-US" b="1" dirty="0">
                <a:solidFill>
                  <a:schemeClr val="accent6">
                    <a:lumMod val="75000"/>
                  </a:schemeClr>
                </a:solidFill>
                <a:latin typeface="Comic Sans MS" panose="030F0702030302020204" pitchFamily="66" charset="0"/>
              </a:rPr>
              <a:t> Dios</a:t>
            </a:r>
            <a:r>
              <a:rPr lang="en" b="1" dirty="0">
                <a:solidFill>
                  <a:schemeClr val="accent6">
                    <a:lumMod val="75000"/>
                  </a:schemeClr>
                </a:solidFill>
                <a:latin typeface="Comic Sans MS" panose="030F0702030302020204" pitchFamily="66" charset="0"/>
              </a:rPr>
              <a:t>” </a:t>
            </a:r>
            <a:r>
              <a:rPr lang="en" sz="1400" b="1" dirty="0">
                <a:solidFill>
                  <a:schemeClr val="accent6">
                    <a:lumMod val="75000"/>
                  </a:schemeClr>
                </a:solidFill>
                <a:latin typeface="Comic Sans MS" panose="030F0702030302020204" pitchFamily="66" charset="0"/>
              </a:rPr>
              <a:t>(Josue 23:11)</a:t>
            </a:r>
            <a:endParaRPr lang="es-ES" b="1" dirty="0">
              <a:solidFill>
                <a:schemeClr val="accent6">
                  <a:lumMod val="75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id="{BA646E4D-1D58-007A-E9CE-2C4F6E5453BB}"/>
              </a:ext>
            </a:extLst>
          </p:cNvPr>
          <p:cNvSpPr txBox="1"/>
          <p:nvPr/>
        </p:nvSpPr>
        <p:spPr>
          <a:xfrm>
            <a:off x="4275668" y="1265758"/>
            <a:ext cx="5584153" cy="1015663"/>
          </a:xfrm>
          <a:prstGeom prst="rect">
            <a:avLst/>
          </a:prstGeom>
          <a:noFill/>
        </p:spPr>
        <p:txBody>
          <a:bodyPr wrap="square" rtlCol="0">
            <a:spAutoFit/>
          </a:bodyPr>
          <a:lstStyle/>
          <a:p>
            <a:pPr>
              <a:spcBef>
                <a:spcPts val="600"/>
              </a:spcBef>
            </a:pPr>
            <a:r>
              <a:rPr lang="en" sz="2000" b="1" dirty="0"/>
              <a:t>Masasabi natin nang walang duda na ang pangunahing punto ng talumpati ni Josue ay makikita sa talatang 11: mahalin ang Dios.</a:t>
            </a:r>
          </a:p>
        </p:txBody>
      </p:sp>
      <p:pic>
        <p:nvPicPr>
          <p:cNvPr id="12" name="Imagen 11" descr="Imagen que contiene Interfaz de usuario gráfica&#10;&#10;El contenido generado por IA puede ser incorrecto.">
            <a:extLst>
              <a:ext uri="{FF2B5EF4-FFF2-40B4-BE49-F238E27FC236}">
                <a16:creationId xmlns:a16="http://schemas.microsoft.com/office/drawing/2014/main" id="{C0422705-8083-6622-472D-09D2F06E14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819" y="2961428"/>
            <a:ext cx="2983552" cy="3796840"/>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Un par de personas de pie sobre pasto&#10;&#10;El contenido generado por IA puede ser incorrecto.">
            <a:extLst>
              <a:ext uri="{FF2B5EF4-FFF2-40B4-BE49-F238E27FC236}">
                <a16:creationId xmlns:a16="http://schemas.microsoft.com/office/drawing/2014/main" id="{EE414ED2-1935-E41F-A7ED-29F11F82CFEB}"/>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15819" y="28634"/>
            <a:ext cx="4099796" cy="2694340"/>
          </a:xfrm>
          <a:prstGeom prst="ellipse">
            <a:avLst/>
          </a:prstGeom>
          <a:ln w="63500" cap="rnd">
            <a:solidFill>
              <a:schemeClr val="accent2">
                <a:lumMod val="75000"/>
              </a:schemeClr>
            </a:solidFill>
          </a:ln>
          <a:effectLst/>
          <a:scene3d>
            <a:camera prst="orthographicFront"/>
            <a:lightRig rig="contrasting" dir="t">
              <a:rot lat="0" lon="0" rev="3000000"/>
            </a:lightRig>
          </a:scene3d>
          <a:sp3d contourW="7620">
            <a:bevelT w="95250" h="31750"/>
            <a:contourClr>
              <a:srgbClr val="333333"/>
            </a:contourClr>
          </a:sp3d>
        </p:spPr>
      </p:pic>
      <p:sp>
        <p:nvSpPr>
          <p:cNvPr id="16" name="CuadroTexto 15">
            <a:extLst>
              <a:ext uri="{FF2B5EF4-FFF2-40B4-BE49-F238E27FC236}">
                <a16:creationId xmlns:a16="http://schemas.microsoft.com/office/drawing/2014/main" id="{90FE6017-1A94-7B77-498D-2EF620E6C7D7}"/>
              </a:ext>
            </a:extLst>
          </p:cNvPr>
          <p:cNvSpPr txBox="1"/>
          <p:nvPr/>
        </p:nvSpPr>
        <p:spPr>
          <a:xfrm>
            <a:off x="3247842" y="3224022"/>
            <a:ext cx="6611979" cy="707886"/>
          </a:xfrm>
          <a:prstGeom prst="rect">
            <a:avLst/>
          </a:prstGeom>
          <a:noFill/>
        </p:spPr>
        <p:txBody>
          <a:bodyPr wrap="square">
            <a:spAutoFit/>
          </a:bodyPr>
          <a:lstStyle/>
          <a:p>
            <a:pPr>
              <a:spcBef>
                <a:spcPts val="600"/>
              </a:spcBef>
            </a:pPr>
            <a:r>
              <a:rPr lang="en" sz="2000" b="1" dirty="0"/>
              <a:t>Dagdag pa, nagpahayag ng pampasigla si Josue sa pag-ibig na yun: katapatan ng Dios (Josue 23:14).</a:t>
            </a:r>
          </a:p>
        </p:txBody>
      </p:sp>
      <p:sp>
        <p:nvSpPr>
          <p:cNvPr id="18" name="CuadroTexto 17">
            <a:extLst>
              <a:ext uri="{FF2B5EF4-FFF2-40B4-BE49-F238E27FC236}">
                <a16:creationId xmlns:a16="http://schemas.microsoft.com/office/drawing/2014/main" id="{A6787A70-9098-FF32-4880-55E2976E2732}"/>
              </a:ext>
            </a:extLst>
          </p:cNvPr>
          <p:cNvSpPr txBox="1"/>
          <p:nvPr/>
        </p:nvSpPr>
        <p:spPr>
          <a:xfrm>
            <a:off x="3247842" y="3895377"/>
            <a:ext cx="6611979" cy="707886"/>
          </a:xfrm>
          <a:prstGeom prst="rect">
            <a:avLst/>
          </a:prstGeom>
          <a:noFill/>
        </p:spPr>
        <p:txBody>
          <a:bodyPr wrap="square">
            <a:spAutoFit/>
          </a:bodyPr>
          <a:lstStyle/>
          <a:p>
            <a:pPr>
              <a:spcBef>
                <a:spcPts val="600"/>
              </a:spcBef>
            </a:pPr>
            <a:r>
              <a:rPr lang="en" sz="2000" b="1" dirty="0"/>
              <a:t>Ngayon ay may mas malaki tayong pampasigla: ang halimbawa ni Jesus (Juan 13:34).</a:t>
            </a:r>
          </a:p>
        </p:txBody>
      </p:sp>
      <p:sp>
        <p:nvSpPr>
          <p:cNvPr id="20" name="CuadroTexto 19">
            <a:extLst>
              <a:ext uri="{FF2B5EF4-FFF2-40B4-BE49-F238E27FC236}">
                <a16:creationId xmlns:a16="http://schemas.microsoft.com/office/drawing/2014/main" id="{8BBD9EB7-2781-53FA-A6C1-5E609C254642}"/>
              </a:ext>
            </a:extLst>
          </p:cNvPr>
          <p:cNvSpPr txBox="1"/>
          <p:nvPr/>
        </p:nvSpPr>
        <p:spPr>
          <a:xfrm>
            <a:off x="3246761" y="4566732"/>
            <a:ext cx="6603194" cy="1015663"/>
          </a:xfrm>
          <a:prstGeom prst="rect">
            <a:avLst/>
          </a:prstGeom>
          <a:noFill/>
        </p:spPr>
        <p:txBody>
          <a:bodyPr wrap="square">
            <a:spAutoFit/>
          </a:bodyPr>
          <a:lstStyle/>
          <a:p>
            <a:pPr>
              <a:spcBef>
                <a:spcPts val="600"/>
              </a:spcBef>
            </a:pPr>
            <a:r>
              <a:rPr lang="en" sz="2000" b="1" dirty="0"/>
              <a:t>Nais ng Dios na pumasok sa matalik at personal na pakikipag-ugnayan sa bawat tao na tutugon sa Kanyang pag-ibig.</a:t>
            </a:r>
          </a:p>
        </p:txBody>
      </p:sp>
      <p:sp>
        <p:nvSpPr>
          <p:cNvPr id="22" name="CuadroTexto 21">
            <a:extLst>
              <a:ext uri="{FF2B5EF4-FFF2-40B4-BE49-F238E27FC236}">
                <a16:creationId xmlns:a16="http://schemas.microsoft.com/office/drawing/2014/main" id="{F2CC6260-BFE9-59C0-3EE1-90C95AA305D9}"/>
              </a:ext>
            </a:extLst>
          </p:cNvPr>
          <p:cNvSpPr txBox="1"/>
          <p:nvPr/>
        </p:nvSpPr>
        <p:spPr>
          <a:xfrm>
            <a:off x="3668111" y="2244890"/>
            <a:ext cx="6186778" cy="1015663"/>
          </a:xfrm>
          <a:prstGeom prst="rect">
            <a:avLst/>
          </a:prstGeom>
          <a:noFill/>
        </p:spPr>
        <p:txBody>
          <a:bodyPr wrap="square">
            <a:spAutoFit/>
          </a:bodyPr>
          <a:lstStyle/>
          <a:p>
            <a:pPr>
              <a:spcBef>
                <a:spcPts val="600"/>
              </a:spcBef>
            </a:pPr>
            <a:r>
              <a:rPr lang="en" sz="2000" b="1" dirty="0"/>
              <a:t>Dapat ipakita ng Israel ang kanilang pag-ibig sa hindi pagmamahal sa ibang mga dios, na magdudulot ng seryosong pinsala sa kanila (Josue 23:12-13).</a:t>
            </a:r>
          </a:p>
        </p:txBody>
      </p:sp>
      <p:pic>
        <p:nvPicPr>
          <p:cNvPr id="24" name="Imagen 23" descr="Un dibujo de una persona&#10;&#10;El contenido generado por IA puede ser incorrecto.">
            <a:extLst>
              <a:ext uri="{FF2B5EF4-FFF2-40B4-BE49-F238E27FC236}">
                <a16:creationId xmlns:a16="http://schemas.microsoft.com/office/drawing/2014/main" id="{69F3C2DD-FC23-EA2D-7DDE-933FCB731C8F}"/>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849955" y="1407872"/>
            <a:ext cx="2226226" cy="3780889"/>
          </a:xfrm>
          <a:prstGeom prst="round2DiagRect">
            <a:avLst>
              <a:gd name="adj1" fmla="val 16667"/>
              <a:gd name="adj2" fmla="val 0"/>
            </a:avLst>
          </a:prstGeom>
          <a:ln w="38100" cap="sq">
            <a:solidFill>
              <a:srgbClr val="F1E2B9"/>
            </a:solidFill>
            <a:miter lim="800000"/>
          </a:ln>
          <a:effectLst>
            <a:outerShdw blurRad="254000" algn="tl" rotWithShape="0">
              <a:srgbClr val="000000">
                <a:alpha val="43000"/>
              </a:srgbClr>
            </a:outerShdw>
          </a:effectLst>
        </p:spPr>
      </p:pic>
      <p:sp>
        <p:nvSpPr>
          <p:cNvPr id="26" name="CuadroTexto 25">
            <a:extLst>
              <a:ext uri="{FF2B5EF4-FFF2-40B4-BE49-F238E27FC236}">
                <a16:creationId xmlns:a16="http://schemas.microsoft.com/office/drawing/2014/main" id="{55D5C661-8211-E7E4-9717-CC2A6BE39482}"/>
              </a:ext>
            </a:extLst>
          </p:cNvPr>
          <p:cNvSpPr txBox="1"/>
          <p:nvPr/>
        </p:nvSpPr>
        <p:spPr>
          <a:xfrm>
            <a:off x="3246760" y="5545862"/>
            <a:ext cx="4567235" cy="1323439"/>
          </a:xfrm>
          <a:prstGeom prst="rect">
            <a:avLst/>
          </a:prstGeom>
          <a:noFill/>
        </p:spPr>
        <p:txBody>
          <a:bodyPr wrap="square">
            <a:spAutoFit/>
          </a:bodyPr>
          <a:lstStyle/>
          <a:p>
            <a:pPr>
              <a:spcBef>
                <a:spcPts val="600"/>
              </a:spcBef>
            </a:pPr>
            <a:r>
              <a:rPr lang="en" sz="2000" b="1" dirty="0"/>
              <a:t>Dahil dito, ang Kanyang pagmamahal sa lahat ang bumubuo ng balangkas upang makita ang ating boluntaryong pag-iibigan.</a:t>
            </a:r>
          </a:p>
        </p:txBody>
      </p:sp>
      <p:pic>
        <p:nvPicPr>
          <p:cNvPr id="28" name="Imagen 27" descr="Dibujo de una persona&#10;&#10;El contenido generado por IA puede ser incorrecto.">
            <a:extLst>
              <a:ext uri="{FF2B5EF4-FFF2-40B4-BE49-F238E27FC236}">
                <a16:creationId xmlns:a16="http://schemas.microsoft.com/office/drawing/2014/main" id="{EF1F7324-C17E-7CBF-C255-B1FA9979919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7813996" y="5274618"/>
            <a:ext cx="4366698" cy="1337476"/>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63696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par>
                                <p:cTn id="20" presetID="31"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00" fill="hold"/>
                                        <p:tgtEl>
                                          <p:spTgt spid="24"/>
                                        </p:tgtEl>
                                        <p:attrNameLst>
                                          <p:attrName>ppt_w</p:attrName>
                                        </p:attrNameLst>
                                      </p:cBhvr>
                                      <p:tavLst>
                                        <p:tav tm="0">
                                          <p:val>
                                            <p:fltVal val="0"/>
                                          </p:val>
                                        </p:tav>
                                        <p:tav tm="100000">
                                          <p:val>
                                            <p:strVal val="#ppt_w"/>
                                          </p:val>
                                        </p:tav>
                                      </p:tavLst>
                                    </p:anim>
                                    <p:anim calcmode="lin" valueType="num">
                                      <p:cBhvr>
                                        <p:cTn id="23" dur="1000" fill="hold"/>
                                        <p:tgtEl>
                                          <p:spTgt spid="24"/>
                                        </p:tgtEl>
                                        <p:attrNameLst>
                                          <p:attrName>ppt_h</p:attrName>
                                        </p:attrNameLst>
                                      </p:cBhvr>
                                      <p:tavLst>
                                        <p:tav tm="0">
                                          <p:val>
                                            <p:fltVal val="0"/>
                                          </p:val>
                                        </p:tav>
                                        <p:tav tm="100000">
                                          <p:val>
                                            <p:strVal val="#ppt_h"/>
                                          </p:val>
                                        </p:tav>
                                      </p:tavLst>
                                    </p:anim>
                                    <p:anim calcmode="lin" valueType="num">
                                      <p:cBhvr>
                                        <p:cTn id="24" dur="1000" fill="hold"/>
                                        <p:tgtEl>
                                          <p:spTgt spid="24"/>
                                        </p:tgtEl>
                                        <p:attrNameLst>
                                          <p:attrName>style.rotation</p:attrName>
                                        </p:attrNameLst>
                                      </p:cBhvr>
                                      <p:tavLst>
                                        <p:tav tm="0">
                                          <p:val>
                                            <p:fltVal val="90"/>
                                          </p:val>
                                        </p:tav>
                                        <p:tav tm="100000">
                                          <p:val>
                                            <p:fltVal val="0"/>
                                          </p:val>
                                        </p:tav>
                                      </p:tavLst>
                                    </p:anim>
                                    <p:animEffect transition="in" filter="fade">
                                      <p:cBhvr>
                                        <p:cTn id="25" dur="10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8"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heel(8)">
                                      <p:cBhvr>
                                        <p:cTn id="45" dur="750"/>
                                        <p:tgtEl>
                                          <p:spTgt spid="14"/>
                                        </p:tgtEl>
                                      </p:cBhvr>
                                    </p:animEffect>
                                  </p:childTnLst>
                                </p:cTn>
                              </p:par>
                            </p:childTnLst>
                          </p:cTn>
                        </p:par>
                        <p:par>
                          <p:cTn id="46" fill="hold">
                            <p:stCondLst>
                              <p:cond delay="750"/>
                            </p:stCondLst>
                            <p:childTnLst>
                              <p:par>
                                <p:cTn id="47" presetID="22" presetClass="entr" presetSubtype="8"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5"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7" dur="1000" fill="hold"/>
                                        <p:tgtEl>
                                          <p:spTgt spid="12"/>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12"/>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37" fill="hold"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barn(outVertical)">
                                      <p:cBhvr>
                                        <p:cTn id="70" dur="500"/>
                                        <p:tgtEl>
                                          <p:spTgt spid="28"/>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left)">
                                      <p:cBhvr>
                                        <p:cTn id="7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6" grpId="0"/>
      <p:bldP spid="18" grpId="0"/>
      <p:bldP spid="20" grpId="0"/>
      <p:bldP spid="22"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A602458-8FAC-CB1E-66E1-54720F30B421}"/>
              </a:ext>
            </a:extLst>
          </p:cNvPr>
          <p:cNvSpPr>
            <a:spLocks noGrp="1" noRot="1" noMove="1" noResize="1" noEditPoints="1" noAdjustHandles="1" noChangeArrowheads="1" noChangeShapeType="1"/>
          </p:cNvSpPr>
          <p:nvPr/>
        </p:nvSpPr>
        <p:spPr>
          <a:xfrm>
            <a:off x="0" y="0"/>
            <a:ext cx="12191999" cy="1559421"/>
          </a:xfrm>
          <a:prstGeom prst="rect">
            <a:avLst/>
          </a:pr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127A4B1-F459-0549-6C7E-A05B6765D846}"/>
              </a:ext>
            </a:extLst>
          </p:cNvPr>
          <p:cNvSpPr txBox="1"/>
          <p:nvPr/>
        </p:nvSpPr>
        <p:spPr>
          <a:xfrm>
            <a:off x="0" y="0"/>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s-ES" sz="4400" b="1" dirty="0">
                <a:ln/>
                <a:solidFill>
                  <a:schemeClr val="tx2">
                    <a:lumMod val="40000"/>
                    <a:lumOff val="60000"/>
                  </a:schemeClr>
                </a:solidFill>
              </a:rPr>
              <a:t>ANG PARUSA NG PAGTATAKSIL</a:t>
            </a:r>
            <a:endParaRPr lang="en" sz="4400" b="1" dirty="0">
              <a:ln/>
              <a:solidFill>
                <a:schemeClr val="tx2">
                  <a:lumMod val="40000"/>
                  <a:lumOff val="60000"/>
                </a:schemeClr>
              </a:solidFill>
            </a:endParaRPr>
          </a:p>
        </p:txBody>
      </p:sp>
      <p:sp>
        <p:nvSpPr>
          <p:cNvPr id="4" name="CuadroTexto 3">
            <a:extLst>
              <a:ext uri="{FF2B5EF4-FFF2-40B4-BE49-F238E27FC236}">
                <a16:creationId xmlns:a16="http://schemas.microsoft.com/office/drawing/2014/main" id="{FCBE42F1-6467-5F4A-77D1-8C72DA05E730}"/>
              </a:ext>
            </a:extLst>
          </p:cNvPr>
          <p:cNvSpPr txBox="1"/>
          <p:nvPr/>
        </p:nvSpPr>
        <p:spPr>
          <a:xfrm>
            <a:off x="-1" y="528486"/>
            <a:ext cx="12191999" cy="1138773"/>
          </a:xfrm>
          <a:prstGeom prst="rect">
            <a:avLst/>
          </a:prstGeom>
          <a:noFill/>
        </p:spPr>
        <p:txBody>
          <a:bodyPr wrap="square">
            <a:spAutoFit/>
          </a:bodyPr>
          <a:lstStyle/>
          <a:p>
            <a:pPr algn="ctr"/>
            <a:r>
              <a:rPr lang="en" b="1" dirty="0">
                <a:solidFill>
                  <a:srgbClr val="FFFF99"/>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At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mangyayari</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na kung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paanong</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ang lahat ng mga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mabuting</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bagay ay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nangyari</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sa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inyo</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na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sinalita</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sa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inyo</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ng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Panginoon</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ninyong</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Dios, ay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gayon</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dadalhin</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ng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Panginoon</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sa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inyo</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ang lahat ng mga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masamang</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bagay,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hanggang</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sa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kayo'y</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malipol</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niya</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dito sa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mabuting</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lupain</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na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ibinigay</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sa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inyo</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ng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Panginoon</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FF99"/>
                </a:solidFill>
                <a:effectLst>
                  <a:outerShdw blurRad="38100" dist="38100" dir="2700000" algn="tl">
                    <a:srgbClr val="000000">
                      <a:alpha val="43137"/>
                    </a:srgbClr>
                  </a:outerShdw>
                </a:effectLst>
                <a:latin typeface="Comic Sans MS" panose="030F0702030302020204" pitchFamily="66" charset="0"/>
              </a:rPr>
              <a:t>ninyong</a:t>
            </a:r>
            <a:r>
              <a:rPr lang="en-US" b="1" dirty="0">
                <a:solidFill>
                  <a:srgbClr val="FFFF99"/>
                </a:solidFill>
                <a:effectLst>
                  <a:outerShdw blurRad="38100" dist="38100" dir="2700000" algn="tl">
                    <a:srgbClr val="000000">
                      <a:alpha val="43137"/>
                    </a:srgbClr>
                  </a:outerShdw>
                </a:effectLst>
                <a:latin typeface="Comic Sans MS" panose="030F0702030302020204" pitchFamily="66" charset="0"/>
              </a:rPr>
              <a:t> Dios</a:t>
            </a:r>
            <a:r>
              <a:rPr lang="en" b="1" dirty="0">
                <a:solidFill>
                  <a:srgbClr val="FFFF99"/>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FF99"/>
                </a:solidFill>
                <a:effectLst>
                  <a:outerShdw blurRad="38100" dist="38100" dir="2700000" algn="tl">
                    <a:srgbClr val="000000">
                      <a:alpha val="43137"/>
                    </a:srgbClr>
                  </a:outerShdw>
                </a:effectLst>
                <a:latin typeface="Comic Sans MS" panose="030F0702030302020204" pitchFamily="66" charset="0"/>
              </a:rPr>
              <a:t>(Josue 23:15)</a:t>
            </a:r>
            <a:endParaRPr lang="es-ES" b="1" dirty="0">
              <a:solidFill>
                <a:srgbClr val="FFFF99"/>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46055DED-C5FE-8E5D-FC05-794B7B258284}"/>
              </a:ext>
            </a:extLst>
          </p:cNvPr>
          <p:cNvSpPr txBox="1"/>
          <p:nvPr/>
        </p:nvSpPr>
        <p:spPr>
          <a:xfrm>
            <a:off x="361949" y="1609725"/>
            <a:ext cx="7920203" cy="1015663"/>
          </a:xfrm>
          <a:prstGeom prst="rect">
            <a:avLst/>
          </a:prstGeom>
          <a:noFill/>
        </p:spPr>
        <p:txBody>
          <a:bodyPr wrap="square" rtlCol="0">
            <a:spAutoFit/>
          </a:bodyPr>
          <a:lstStyle/>
          <a:p>
            <a:pPr>
              <a:spcBef>
                <a:spcPts val="600"/>
              </a:spcBef>
            </a:pPr>
            <a:r>
              <a:rPr lang="en" sz="2000" b="1" dirty="0">
                <a:solidFill>
                  <a:schemeClr val="bg1"/>
                </a:solidFill>
                <a:effectLst>
                  <a:glow rad="127000">
                    <a:srgbClr val="8E0025"/>
                  </a:glow>
                  <a:outerShdw blurRad="38100" dist="38100" dir="2700000" algn="tl">
                    <a:srgbClr val="000000">
                      <a:alpha val="43137"/>
                    </a:srgbClr>
                  </a:outerShdw>
                </a:effectLst>
              </a:rPr>
              <a:t>Tinapos ni Josue ang kanyang talumpati sa mabagsik na mga salita ng babala tungkol sa mga resulta ng pagsuway: pagdurusa sa galit ng Dios (Josue 23:15-16).</a:t>
            </a:r>
          </a:p>
        </p:txBody>
      </p:sp>
      <p:pic>
        <p:nvPicPr>
          <p:cNvPr id="6" name="Imagen 5" descr="Imagen que contiene edificio, frente, tabla, fuego&#10;&#10;El contenido generado por IA puede ser incorrecto.">
            <a:extLst>
              <a:ext uri="{FF2B5EF4-FFF2-40B4-BE49-F238E27FC236}">
                <a16:creationId xmlns:a16="http://schemas.microsoft.com/office/drawing/2014/main" id="{2B5177DE-39F8-5B52-9F40-36865FFF1D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21748" y="1775097"/>
            <a:ext cx="3508313" cy="4962033"/>
          </a:xfrm>
          <a:prstGeom prst="snip2DiagRect">
            <a:avLst>
              <a:gd name="adj1" fmla="val 17675"/>
              <a:gd name="adj2" fmla="val 0"/>
            </a:avLst>
          </a:prstGeom>
          <a:solidFill>
            <a:srgbClr val="FFFFFF">
              <a:shade val="85000"/>
            </a:srgbClr>
          </a:solidFill>
          <a:ln w="88900" cap="sq">
            <a:solidFill>
              <a:srgbClr val="FFFAB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grupo de personas en medio de una multitud de gente&#10;&#10;El contenido generado por IA puede ser incorrecto.">
            <a:extLst>
              <a:ext uri="{FF2B5EF4-FFF2-40B4-BE49-F238E27FC236}">
                <a16:creationId xmlns:a16="http://schemas.microsoft.com/office/drawing/2014/main" id="{66929E24-9591-2C2B-C501-CDEE5E457175}"/>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14791" y="3875714"/>
            <a:ext cx="3429000" cy="2850592"/>
          </a:xfrm>
          <a:prstGeom prst="snip2DiagRect">
            <a:avLst/>
          </a:prstGeom>
          <a:solidFill>
            <a:srgbClr val="FFFFFF">
              <a:shade val="85000"/>
            </a:srgbClr>
          </a:solidFill>
          <a:ln w="88900" cap="sq">
            <a:solidFill>
              <a:schemeClr val="tx2">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D703CC0E-AFA6-3FF3-0D33-ECCF1591699E}"/>
              </a:ext>
            </a:extLst>
          </p:cNvPr>
          <p:cNvSpPr txBox="1"/>
          <p:nvPr/>
        </p:nvSpPr>
        <p:spPr>
          <a:xfrm>
            <a:off x="3692414" y="3456385"/>
            <a:ext cx="4685810" cy="1631216"/>
          </a:xfrm>
          <a:prstGeom prst="rect">
            <a:avLst/>
          </a:prstGeom>
          <a:noFill/>
        </p:spPr>
        <p:txBody>
          <a:bodyPr wrap="square">
            <a:spAutoFit/>
          </a:bodyPr>
          <a:lstStyle/>
          <a:p>
            <a:pPr>
              <a:spcBef>
                <a:spcPts val="600"/>
              </a:spcBef>
            </a:pPr>
            <a:r>
              <a:rPr lang="en" sz="2000" b="1" dirty="0">
                <a:solidFill>
                  <a:schemeClr val="bg1"/>
                </a:solidFill>
                <a:effectLst>
                  <a:glow rad="127000">
                    <a:srgbClr val="8E0025"/>
                  </a:glow>
                  <a:outerShdw blurRad="38100" dist="38100" dir="2700000" algn="tl">
                    <a:srgbClr val="000000">
                      <a:alpha val="43137"/>
                    </a:srgbClr>
                  </a:outerShdw>
                </a:effectLst>
              </a:rPr>
              <a:t>Ang parehong pag-ibig na nagdala sa Dios upang ibigay ang kanyang Anak sa atin ay pag-ibig na nagpapakita ng galit laban sa mga matigas na kumakapit sa kasalanan (Juan 3:16; Roma 2:5).</a:t>
            </a:r>
          </a:p>
        </p:txBody>
      </p:sp>
      <p:sp>
        <p:nvSpPr>
          <p:cNvPr id="7" name="CuadroTexto 6">
            <a:extLst>
              <a:ext uri="{FF2B5EF4-FFF2-40B4-BE49-F238E27FC236}">
                <a16:creationId xmlns:a16="http://schemas.microsoft.com/office/drawing/2014/main" id="{056FAF47-C2B8-BE95-17C1-234D826DC7DE}"/>
              </a:ext>
            </a:extLst>
          </p:cNvPr>
          <p:cNvSpPr txBox="1"/>
          <p:nvPr/>
        </p:nvSpPr>
        <p:spPr>
          <a:xfrm>
            <a:off x="476741" y="2558567"/>
            <a:ext cx="8167361" cy="1200329"/>
          </a:xfrm>
          <a:prstGeom prst="rect">
            <a:avLst/>
          </a:prstGeom>
          <a:noFill/>
        </p:spPr>
        <p:txBody>
          <a:bodyPr wrap="square">
            <a:spAutoFit/>
          </a:bodyPr>
          <a:lstStyle/>
          <a:p>
            <a:pPr>
              <a:spcBef>
                <a:spcPts val="600"/>
              </a:spcBef>
            </a:pPr>
            <a:r>
              <a:rPr lang="en-US" sz="2400" b="1" dirty="0">
                <a:solidFill>
                  <a:schemeClr val="bg1"/>
                </a:solidFill>
                <a:effectLst>
                  <a:glow rad="127000">
                    <a:srgbClr val="8E0025"/>
                  </a:glow>
                  <a:outerShdw blurRad="38100" dist="38100" dir="2700000" algn="tl">
                    <a:srgbClr val="000000">
                      <a:alpha val="43137"/>
                    </a:srgbClr>
                  </a:outerShdw>
                </a:effectLst>
              </a:rPr>
              <a:t>	Gaya ng </a:t>
            </a:r>
            <a:r>
              <a:rPr lang="en-US" sz="2400" b="1" dirty="0" err="1">
                <a:solidFill>
                  <a:schemeClr val="bg1"/>
                </a:solidFill>
                <a:effectLst>
                  <a:glow rad="127000">
                    <a:srgbClr val="8E0025"/>
                  </a:glow>
                  <a:outerShdw blurRad="38100" dist="38100" dir="2700000" algn="tl">
                    <a:srgbClr val="000000">
                      <a:alpha val="43137"/>
                    </a:srgbClr>
                  </a:outerShdw>
                </a:effectLst>
              </a:rPr>
              <a:t>pangako</a:t>
            </a:r>
            <a:r>
              <a:rPr lang="en-US" sz="2400" b="1" dirty="0">
                <a:solidFill>
                  <a:schemeClr val="bg1"/>
                </a:solidFill>
                <a:effectLst>
                  <a:glow rad="127000">
                    <a:srgbClr val="8E0025"/>
                  </a:glow>
                  <a:outerShdw blurRad="38100" dist="38100" dir="2700000" algn="tl">
                    <a:srgbClr val="000000">
                      <a:alpha val="43137"/>
                    </a:srgbClr>
                  </a:outerShdw>
                </a:effectLst>
              </a:rPr>
              <a:t> ng Dios na </a:t>
            </a:r>
            <a:r>
              <a:rPr lang="en-US" sz="2400" b="1" dirty="0" err="1">
                <a:solidFill>
                  <a:schemeClr val="bg1"/>
                </a:solidFill>
                <a:effectLst>
                  <a:glow rad="127000">
                    <a:srgbClr val="8E0025"/>
                  </a:glow>
                  <a:outerShdw blurRad="38100" dist="38100" dir="2700000" algn="tl">
                    <a:srgbClr val="000000">
                      <a:alpha val="43137"/>
                    </a:srgbClr>
                  </a:outerShdw>
                </a:effectLst>
              </a:rPr>
              <a:t>natupad</a:t>
            </a:r>
            <a:r>
              <a:rPr lang="en-US" sz="2400" b="1" dirty="0">
                <a:solidFill>
                  <a:schemeClr val="bg1"/>
                </a:solidFill>
                <a:effectLst>
                  <a:glow rad="127000">
                    <a:srgbClr val="8E0025"/>
                  </a:glow>
                  <a:outerShdw blurRad="38100" dist="38100" dir="2700000" algn="tl">
                    <a:srgbClr val="000000">
                      <a:alpha val="43137"/>
                    </a:srgbClr>
                  </a:outerShdw>
                </a:effectLst>
              </a:rPr>
              <a:t> </a:t>
            </a:r>
            <a:r>
              <a:rPr lang="en-US" sz="2400" b="1" dirty="0" err="1">
                <a:solidFill>
                  <a:schemeClr val="bg1"/>
                </a:solidFill>
                <a:effectLst>
                  <a:glow rad="127000">
                    <a:srgbClr val="8E0025"/>
                  </a:glow>
                  <a:outerShdw blurRad="38100" dist="38100" dir="2700000" algn="tl">
                    <a:srgbClr val="000000">
                      <a:alpha val="43137"/>
                    </a:srgbClr>
                  </a:outerShdw>
                </a:effectLst>
              </a:rPr>
              <a:t>tungkol</a:t>
            </a:r>
            <a:r>
              <a:rPr lang="en-US" sz="2400" b="1" dirty="0">
                <a:solidFill>
                  <a:schemeClr val="bg1"/>
                </a:solidFill>
                <a:effectLst>
                  <a:glow rad="127000">
                    <a:srgbClr val="8E0025"/>
                  </a:glow>
                  <a:outerShdw blurRad="38100" dist="38100" dir="2700000" algn="tl">
                    <a:srgbClr val="000000">
                      <a:alpha val="43137"/>
                    </a:srgbClr>
                  </a:outerShdw>
                </a:effectLst>
              </a:rPr>
              <a:t> sa </a:t>
            </a:r>
            <a:r>
              <a:rPr lang="en-US" sz="2400" b="1" dirty="0" err="1">
                <a:solidFill>
                  <a:schemeClr val="bg1"/>
                </a:solidFill>
                <a:effectLst>
                  <a:glow rad="127000">
                    <a:srgbClr val="8E0025"/>
                  </a:glow>
                  <a:outerShdw blurRad="38100" dist="38100" dir="2700000" algn="tl">
                    <a:srgbClr val="000000">
                      <a:alpha val="43137"/>
                    </a:srgbClr>
                  </a:outerShdw>
                </a:effectLst>
              </a:rPr>
              <a:t>pagpapala</a:t>
            </a:r>
            <a:r>
              <a:rPr lang="en-US" sz="2400" b="1" dirty="0">
                <a:solidFill>
                  <a:schemeClr val="bg1"/>
                </a:solidFill>
                <a:effectLst>
                  <a:glow rad="127000">
                    <a:srgbClr val="8E0025"/>
                  </a:glow>
                  <a:outerShdw blurRad="38100" dist="38100" dir="2700000" algn="tl">
                    <a:srgbClr val="000000">
                      <a:alpha val="43137"/>
                    </a:srgbClr>
                  </a:outerShdw>
                </a:effectLst>
              </a:rPr>
              <a:t> sa Israel, ang </a:t>
            </a:r>
            <a:r>
              <a:rPr lang="en-US" sz="2400" b="1" dirty="0" err="1">
                <a:solidFill>
                  <a:schemeClr val="bg1"/>
                </a:solidFill>
                <a:effectLst>
                  <a:glow rad="127000">
                    <a:srgbClr val="8E0025"/>
                  </a:glow>
                  <a:outerShdw blurRad="38100" dist="38100" dir="2700000" algn="tl">
                    <a:srgbClr val="000000">
                      <a:alpha val="43137"/>
                    </a:srgbClr>
                  </a:outerShdw>
                </a:effectLst>
              </a:rPr>
              <a:t>sumpa</a:t>
            </a:r>
            <a:r>
              <a:rPr lang="en-US" sz="2400" b="1" dirty="0">
                <a:solidFill>
                  <a:schemeClr val="bg1"/>
                </a:solidFill>
                <a:effectLst>
                  <a:glow rad="127000">
                    <a:srgbClr val="8E0025"/>
                  </a:glow>
                  <a:outerShdw blurRad="38100" dist="38100" dir="2700000" algn="tl">
                    <a:srgbClr val="000000">
                      <a:alpha val="43137"/>
                    </a:srgbClr>
                  </a:outerShdw>
                </a:effectLst>
              </a:rPr>
              <a:t> ay </a:t>
            </a:r>
            <a:r>
              <a:rPr lang="en-US" sz="2400" b="1" dirty="0" err="1">
                <a:solidFill>
                  <a:schemeClr val="bg1"/>
                </a:solidFill>
                <a:effectLst>
                  <a:glow rad="127000">
                    <a:srgbClr val="8E0025"/>
                  </a:glow>
                  <a:outerShdw blurRad="38100" dist="38100" dir="2700000" algn="tl">
                    <a:srgbClr val="000000">
                      <a:alpha val="43137"/>
                    </a:srgbClr>
                  </a:outerShdw>
                </a:effectLst>
              </a:rPr>
              <a:t>mangyayari</a:t>
            </a:r>
            <a:r>
              <a:rPr lang="en-US" sz="2400" b="1" dirty="0">
                <a:solidFill>
                  <a:schemeClr val="bg1"/>
                </a:solidFill>
                <a:effectLst>
                  <a:glow rad="127000">
                    <a:srgbClr val="8E0025"/>
                  </a:glow>
                  <a:outerShdw blurRad="38100" dist="38100" dir="2700000" algn="tl">
                    <a:srgbClr val="000000">
                      <a:alpha val="43137"/>
                    </a:srgbClr>
                  </a:outerShdw>
                </a:effectLst>
              </a:rPr>
              <a:t> </a:t>
            </a:r>
            <a:r>
              <a:rPr lang="en-US" sz="2400" b="1" dirty="0" err="1">
                <a:solidFill>
                  <a:schemeClr val="bg1"/>
                </a:solidFill>
                <a:effectLst>
                  <a:glow rad="127000">
                    <a:srgbClr val="8E0025"/>
                  </a:glow>
                  <a:outerShdw blurRad="38100" dist="38100" dir="2700000" algn="tl">
                    <a:srgbClr val="000000">
                      <a:alpha val="43137"/>
                    </a:srgbClr>
                  </a:outerShdw>
                </a:effectLst>
              </a:rPr>
              <a:t>rin</a:t>
            </a:r>
            <a:r>
              <a:rPr lang="en-US" sz="2400" b="1" dirty="0">
                <a:solidFill>
                  <a:schemeClr val="bg1"/>
                </a:solidFill>
                <a:effectLst>
                  <a:glow rad="127000">
                    <a:srgbClr val="8E0025"/>
                  </a:glow>
                  <a:outerShdw blurRad="38100" dist="38100" dir="2700000" algn="tl">
                    <a:srgbClr val="000000">
                      <a:alpha val="43137"/>
                    </a:srgbClr>
                  </a:outerShdw>
                </a:effectLst>
              </a:rPr>
              <a:t> kung ang </a:t>
            </a:r>
            <a:r>
              <a:rPr lang="en-US" sz="2400" b="1" dirty="0" err="1">
                <a:solidFill>
                  <a:schemeClr val="bg1"/>
                </a:solidFill>
                <a:effectLst>
                  <a:glow rad="127000">
                    <a:srgbClr val="8E0025"/>
                  </a:glow>
                  <a:outerShdw blurRad="38100" dist="38100" dir="2700000" algn="tl">
                    <a:srgbClr val="000000">
                      <a:alpha val="43137"/>
                    </a:srgbClr>
                  </a:outerShdw>
                </a:effectLst>
              </a:rPr>
              <a:t>tipan</a:t>
            </a:r>
            <a:r>
              <a:rPr lang="en-US" sz="2400" b="1" dirty="0">
                <a:solidFill>
                  <a:schemeClr val="bg1"/>
                </a:solidFill>
                <a:effectLst>
                  <a:glow rad="127000">
                    <a:srgbClr val="8E0025"/>
                  </a:glow>
                  <a:outerShdw blurRad="38100" dist="38100" dir="2700000" algn="tl">
                    <a:srgbClr val="000000">
                      <a:alpha val="43137"/>
                    </a:srgbClr>
                  </a:outerShdw>
                </a:effectLst>
              </a:rPr>
              <a:t> ay </a:t>
            </a:r>
            <a:r>
              <a:rPr lang="en-US" sz="2400" b="1" dirty="0" err="1">
                <a:solidFill>
                  <a:schemeClr val="bg1"/>
                </a:solidFill>
                <a:effectLst>
                  <a:glow rad="127000">
                    <a:srgbClr val="8E0025"/>
                  </a:glow>
                  <a:outerShdw blurRad="38100" dist="38100" dir="2700000" algn="tl">
                    <a:srgbClr val="000000">
                      <a:alpha val="43137"/>
                    </a:srgbClr>
                  </a:outerShdw>
                </a:effectLst>
              </a:rPr>
              <a:t>masira</a:t>
            </a:r>
            <a:r>
              <a:rPr lang="en" sz="2400" b="1" dirty="0">
                <a:solidFill>
                  <a:schemeClr val="bg1"/>
                </a:solidFill>
                <a:effectLst>
                  <a:glow rad="127000">
                    <a:srgbClr val="8E0025"/>
                  </a:glow>
                  <a:outerShdw blurRad="38100" dist="38100" dir="2700000" algn="tl">
                    <a:srgbClr val="000000">
                      <a:alpha val="43137"/>
                    </a:srgbClr>
                  </a:outerShdw>
                </a:effectLst>
              </a:rPr>
              <a:t>.</a:t>
            </a:r>
          </a:p>
        </p:txBody>
      </p:sp>
      <p:sp>
        <p:nvSpPr>
          <p:cNvPr id="12" name="CuadroTexto 11">
            <a:extLst>
              <a:ext uri="{FF2B5EF4-FFF2-40B4-BE49-F238E27FC236}">
                <a16:creationId xmlns:a16="http://schemas.microsoft.com/office/drawing/2014/main" id="{A243E693-D30E-B5DE-2E3D-E21539236F42}"/>
              </a:ext>
            </a:extLst>
          </p:cNvPr>
          <p:cNvSpPr txBox="1"/>
          <p:nvPr/>
        </p:nvSpPr>
        <p:spPr>
          <a:xfrm>
            <a:off x="3704409" y="5205498"/>
            <a:ext cx="4577742" cy="1631216"/>
          </a:xfrm>
          <a:prstGeom prst="rect">
            <a:avLst/>
          </a:prstGeom>
          <a:noFill/>
        </p:spPr>
        <p:txBody>
          <a:bodyPr wrap="square">
            <a:spAutoFit/>
          </a:bodyPr>
          <a:lstStyle/>
          <a:p>
            <a:pPr>
              <a:spcBef>
                <a:spcPts val="600"/>
              </a:spcBef>
            </a:pPr>
            <a:r>
              <a:rPr lang="en" sz="2000" b="1" dirty="0">
                <a:solidFill>
                  <a:schemeClr val="bg1"/>
                </a:solidFill>
                <a:effectLst>
                  <a:glow rad="127000">
                    <a:srgbClr val="8E0025"/>
                  </a:glow>
                  <a:outerShdw blurRad="38100" dist="38100" dir="2700000" algn="tl">
                    <a:srgbClr val="000000">
                      <a:alpha val="43137"/>
                    </a:srgbClr>
                  </a:outerShdw>
                </a:effectLst>
              </a:rPr>
              <a:t>Nabigo ang Israel at nagdusa sa parusa nito. Tayo ngayon ay may pagkakataong magsulat ng ibang kwento: manatiling tapat at  manatili sa Kanyang pag-ibig (Juan 15:9).</a:t>
            </a:r>
          </a:p>
        </p:txBody>
      </p:sp>
    </p:spTree>
    <p:extLst>
      <p:ext uri="{BB962C8B-B14F-4D97-AF65-F5344CB8AC3E}">
        <p14:creationId xmlns:p14="http://schemas.microsoft.com/office/powerpoint/2010/main" val="257671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48766F6-9289-FCF3-DB4D-E6009F69DE3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6D0F3E1-CE06-4E2F-3D7F-0D3DA837F550}"/>
              </a:ext>
            </a:extLst>
          </p:cNvPr>
          <p:cNvSpPr txBox="1"/>
          <p:nvPr/>
        </p:nvSpPr>
        <p:spPr>
          <a:xfrm>
            <a:off x="1132514" y="719494"/>
            <a:ext cx="9714451" cy="5339923"/>
          </a:xfrm>
          <a:prstGeom prst="rect">
            <a:avLst/>
          </a:prstGeom>
          <a:noFill/>
        </p:spPr>
        <p:txBody>
          <a:bodyPr wrap="square">
            <a:spAutoFit/>
          </a:bodyPr>
          <a:lstStyle/>
          <a:p>
            <a:pPr>
              <a:spcBef>
                <a:spcPts val="600"/>
              </a:spcBef>
            </a:pPr>
            <a:r>
              <a:rPr lang="en" sz="2800" b="1" dirty="0">
                <a:latin typeface="Constantia" panose="02030602050306030303" pitchFamily="18" charset="0"/>
              </a:rPr>
              <a:t>“Lahat ng iyong kaligayahan, kapayapaan, tuwa, at pagtatagumpay sa buhay na ito </a:t>
            </a:r>
            <a:r>
              <a:rPr lang="en-US" sz="2800" b="1" dirty="0">
                <a:latin typeface="Constantia" panose="02030602050306030303" pitchFamily="18" charset="0"/>
              </a:rPr>
              <a:t>ay </a:t>
            </a:r>
            <a:r>
              <a:rPr lang="en-US" sz="2800" b="1" dirty="0" err="1">
                <a:latin typeface="Constantia" panose="02030602050306030303" pitchFamily="18" charset="0"/>
              </a:rPr>
              <a:t>nakabase</a:t>
            </a:r>
            <a:r>
              <a:rPr lang="en-US" sz="2800" b="1" dirty="0">
                <a:latin typeface="Constantia" panose="02030602050306030303" pitchFamily="18" charset="0"/>
              </a:rPr>
              <a:t> sa </a:t>
            </a:r>
            <a:r>
              <a:rPr lang="en-US" sz="2800" b="1" dirty="0" err="1">
                <a:latin typeface="Constantia" panose="02030602050306030303" pitchFamily="18" charset="0"/>
              </a:rPr>
              <a:t>tunay</a:t>
            </a:r>
            <a:r>
              <a:rPr lang="en-US" sz="2800" b="1" dirty="0">
                <a:latin typeface="Constantia" panose="02030602050306030303" pitchFamily="18" charset="0"/>
              </a:rPr>
              <a:t>, </a:t>
            </a:r>
            <a:r>
              <a:rPr lang="en-US" sz="2800" b="1" dirty="0" err="1">
                <a:latin typeface="Constantia" panose="02030602050306030303" pitchFamily="18" charset="0"/>
              </a:rPr>
              <a:t>nagtitiwalang</a:t>
            </a:r>
            <a:r>
              <a:rPr lang="en-US" sz="2800" b="1" dirty="0">
                <a:latin typeface="Constantia" panose="02030602050306030303" pitchFamily="18" charset="0"/>
              </a:rPr>
              <a:t> </a:t>
            </a:r>
            <a:r>
              <a:rPr lang="en-US" sz="2800" b="1" dirty="0" err="1">
                <a:latin typeface="Constantia" panose="02030602050306030303" pitchFamily="18" charset="0"/>
              </a:rPr>
              <a:t>pananampalataya</a:t>
            </a:r>
            <a:r>
              <a:rPr lang="en-US" sz="2800" b="1" dirty="0">
                <a:latin typeface="Constantia" panose="02030602050306030303" pitchFamily="18" charset="0"/>
              </a:rPr>
              <a:t> sa Dios. Mag-</a:t>
            </a:r>
            <a:r>
              <a:rPr lang="en-US" sz="2800" b="1" dirty="0" err="1">
                <a:latin typeface="Constantia" panose="02030602050306030303" pitchFamily="18" charset="0"/>
              </a:rPr>
              <a:t>uudyok</a:t>
            </a:r>
            <a:r>
              <a:rPr lang="en-US" sz="2800" b="1" dirty="0">
                <a:latin typeface="Constantia" panose="02030602050306030303" pitchFamily="18" charset="0"/>
              </a:rPr>
              <a:t> ang </a:t>
            </a:r>
            <a:r>
              <a:rPr lang="en-US" sz="2800" b="1" dirty="0" err="1">
                <a:latin typeface="Constantia" panose="02030602050306030303" pitchFamily="18" charset="0"/>
              </a:rPr>
              <a:t>pananampalatayang</a:t>
            </a:r>
            <a:r>
              <a:rPr lang="en-US" sz="2800" b="1" dirty="0">
                <a:latin typeface="Constantia" panose="02030602050306030303" pitchFamily="18" charset="0"/>
              </a:rPr>
              <a:t> </a:t>
            </a:r>
            <a:r>
              <a:rPr lang="en-US" sz="2800" b="1" dirty="0" err="1">
                <a:latin typeface="Constantia" panose="02030602050306030303" pitchFamily="18" charset="0"/>
              </a:rPr>
              <a:t>ito</a:t>
            </a:r>
            <a:r>
              <a:rPr lang="en-US" sz="2800" b="1" dirty="0">
                <a:latin typeface="Constantia" panose="02030602050306030303" pitchFamily="18" charset="0"/>
              </a:rPr>
              <a:t> sa </a:t>
            </a:r>
            <a:r>
              <a:rPr lang="en-US" sz="2800" b="1" dirty="0" err="1">
                <a:latin typeface="Constantia" panose="02030602050306030303" pitchFamily="18" charset="0"/>
              </a:rPr>
              <a:t>tunay</a:t>
            </a:r>
            <a:r>
              <a:rPr lang="en-US" sz="2800" b="1" dirty="0">
                <a:latin typeface="Constantia" panose="02030602050306030303" pitchFamily="18" charset="0"/>
              </a:rPr>
              <a:t> na </a:t>
            </a:r>
            <a:r>
              <a:rPr lang="en-US" sz="2800" b="1" dirty="0" err="1">
                <a:latin typeface="Constantia" panose="02030602050306030303" pitchFamily="18" charset="0"/>
              </a:rPr>
              <a:t>pagsunod</a:t>
            </a:r>
            <a:r>
              <a:rPr lang="en-US" sz="2800" b="1" dirty="0">
                <a:latin typeface="Constantia" panose="02030602050306030303" pitchFamily="18" charset="0"/>
              </a:rPr>
              <a:t> sa mga </a:t>
            </a:r>
            <a:r>
              <a:rPr lang="en-US" sz="2800" b="1" dirty="0" err="1">
                <a:latin typeface="Constantia" panose="02030602050306030303" pitchFamily="18" charset="0"/>
              </a:rPr>
              <a:t>utos</a:t>
            </a:r>
            <a:r>
              <a:rPr lang="en-US" sz="2800" b="1" dirty="0">
                <a:latin typeface="Constantia" panose="02030602050306030303" pitchFamily="18" charset="0"/>
              </a:rPr>
              <a:t> ng Dios. Ang </a:t>
            </a:r>
            <a:r>
              <a:rPr lang="en-US" sz="2800" b="1" dirty="0" err="1">
                <a:latin typeface="Constantia" panose="02030602050306030303" pitchFamily="18" charset="0"/>
              </a:rPr>
              <a:t>iyong</a:t>
            </a:r>
            <a:r>
              <a:rPr lang="en-US" sz="2800" b="1" dirty="0">
                <a:latin typeface="Constantia" panose="02030602050306030303" pitchFamily="18" charset="0"/>
              </a:rPr>
              <a:t> </a:t>
            </a:r>
            <a:r>
              <a:rPr lang="en-US" sz="2800" b="1" dirty="0" err="1">
                <a:latin typeface="Constantia" panose="02030602050306030303" pitchFamily="18" charset="0"/>
              </a:rPr>
              <a:t>kaalaman</a:t>
            </a:r>
            <a:r>
              <a:rPr lang="en-US" sz="2800" b="1" dirty="0">
                <a:latin typeface="Constantia" panose="02030602050306030303" pitchFamily="18" charset="0"/>
              </a:rPr>
              <a:t> at </a:t>
            </a:r>
            <a:r>
              <a:rPr lang="en-US" sz="2800" b="1" dirty="0" err="1">
                <a:latin typeface="Constantia" panose="02030602050306030303" pitchFamily="18" charset="0"/>
              </a:rPr>
              <a:t>pananampalataya</a:t>
            </a:r>
            <a:r>
              <a:rPr lang="en-US" sz="2800" b="1" dirty="0">
                <a:latin typeface="Constantia" panose="02030602050306030303" pitchFamily="18" charset="0"/>
              </a:rPr>
              <a:t> sa Dios ang </a:t>
            </a:r>
            <a:r>
              <a:rPr lang="en-US" sz="2800" b="1" dirty="0" err="1">
                <a:latin typeface="Constantia" panose="02030602050306030303" pitchFamily="18" charset="0"/>
              </a:rPr>
              <a:t>pinakamalakas</a:t>
            </a:r>
            <a:r>
              <a:rPr lang="en-US" sz="2800" b="1" dirty="0">
                <a:latin typeface="Constantia" panose="02030602050306030303" pitchFamily="18" charset="0"/>
              </a:rPr>
              <a:t> na </a:t>
            </a:r>
            <a:r>
              <a:rPr lang="en-US" sz="2800" b="1" dirty="0" err="1">
                <a:latin typeface="Constantia" panose="02030602050306030303" pitchFamily="18" charset="0"/>
              </a:rPr>
              <a:t>panlaban</a:t>
            </a:r>
            <a:r>
              <a:rPr lang="en-US" sz="2800" b="1" dirty="0">
                <a:latin typeface="Constantia" panose="02030602050306030303" pitchFamily="18" charset="0"/>
              </a:rPr>
              <a:t> sa </a:t>
            </a:r>
            <a:r>
              <a:rPr lang="en-US" sz="2800" b="1" dirty="0" err="1">
                <a:latin typeface="Constantia" panose="02030602050306030303" pitchFamily="18" charset="0"/>
              </a:rPr>
              <a:t>bawat</a:t>
            </a:r>
            <a:r>
              <a:rPr lang="en-US" sz="2800" b="1" dirty="0">
                <a:latin typeface="Constantia" panose="02030602050306030303" pitchFamily="18" charset="0"/>
              </a:rPr>
              <a:t> </a:t>
            </a:r>
            <a:r>
              <a:rPr lang="en-US" sz="2800" b="1" dirty="0" err="1">
                <a:latin typeface="Constantia" panose="02030602050306030303" pitchFamily="18" charset="0"/>
              </a:rPr>
              <a:t>masamang</a:t>
            </a:r>
            <a:r>
              <a:rPr lang="en-US" sz="2800" b="1" dirty="0">
                <a:latin typeface="Constantia" panose="02030602050306030303" pitchFamily="18" charset="0"/>
              </a:rPr>
              <a:t> gawain, at </a:t>
            </a:r>
            <a:r>
              <a:rPr lang="en-US" sz="2800" b="1" dirty="0" err="1">
                <a:latin typeface="Constantia" panose="02030602050306030303" pitchFamily="18" charset="0"/>
              </a:rPr>
              <a:t>sanhi</a:t>
            </a:r>
            <a:r>
              <a:rPr lang="en-US" sz="2800" b="1" dirty="0">
                <a:latin typeface="Constantia" panose="02030602050306030303" pitchFamily="18" charset="0"/>
              </a:rPr>
              <a:t> ng lahat ng </a:t>
            </a:r>
            <a:r>
              <a:rPr lang="en-US" sz="2800" b="1" dirty="0" err="1">
                <a:latin typeface="Constantia" panose="02030602050306030303" pitchFamily="18" charset="0"/>
              </a:rPr>
              <a:t>kabutihan</a:t>
            </a:r>
            <a:r>
              <a:rPr lang="en-US" sz="2800" b="1" dirty="0">
                <a:latin typeface="Constantia" panose="02030602050306030303" pitchFamily="18" charset="0"/>
              </a:rPr>
              <a:t>. </a:t>
            </a:r>
          </a:p>
          <a:p>
            <a:pPr>
              <a:spcBef>
                <a:spcPts val="600"/>
              </a:spcBef>
            </a:pPr>
            <a:r>
              <a:rPr lang="en-US" sz="2800" b="1" dirty="0" err="1">
                <a:latin typeface="Constantia" panose="02030602050306030303" pitchFamily="18" charset="0"/>
              </a:rPr>
              <a:t>Maniwala</a:t>
            </a:r>
            <a:r>
              <a:rPr lang="en-US" sz="2800" b="1" dirty="0">
                <a:latin typeface="Constantia" panose="02030602050306030303" pitchFamily="18" charset="0"/>
              </a:rPr>
              <a:t> kay Jesus na </a:t>
            </a:r>
            <a:r>
              <a:rPr lang="en-US" sz="2800" b="1" dirty="0" err="1">
                <a:latin typeface="Constantia" panose="02030602050306030303" pitchFamily="18" charset="0"/>
              </a:rPr>
              <a:t>nagpapatawad</a:t>
            </a:r>
            <a:r>
              <a:rPr lang="en-US" sz="2800" b="1" dirty="0">
                <a:latin typeface="Constantia" panose="02030602050306030303" pitchFamily="18" charset="0"/>
              </a:rPr>
              <a:t> sa </a:t>
            </a:r>
            <a:r>
              <a:rPr lang="en-US" sz="2800" b="1" dirty="0" err="1">
                <a:latin typeface="Constantia" panose="02030602050306030303" pitchFamily="18" charset="0"/>
              </a:rPr>
              <a:t>iyong</a:t>
            </a:r>
            <a:r>
              <a:rPr lang="en-US" sz="2800" b="1" dirty="0">
                <a:latin typeface="Constantia" panose="02030602050306030303" pitchFamily="18" charset="0"/>
              </a:rPr>
              <a:t> mga </a:t>
            </a:r>
            <a:r>
              <a:rPr lang="en-US" sz="2800" b="1" dirty="0" err="1">
                <a:latin typeface="Constantia" panose="02030602050306030303" pitchFamily="18" charset="0"/>
              </a:rPr>
              <a:t>kasalanan</a:t>
            </a:r>
            <a:r>
              <a:rPr lang="en-US" sz="2800" b="1" dirty="0">
                <a:latin typeface="Constantia" panose="02030602050306030303" pitchFamily="18" charset="0"/>
              </a:rPr>
              <a:t>, </a:t>
            </a:r>
            <a:r>
              <a:rPr lang="en-US" sz="2800" b="1" dirty="0" err="1">
                <a:latin typeface="Constantia" panose="02030602050306030303" pitchFamily="18" charset="0"/>
              </a:rPr>
              <a:t>nagnanais</a:t>
            </a:r>
            <a:r>
              <a:rPr lang="en-US" sz="2800" b="1" dirty="0">
                <a:latin typeface="Constantia" panose="02030602050306030303" pitchFamily="18" charset="0"/>
              </a:rPr>
              <a:t> na </a:t>
            </a:r>
            <a:r>
              <a:rPr lang="en-US" sz="2800" b="1" dirty="0" err="1">
                <a:latin typeface="Constantia" panose="02030602050306030303" pitchFamily="18" charset="0"/>
              </a:rPr>
              <a:t>sumaya</a:t>
            </a:r>
            <a:r>
              <a:rPr lang="en-US" sz="2800" b="1" dirty="0">
                <a:latin typeface="Constantia" panose="02030602050306030303" pitchFamily="18" charset="0"/>
              </a:rPr>
              <a:t> ka sa mansion na </a:t>
            </a:r>
            <a:r>
              <a:rPr lang="en-US" sz="2800" b="1" dirty="0" err="1">
                <a:latin typeface="Constantia" panose="02030602050306030303" pitchFamily="18" charset="0"/>
              </a:rPr>
              <a:t>inihanda</a:t>
            </a:r>
            <a:r>
              <a:rPr lang="en-US" sz="2800" b="1" dirty="0">
                <a:latin typeface="Constantia" panose="02030602050306030303" pitchFamily="18" charset="0"/>
              </a:rPr>
              <a:t> Nya para sa </a:t>
            </a:r>
            <a:r>
              <a:rPr lang="en-US" sz="2800" b="1" dirty="0" err="1">
                <a:latin typeface="Constantia" panose="02030602050306030303" pitchFamily="18" charset="0"/>
              </a:rPr>
              <a:t>iyo</a:t>
            </a:r>
            <a:r>
              <a:rPr lang="en-US" sz="2800" b="1" dirty="0">
                <a:latin typeface="Constantia" panose="02030602050306030303" pitchFamily="18" charset="0"/>
              </a:rPr>
              <a:t>. Nais Nyang mabuhay ka sa </a:t>
            </a:r>
            <a:r>
              <a:rPr lang="en-US" sz="2800" b="1" dirty="0" err="1">
                <a:latin typeface="Constantia" panose="02030602050306030303" pitchFamily="18" charset="0"/>
              </a:rPr>
              <a:t>Kanyang</a:t>
            </a:r>
            <a:r>
              <a:rPr lang="en-US" sz="2800" b="1" dirty="0">
                <a:latin typeface="Constantia" panose="02030602050306030303" pitchFamily="18" charset="0"/>
              </a:rPr>
              <a:t> </a:t>
            </a:r>
            <a:r>
              <a:rPr lang="en-US" sz="2800" b="1" dirty="0" err="1">
                <a:latin typeface="Constantia" panose="02030602050306030303" pitchFamily="18" charset="0"/>
              </a:rPr>
              <a:t>presensya</a:t>
            </a:r>
            <a:r>
              <a:rPr lang="en-US" sz="2800" b="1" dirty="0">
                <a:latin typeface="Constantia" panose="02030602050306030303" pitchFamily="18" charset="0"/>
              </a:rPr>
              <a:t>; </a:t>
            </a:r>
            <a:r>
              <a:rPr lang="en-US" sz="2800" b="1" dirty="0" err="1">
                <a:latin typeface="Constantia" panose="02030602050306030303" pitchFamily="18" charset="0"/>
              </a:rPr>
              <a:t>magkaroon</a:t>
            </a:r>
            <a:r>
              <a:rPr lang="en-US" sz="2800" b="1" dirty="0">
                <a:latin typeface="Constantia" panose="02030602050306030303" pitchFamily="18" charset="0"/>
              </a:rPr>
              <a:t> ng </a:t>
            </a:r>
            <a:r>
              <a:rPr lang="en-US" sz="2800" b="1" dirty="0" err="1">
                <a:latin typeface="Constantia" panose="02030602050306030303" pitchFamily="18" charset="0"/>
              </a:rPr>
              <a:t>buhay</a:t>
            </a:r>
            <a:r>
              <a:rPr lang="en-US" sz="2800" b="1" dirty="0">
                <a:latin typeface="Constantia" panose="02030602050306030303" pitchFamily="18" charset="0"/>
              </a:rPr>
              <a:t> na </a:t>
            </a:r>
            <a:r>
              <a:rPr lang="en-US" sz="2800" b="1" dirty="0" err="1">
                <a:latin typeface="Constantia" panose="02030602050306030303" pitchFamily="18" charset="0"/>
              </a:rPr>
              <a:t>walanghanggan</a:t>
            </a:r>
            <a:r>
              <a:rPr lang="en-US" sz="2800" b="1" dirty="0">
                <a:latin typeface="Constantia" panose="02030602050306030303" pitchFamily="18" charset="0"/>
              </a:rPr>
              <a:t> at korona ng </a:t>
            </a:r>
            <a:r>
              <a:rPr lang="en-US" sz="2800" b="1" dirty="0" err="1">
                <a:latin typeface="Constantia" panose="02030602050306030303" pitchFamily="18" charset="0"/>
              </a:rPr>
              <a:t>kaluwalhatian</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A1B01EC7-5340-647C-7D47-F3B0FF52ABB0}"/>
              </a:ext>
            </a:extLst>
          </p:cNvPr>
          <p:cNvSpPr txBox="1"/>
          <p:nvPr/>
        </p:nvSpPr>
        <p:spPr>
          <a:xfrm>
            <a:off x="6741625" y="6135617"/>
            <a:ext cx="3758209" cy="338554"/>
          </a:xfrm>
          <a:prstGeom prst="rect">
            <a:avLst/>
          </a:prstGeom>
          <a:noFill/>
        </p:spPr>
        <p:txBody>
          <a:bodyPr wrap="none" rtlCol="0">
            <a:spAutoFit/>
          </a:bodyPr>
          <a:lstStyle/>
          <a:p>
            <a:pPr algn="r"/>
            <a:r>
              <a:rPr lang="en" sz="1600" b="1" dirty="0"/>
              <a:t>EGW (Messages to Young People, p. 410)</a:t>
            </a:r>
          </a:p>
        </p:txBody>
      </p:sp>
    </p:spTree>
    <p:extLst>
      <p:ext uri="{BB962C8B-B14F-4D97-AF65-F5344CB8AC3E}">
        <p14:creationId xmlns:p14="http://schemas.microsoft.com/office/powerpoint/2010/main" val="108962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975</TotalTime>
  <Words>1200</Words>
  <Application>Microsoft Office PowerPoint</Application>
  <PresentationFormat>Panorámica</PresentationFormat>
  <Paragraphs>51</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Comic Sans MS</vt:lpstr>
      <vt:lpstr>Aptos Display</vt:lpstr>
      <vt:lpstr>Constantia</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91</cp:revision>
  <dcterms:created xsi:type="dcterms:W3CDTF">2025-11-21T08:17:24Z</dcterms:created>
  <dcterms:modified xsi:type="dcterms:W3CDTF">2025-12-19T06:27:32Z</dcterms:modified>
</cp:coreProperties>
</file>