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10" r:id="rId4"/>
    <p:sldId id="257" r:id="rId5"/>
    <p:sldId id="258" r:id="rId6"/>
    <p:sldId id="259"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F4B"/>
    <a:srgbClr val="036C94"/>
    <a:srgbClr val="B2BF5E"/>
    <a:srgbClr val="F7DC83"/>
    <a:srgbClr val="F389CD"/>
    <a:srgbClr val="9BFF9B"/>
    <a:srgbClr val="2E1500"/>
    <a:srgbClr val="752C24"/>
    <a:srgbClr val="E9B477"/>
    <a:srgbClr val="FDD7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5C10AE-1E1C-4EA3-A425-6F58F6688395}"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s-ES"/>
        </a:p>
      </dgm:t>
    </dgm:pt>
    <dgm:pt modelId="{69D3DE4F-B035-4419-AD42-BC19FCCA72FE}">
      <dgm:prSet custT="1"/>
      <dgm:spPr>
        <a:effectLst>
          <a:outerShdw blurRad="50800" dist="38100" dir="2700000" algn="tl" rotWithShape="0">
            <a:prstClr val="black">
              <a:alpha val="40000"/>
            </a:prstClr>
          </a:outerShdw>
        </a:effectLst>
      </dgm:spPr>
      <dgm:t>
        <a:bodyPr lIns="72000" rIns="0"/>
        <a:lstStyle/>
        <a:p>
          <a:r>
            <a:rPr lang="en" sz="1800" b="1" dirty="0"/>
            <a:t>Ang kwentong isinulat ng D</a:t>
          </a:r>
          <a:r>
            <a:rPr lang="en-PH" sz="1800" b="1" dirty="0" err="1"/>
            <a:t>i</a:t>
          </a:r>
          <a:r>
            <a:rPr lang="en" sz="1800" b="1" dirty="0"/>
            <a:t>os (Josue 24:1-13)</a:t>
          </a:r>
          <a:endParaRPr lang="es-ES" sz="1800" dirty="0"/>
        </a:p>
      </dgm:t>
    </dgm:pt>
    <dgm:pt modelId="{A1B53E60-9D13-4BE9-91F7-7B16909B0AEF}" type="parTrans" cxnId="{97D0D79E-C93E-499D-9A9D-28C6673EB9ED}">
      <dgm:prSet/>
      <dgm:spPr/>
      <dgm:t>
        <a:bodyPr/>
        <a:lstStyle/>
        <a:p>
          <a:endParaRPr lang="es-ES" sz="1800"/>
        </a:p>
      </dgm:t>
    </dgm:pt>
    <dgm:pt modelId="{91A12EA2-232C-43CD-8203-FBE0C5DE4404}" type="sibTrans" cxnId="{97D0D79E-C93E-499D-9A9D-28C6673EB9ED}">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1A6284D3-E313-48D3-B99B-D0070036B406}">
      <dgm:prSet custT="1"/>
      <dgm:spPr>
        <a:effectLst>
          <a:outerShdw blurRad="50800" dist="38100" dir="2700000" algn="tl" rotWithShape="0">
            <a:prstClr val="black">
              <a:alpha val="40000"/>
            </a:prstClr>
          </a:outerShdw>
        </a:effectLst>
      </dgm:spPr>
      <dgm:t>
        <a:bodyPr lIns="72000" rIns="0"/>
        <a:lstStyle/>
        <a:p>
          <a:r>
            <a:rPr lang="en" sz="1800" b="1" dirty="0"/>
            <a:t>Ang panawagan sa dangal (Josue 24:14-15)</a:t>
          </a:r>
          <a:endParaRPr lang="es-ES" sz="1800" dirty="0"/>
        </a:p>
      </dgm:t>
    </dgm:pt>
    <dgm:pt modelId="{49CF05A3-0305-44C5-B26D-D1CA93F52DB9}" type="parTrans" cxnId="{B4001F67-C065-4AE4-9419-B5FA3125DDB3}">
      <dgm:prSet/>
      <dgm:spPr/>
      <dgm:t>
        <a:bodyPr/>
        <a:lstStyle/>
        <a:p>
          <a:endParaRPr lang="es-ES" sz="1800"/>
        </a:p>
      </dgm:t>
    </dgm:pt>
    <dgm:pt modelId="{B70DD2CC-751A-4730-9BEE-743ABCDC9BBB}" type="sibTrans" cxnId="{B4001F67-C065-4AE4-9419-B5FA3125DDB3}">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B0754501-22AF-43A4-95CC-8DBB6EC082BD}">
      <dgm:prSet custT="1"/>
      <dgm:spPr>
        <a:effectLst>
          <a:outerShdw blurRad="50800" dist="38100" dir="2700000" algn="tl" rotWithShape="0">
            <a:prstClr val="black">
              <a:alpha val="40000"/>
            </a:prstClr>
          </a:outerShdw>
        </a:effectLst>
      </dgm:spPr>
      <dgm:t>
        <a:bodyPr lIns="72000" rIns="0"/>
        <a:lstStyle/>
        <a:p>
          <a:r>
            <a:rPr lang="en" sz="1800" b="1" dirty="0"/>
            <a:t>Ang pagpili ng bayan (Josue 24:16-21)</a:t>
          </a:r>
          <a:endParaRPr lang="es-ES" sz="1800" dirty="0"/>
        </a:p>
      </dgm:t>
    </dgm:pt>
    <dgm:pt modelId="{AE2A275F-E5F3-4212-BC77-A4CDD94A7B18}" type="parTrans" cxnId="{F802C522-6422-4224-88CC-62D8C8E722BB}">
      <dgm:prSet/>
      <dgm:spPr/>
      <dgm:t>
        <a:bodyPr/>
        <a:lstStyle/>
        <a:p>
          <a:endParaRPr lang="es-ES" sz="1800"/>
        </a:p>
      </dgm:t>
    </dgm:pt>
    <dgm:pt modelId="{58DA6EA0-74B8-401E-AA9D-EC13163F1649}" type="sibTrans" cxnId="{F802C522-6422-4224-88CC-62D8C8E722BB}">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96ADB1B9-DB91-4486-8D5A-89A253DAD0F3}">
      <dgm:prSet custT="1"/>
      <dgm:spPr>
        <a:effectLst>
          <a:outerShdw blurRad="50800" dist="38100" dir="2700000" algn="tl" rotWithShape="0">
            <a:prstClr val="black">
              <a:alpha val="40000"/>
            </a:prstClr>
          </a:outerShdw>
        </a:effectLst>
      </dgm:spPr>
      <dgm:t>
        <a:bodyPr lIns="72000" rIns="0"/>
        <a:lstStyle/>
        <a:p>
          <a:r>
            <a:rPr lang="en" sz="1800" b="1" dirty="0"/>
            <a:t>Ang pagpapanibago ng tipan (Josue 24:22-28)</a:t>
          </a:r>
          <a:endParaRPr lang="es-ES" sz="1800" dirty="0"/>
        </a:p>
      </dgm:t>
    </dgm:pt>
    <dgm:pt modelId="{E23060D4-195C-4D2F-9188-99FC0E923E8A}" type="parTrans" cxnId="{8F841D31-1B66-4CD5-81FB-BDEC6215F39C}">
      <dgm:prSet/>
      <dgm:spPr/>
      <dgm:t>
        <a:bodyPr/>
        <a:lstStyle/>
        <a:p>
          <a:endParaRPr lang="es-ES" sz="1800"/>
        </a:p>
      </dgm:t>
    </dgm:pt>
    <dgm:pt modelId="{9107974C-75DB-4635-BA96-54C674F07C83}" type="sibTrans" cxnId="{8F841D31-1B66-4CD5-81FB-BDEC6215F39C}">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EAF55A3F-1180-4F60-BCD7-EEB76A322046}">
      <dgm:prSet custT="1"/>
      <dgm:spPr>
        <a:effectLst>
          <a:outerShdw blurRad="50800" dist="38100" dir="2700000" algn="tl" rotWithShape="0">
            <a:prstClr val="black">
              <a:alpha val="40000"/>
            </a:prstClr>
          </a:outerShdw>
        </a:effectLst>
      </dgm:spPr>
      <dgm:t>
        <a:bodyPr lIns="72000" rIns="0"/>
        <a:lstStyle/>
        <a:p>
          <a:r>
            <a:rPr lang="en" sz="1800" b="1" dirty="0"/>
            <a:t>Ang pagpapatuloy ng kwento (Josue 24:29-33)</a:t>
          </a:r>
          <a:endParaRPr lang="es-ES" sz="1800" dirty="0"/>
        </a:p>
      </dgm:t>
    </dgm:pt>
    <dgm:pt modelId="{7F4AD1DA-3CDA-4037-980B-73E5F6F9EDA1}" type="parTrans" cxnId="{EA680ABF-567B-47B3-AADB-26012927175B}">
      <dgm:prSet/>
      <dgm:spPr/>
      <dgm:t>
        <a:bodyPr/>
        <a:lstStyle/>
        <a:p>
          <a:endParaRPr lang="es-ES" sz="1800"/>
        </a:p>
      </dgm:t>
    </dgm:pt>
    <dgm:pt modelId="{762135BC-7C22-4CCC-BC86-65612B40F1D6}" type="sibTrans" cxnId="{EA680ABF-567B-47B3-AADB-26012927175B}">
      <dgm:prSet/>
      <dgm:spPr/>
      <dgm:t>
        <a:bodyPr/>
        <a:lstStyle/>
        <a:p>
          <a:endParaRPr lang="es-ES" sz="1800"/>
        </a:p>
      </dgm:t>
    </dgm:pt>
    <dgm:pt modelId="{52AC8C0A-D394-4FD5-8DCB-AF5430D490F0}" type="pres">
      <dgm:prSet presAssocID="{7D5C10AE-1E1C-4EA3-A425-6F58F6688395}" presName="outerComposite" presStyleCnt="0">
        <dgm:presLayoutVars>
          <dgm:chMax val="5"/>
          <dgm:dir/>
          <dgm:resizeHandles val="exact"/>
        </dgm:presLayoutVars>
      </dgm:prSet>
      <dgm:spPr/>
    </dgm:pt>
    <dgm:pt modelId="{013482AC-7192-4E8E-8F9D-7C92992CA12E}" type="pres">
      <dgm:prSet presAssocID="{7D5C10AE-1E1C-4EA3-A425-6F58F6688395}" presName="dummyMaxCanvas" presStyleCnt="0">
        <dgm:presLayoutVars/>
      </dgm:prSet>
      <dgm:spPr/>
    </dgm:pt>
    <dgm:pt modelId="{2127D0A3-08E0-4B77-9149-12877E4553DC}" type="pres">
      <dgm:prSet presAssocID="{7D5C10AE-1E1C-4EA3-A425-6F58F6688395}" presName="FiveNodes_1" presStyleLbl="node1" presStyleIdx="0" presStyleCnt="5">
        <dgm:presLayoutVars>
          <dgm:bulletEnabled val="1"/>
        </dgm:presLayoutVars>
      </dgm:prSet>
      <dgm:spPr/>
    </dgm:pt>
    <dgm:pt modelId="{FC48FDAD-A8DC-4628-A83F-0C218EBE3173}" type="pres">
      <dgm:prSet presAssocID="{7D5C10AE-1E1C-4EA3-A425-6F58F6688395}" presName="FiveNodes_2" presStyleLbl="node1" presStyleIdx="1" presStyleCnt="5">
        <dgm:presLayoutVars>
          <dgm:bulletEnabled val="1"/>
        </dgm:presLayoutVars>
      </dgm:prSet>
      <dgm:spPr/>
    </dgm:pt>
    <dgm:pt modelId="{171BE40D-DF9A-40DE-B4BB-CCE5EF279C3E}" type="pres">
      <dgm:prSet presAssocID="{7D5C10AE-1E1C-4EA3-A425-6F58F6688395}" presName="FiveNodes_3" presStyleLbl="node1" presStyleIdx="2" presStyleCnt="5">
        <dgm:presLayoutVars>
          <dgm:bulletEnabled val="1"/>
        </dgm:presLayoutVars>
      </dgm:prSet>
      <dgm:spPr/>
    </dgm:pt>
    <dgm:pt modelId="{7A0EC5D2-A8C8-43F0-949B-679A0C3ED567}" type="pres">
      <dgm:prSet presAssocID="{7D5C10AE-1E1C-4EA3-A425-6F58F6688395}" presName="FiveNodes_4" presStyleLbl="node1" presStyleIdx="3" presStyleCnt="5">
        <dgm:presLayoutVars>
          <dgm:bulletEnabled val="1"/>
        </dgm:presLayoutVars>
      </dgm:prSet>
      <dgm:spPr/>
    </dgm:pt>
    <dgm:pt modelId="{A69A85D2-7D25-468F-B109-5D85D6A87DA0}" type="pres">
      <dgm:prSet presAssocID="{7D5C10AE-1E1C-4EA3-A425-6F58F6688395}" presName="FiveNodes_5" presStyleLbl="node1" presStyleIdx="4" presStyleCnt="5">
        <dgm:presLayoutVars>
          <dgm:bulletEnabled val="1"/>
        </dgm:presLayoutVars>
      </dgm:prSet>
      <dgm:spPr/>
    </dgm:pt>
    <dgm:pt modelId="{942E5999-5789-441C-A104-F2DD05307549}" type="pres">
      <dgm:prSet presAssocID="{7D5C10AE-1E1C-4EA3-A425-6F58F6688395}" presName="FiveConn_1-2" presStyleLbl="fgAccFollowNode1" presStyleIdx="0" presStyleCnt="4">
        <dgm:presLayoutVars>
          <dgm:bulletEnabled val="1"/>
        </dgm:presLayoutVars>
      </dgm:prSet>
      <dgm:spPr/>
    </dgm:pt>
    <dgm:pt modelId="{BC1B2083-8856-4B85-9091-BF19E4CB9BFA}" type="pres">
      <dgm:prSet presAssocID="{7D5C10AE-1E1C-4EA3-A425-6F58F6688395}" presName="FiveConn_2-3" presStyleLbl="fgAccFollowNode1" presStyleIdx="1" presStyleCnt="4">
        <dgm:presLayoutVars>
          <dgm:bulletEnabled val="1"/>
        </dgm:presLayoutVars>
      </dgm:prSet>
      <dgm:spPr/>
    </dgm:pt>
    <dgm:pt modelId="{C4F65A43-9A3C-4A61-BCB0-8631152C7599}" type="pres">
      <dgm:prSet presAssocID="{7D5C10AE-1E1C-4EA3-A425-6F58F6688395}" presName="FiveConn_3-4" presStyleLbl="fgAccFollowNode1" presStyleIdx="2" presStyleCnt="4">
        <dgm:presLayoutVars>
          <dgm:bulletEnabled val="1"/>
        </dgm:presLayoutVars>
      </dgm:prSet>
      <dgm:spPr/>
    </dgm:pt>
    <dgm:pt modelId="{E2A91DB1-799A-4297-93C2-42494D9CE027}" type="pres">
      <dgm:prSet presAssocID="{7D5C10AE-1E1C-4EA3-A425-6F58F6688395}" presName="FiveConn_4-5" presStyleLbl="fgAccFollowNode1" presStyleIdx="3" presStyleCnt="4">
        <dgm:presLayoutVars>
          <dgm:bulletEnabled val="1"/>
        </dgm:presLayoutVars>
      </dgm:prSet>
      <dgm:spPr/>
    </dgm:pt>
    <dgm:pt modelId="{180508B8-0DEE-4CAC-8443-C8FD4B94EDD4}" type="pres">
      <dgm:prSet presAssocID="{7D5C10AE-1E1C-4EA3-A425-6F58F6688395}" presName="FiveNodes_1_text" presStyleLbl="node1" presStyleIdx="4" presStyleCnt="5">
        <dgm:presLayoutVars>
          <dgm:bulletEnabled val="1"/>
        </dgm:presLayoutVars>
      </dgm:prSet>
      <dgm:spPr/>
    </dgm:pt>
    <dgm:pt modelId="{D5504A13-09B0-47C9-9B67-0B097066B96E}" type="pres">
      <dgm:prSet presAssocID="{7D5C10AE-1E1C-4EA3-A425-6F58F6688395}" presName="FiveNodes_2_text" presStyleLbl="node1" presStyleIdx="4" presStyleCnt="5">
        <dgm:presLayoutVars>
          <dgm:bulletEnabled val="1"/>
        </dgm:presLayoutVars>
      </dgm:prSet>
      <dgm:spPr/>
    </dgm:pt>
    <dgm:pt modelId="{95F916E9-4C9A-4EE6-9048-3FED81429CCC}" type="pres">
      <dgm:prSet presAssocID="{7D5C10AE-1E1C-4EA3-A425-6F58F6688395}" presName="FiveNodes_3_text" presStyleLbl="node1" presStyleIdx="4" presStyleCnt="5">
        <dgm:presLayoutVars>
          <dgm:bulletEnabled val="1"/>
        </dgm:presLayoutVars>
      </dgm:prSet>
      <dgm:spPr/>
    </dgm:pt>
    <dgm:pt modelId="{A06B007F-F2B4-4A30-B5C1-FAC497B4C24C}" type="pres">
      <dgm:prSet presAssocID="{7D5C10AE-1E1C-4EA3-A425-6F58F6688395}" presName="FiveNodes_4_text" presStyleLbl="node1" presStyleIdx="4" presStyleCnt="5">
        <dgm:presLayoutVars>
          <dgm:bulletEnabled val="1"/>
        </dgm:presLayoutVars>
      </dgm:prSet>
      <dgm:spPr/>
    </dgm:pt>
    <dgm:pt modelId="{5E7BF8F3-DF6A-4EAC-871F-3A9230D88A55}" type="pres">
      <dgm:prSet presAssocID="{7D5C10AE-1E1C-4EA3-A425-6F58F6688395}" presName="FiveNodes_5_text" presStyleLbl="node1" presStyleIdx="4" presStyleCnt="5">
        <dgm:presLayoutVars>
          <dgm:bulletEnabled val="1"/>
        </dgm:presLayoutVars>
      </dgm:prSet>
      <dgm:spPr/>
    </dgm:pt>
  </dgm:ptLst>
  <dgm:cxnLst>
    <dgm:cxn modelId="{BD50A80E-DE05-4D1F-922F-900FCC36881A}" type="presOf" srcId="{69D3DE4F-B035-4419-AD42-BC19FCCA72FE}" destId="{180508B8-0DEE-4CAC-8443-C8FD4B94EDD4}" srcOrd="1" destOrd="0" presId="urn:microsoft.com/office/officeart/2005/8/layout/vProcess5"/>
    <dgm:cxn modelId="{90C4A616-1B2F-4CAF-8173-8DB27BAEB8C7}" type="presOf" srcId="{58DA6EA0-74B8-401E-AA9D-EC13163F1649}" destId="{C4F65A43-9A3C-4A61-BCB0-8631152C7599}" srcOrd="0" destOrd="0" presId="urn:microsoft.com/office/officeart/2005/8/layout/vProcess5"/>
    <dgm:cxn modelId="{1978631C-27C1-491A-8303-F98F3DC645FC}" type="presOf" srcId="{9107974C-75DB-4635-BA96-54C674F07C83}" destId="{E2A91DB1-799A-4297-93C2-42494D9CE027}" srcOrd="0" destOrd="0" presId="urn:microsoft.com/office/officeart/2005/8/layout/vProcess5"/>
    <dgm:cxn modelId="{F802C522-6422-4224-88CC-62D8C8E722BB}" srcId="{7D5C10AE-1E1C-4EA3-A425-6F58F6688395}" destId="{B0754501-22AF-43A4-95CC-8DBB6EC082BD}" srcOrd="2" destOrd="0" parTransId="{AE2A275F-E5F3-4212-BC77-A4CDD94A7B18}" sibTransId="{58DA6EA0-74B8-401E-AA9D-EC13163F1649}"/>
    <dgm:cxn modelId="{8F841D31-1B66-4CD5-81FB-BDEC6215F39C}" srcId="{7D5C10AE-1E1C-4EA3-A425-6F58F6688395}" destId="{96ADB1B9-DB91-4486-8D5A-89A253DAD0F3}" srcOrd="3" destOrd="0" parTransId="{E23060D4-195C-4D2F-9188-99FC0E923E8A}" sibTransId="{9107974C-75DB-4635-BA96-54C674F07C83}"/>
    <dgm:cxn modelId="{CE2E9733-22B2-414E-AF0D-5B8C2EB8BC77}" type="presOf" srcId="{7D5C10AE-1E1C-4EA3-A425-6F58F6688395}" destId="{52AC8C0A-D394-4FD5-8DCB-AF5430D490F0}" srcOrd="0" destOrd="0" presId="urn:microsoft.com/office/officeart/2005/8/layout/vProcess5"/>
    <dgm:cxn modelId="{92DE0645-F61F-4CD9-9322-7A431E97DB57}" type="presOf" srcId="{91A12EA2-232C-43CD-8203-FBE0C5DE4404}" destId="{942E5999-5789-441C-A104-F2DD05307549}" srcOrd="0" destOrd="0" presId="urn:microsoft.com/office/officeart/2005/8/layout/vProcess5"/>
    <dgm:cxn modelId="{6C800647-5285-4DBD-8219-DE24891D1C18}" type="presOf" srcId="{96ADB1B9-DB91-4486-8D5A-89A253DAD0F3}" destId="{7A0EC5D2-A8C8-43F0-949B-679A0C3ED567}" srcOrd="0" destOrd="0" presId="urn:microsoft.com/office/officeart/2005/8/layout/vProcess5"/>
    <dgm:cxn modelId="{B4001F67-C065-4AE4-9419-B5FA3125DDB3}" srcId="{7D5C10AE-1E1C-4EA3-A425-6F58F6688395}" destId="{1A6284D3-E313-48D3-B99B-D0070036B406}" srcOrd="1" destOrd="0" parTransId="{49CF05A3-0305-44C5-B26D-D1CA93F52DB9}" sibTransId="{B70DD2CC-751A-4730-9BEE-743ABCDC9BBB}"/>
    <dgm:cxn modelId="{4D5DB26C-5312-471D-ADB6-73DC7A06F50E}" type="presOf" srcId="{B70DD2CC-751A-4730-9BEE-743ABCDC9BBB}" destId="{BC1B2083-8856-4B85-9091-BF19E4CB9BFA}" srcOrd="0" destOrd="0" presId="urn:microsoft.com/office/officeart/2005/8/layout/vProcess5"/>
    <dgm:cxn modelId="{7C56337E-00BF-4CFD-93A6-7A67B3E2AA04}" type="presOf" srcId="{EAF55A3F-1180-4F60-BCD7-EEB76A322046}" destId="{5E7BF8F3-DF6A-4EAC-871F-3A9230D88A55}" srcOrd="1" destOrd="0" presId="urn:microsoft.com/office/officeart/2005/8/layout/vProcess5"/>
    <dgm:cxn modelId="{97D0D79E-C93E-499D-9A9D-28C6673EB9ED}" srcId="{7D5C10AE-1E1C-4EA3-A425-6F58F6688395}" destId="{69D3DE4F-B035-4419-AD42-BC19FCCA72FE}" srcOrd="0" destOrd="0" parTransId="{A1B53E60-9D13-4BE9-91F7-7B16909B0AEF}" sibTransId="{91A12EA2-232C-43CD-8203-FBE0C5DE4404}"/>
    <dgm:cxn modelId="{20F619A1-3BA3-41BA-BF7C-FC63F0AB2BEC}" type="presOf" srcId="{B0754501-22AF-43A4-95CC-8DBB6EC082BD}" destId="{95F916E9-4C9A-4EE6-9048-3FED81429CCC}" srcOrd="1" destOrd="0" presId="urn:microsoft.com/office/officeart/2005/8/layout/vProcess5"/>
    <dgm:cxn modelId="{83E139AB-42A2-4C34-B669-2A979ECE2A42}" type="presOf" srcId="{96ADB1B9-DB91-4486-8D5A-89A253DAD0F3}" destId="{A06B007F-F2B4-4A30-B5C1-FAC497B4C24C}" srcOrd="1" destOrd="0" presId="urn:microsoft.com/office/officeart/2005/8/layout/vProcess5"/>
    <dgm:cxn modelId="{C5BE20BD-0317-415F-84A0-1B63451CAAB4}" type="presOf" srcId="{EAF55A3F-1180-4F60-BCD7-EEB76A322046}" destId="{A69A85D2-7D25-468F-B109-5D85D6A87DA0}" srcOrd="0" destOrd="0" presId="urn:microsoft.com/office/officeart/2005/8/layout/vProcess5"/>
    <dgm:cxn modelId="{EA680ABF-567B-47B3-AADB-26012927175B}" srcId="{7D5C10AE-1E1C-4EA3-A425-6F58F6688395}" destId="{EAF55A3F-1180-4F60-BCD7-EEB76A322046}" srcOrd="4" destOrd="0" parTransId="{7F4AD1DA-3CDA-4037-980B-73E5F6F9EDA1}" sibTransId="{762135BC-7C22-4CCC-BC86-65612B40F1D6}"/>
    <dgm:cxn modelId="{BE830ED1-2ECC-4E6F-A3C8-79C2FEFA23F5}" type="presOf" srcId="{1A6284D3-E313-48D3-B99B-D0070036B406}" destId="{D5504A13-09B0-47C9-9B67-0B097066B96E}" srcOrd="1" destOrd="0" presId="urn:microsoft.com/office/officeart/2005/8/layout/vProcess5"/>
    <dgm:cxn modelId="{0AD243DD-5C00-4EC8-842D-EE6214933BA6}" type="presOf" srcId="{B0754501-22AF-43A4-95CC-8DBB6EC082BD}" destId="{171BE40D-DF9A-40DE-B4BB-CCE5EF279C3E}" srcOrd="0" destOrd="0" presId="urn:microsoft.com/office/officeart/2005/8/layout/vProcess5"/>
    <dgm:cxn modelId="{FCE387E9-2EAF-4592-94B5-684BB76F9776}" type="presOf" srcId="{1A6284D3-E313-48D3-B99B-D0070036B406}" destId="{FC48FDAD-A8DC-4628-A83F-0C218EBE3173}" srcOrd="0" destOrd="0" presId="urn:microsoft.com/office/officeart/2005/8/layout/vProcess5"/>
    <dgm:cxn modelId="{349286FA-4086-43BF-970D-912C2F4787FC}" type="presOf" srcId="{69D3DE4F-B035-4419-AD42-BC19FCCA72FE}" destId="{2127D0A3-08E0-4B77-9149-12877E4553DC}" srcOrd="0" destOrd="0" presId="urn:microsoft.com/office/officeart/2005/8/layout/vProcess5"/>
    <dgm:cxn modelId="{8A7F8A19-40D5-45DC-B973-1D149C40F084}" type="presParOf" srcId="{52AC8C0A-D394-4FD5-8DCB-AF5430D490F0}" destId="{013482AC-7192-4E8E-8F9D-7C92992CA12E}" srcOrd="0" destOrd="0" presId="urn:microsoft.com/office/officeart/2005/8/layout/vProcess5"/>
    <dgm:cxn modelId="{FEC341C8-8547-4CE8-9F45-F8BA673D688E}" type="presParOf" srcId="{52AC8C0A-D394-4FD5-8DCB-AF5430D490F0}" destId="{2127D0A3-08E0-4B77-9149-12877E4553DC}" srcOrd="1" destOrd="0" presId="urn:microsoft.com/office/officeart/2005/8/layout/vProcess5"/>
    <dgm:cxn modelId="{F2D546D0-A159-4316-A1F3-D4FE4DF53238}" type="presParOf" srcId="{52AC8C0A-D394-4FD5-8DCB-AF5430D490F0}" destId="{FC48FDAD-A8DC-4628-A83F-0C218EBE3173}" srcOrd="2" destOrd="0" presId="urn:microsoft.com/office/officeart/2005/8/layout/vProcess5"/>
    <dgm:cxn modelId="{9B355BBB-6126-4771-BBFF-E2EBAE758C7A}" type="presParOf" srcId="{52AC8C0A-D394-4FD5-8DCB-AF5430D490F0}" destId="{171BE40D-DF9A-40DE-B4BB-CCE5EF279C3E}" srcOrd="3" destOrd="0" presId="urn:microsoft.com/office/officeart/2005/8/layout/vProcess5"/>
    <dgm:cxn modelId="{696E1FDA-35CF-424D-91C1-7DC74DCC8E9F}" type="presParOf" srcId="{52AC8C0A-D394-4FD5-8DCB-AF5430D490F0}" destId="{7A0EC5D2-A8C8-43F0-949B-679A0C3ED567}" srcOrd="4" destOrd="0" presId="urn:microsoft.com/office/officeart/2005/8/layout/vProcess5"/>
    <dgm:cxn modelId="{41BFC8CA-F71F-4365-A176-C46FCF83B99F}" type="presParOf" srcId="{52AC8C0A-D394-4FD5-8DCB-AF5430D490F0}" destId="{A69A85D2-7D25-468F-B109-5D85D6A87DA0}" srcOrd="5" destOrd="0" presId="urn:microsoft.com/office/officeart/2005/8/layout/vProcess5"/>
    <dgm:cxn modelId="{62649F23-4350-4B4A-9465-02C9952EF4BA}" type="presParOf" srcId="{52AC8C0A-D394-4FD5-8DCB-AF5430D490F0}" destId="{942E5999-5789-441C-A104-F2DD05307549}" srcOrd="6" destOrd="0" presId="urn:microsoft.com/office/officeart/2005/8/layout/vProcess5"/>
    <dgm:cxn modelId="{9EB95C67-EDA8-4927-A762-956A5CECFEA7}" type="presParOf" srcId="{52AC8C0A-D394-4FD5-8DCB-AF5430D490F0}" destId="{BC1B2083-8856-4B85-9091-BF19E4CB9BFA}" srcOrd="7" destOrd="0" presId="urn:microsoft.com/office/officeart/2005/8/layout/vProcess5"/>
    <dgm:cxn modelId="{B3881BE3-8119-4714-8527-11A6E14E66FC}" type="presParOf" srcId="{52AC8C0A-D394-4FD5-8DCB-AF5430D490F0}" destId="{C4F65A43-9A3C-4A61-BCB0-8631152C7599}" srcOrd="8" destOrd="0" presId="urn:microsoft.com/office/officeart/2005/8/layout/vProcess5"/>
    <dgm:cxn modelId="{41161A11-2727-42F0-B2ED-0798E7E8B2F5}" type="presParOf" srcId="{52AC8C0A-D394-4FD5-8DCB-AF5430D490F0}" destId="{E2A91DB1-799A-4297-93C2-42494D9CE027}" srcOrd="9" destOrd="0" presId="urn:microsoft.com/office/officeart/2005/8/layout/vProcess5"/>
    <dgm:cxn modelId="{B1FE44CD-4E38-4FCF-AD1A-8B36E5D85331}" type="presParOf" srcId="{52AC8C0A-D394-4FD5-8DCB-AF5430D490F0}" destId="{180508B8-0DEE-4CAC-8443-C8FD4B94EDD4}" srcOrd="10" destOrd="0" presId="urn:microsoft.com/office/officeart/2005/8/layout/vProcess5"/>
    <dgm:cxn modelId="{11F35ADC-8320-4BEB-86FF-B4C8B6F29248}" type="presParOf" srcId="{52AC8C0A-D394-4FD5-8DCB-AF5430D490F0}" destId="{D5504A13-09B0-47C9-9B67-0B097066B96E}" srcOrd="11" destOrd="0" presId="urn:microsoft.com/office/officeart/2005/8/layout/vProcess5"/>
    <dgm:cxn modelId="{5406C82C-9C6A-466B-AEFF-8B071E90DE12}" type="presParOf" srcId="{52AC8C0A-D394-4FD5-8DCB-AF5430D490F0}" destId="{95F916E9-4C9A-4EE6-9048-3FED81429CCC}" srcOrd="12" destOrd="0" presId="urn:microsoft.com/office/officeart/2005/8/layout/vProcess5"/>
    <dgm:cxn modelId="{A09A7486-9F65-4722-8159-D50CBFED7F1A}" type="presParOf" srcId="{52AC8C0A-D394-4FD5-8DCB-AF5430D490F0}" destId="{A06B007F-F2B4-4A30-B5C1-FAC497B4C24C}" srcOrd="13" destOrd="0" presId="urn:microsoft.com/office/officeart/2005/8/layout/vProcess5"/>
    <dgm:cxn modelId="{38865636-8BBC-49B5-B4DC-0FBCA15AD7EE}" type="presParOf" srcId="{52AC8C0A-D394-4FD5-8DCB-AF5430D490F0}" destId="{5E7BF8F3-DF6A-4EAC-871F-3A9230D88A55}"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C10BB6-9906-415A-9957-9AAB382B0671}"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s-ES"/>
        </a:p>
      </dgm:t>
    </dgm:pt>
    <dgm:pt modelId="{CD387350-E4A0-417A-8737-FF93E2BBE432}">
      <dgm:prSet custT="1"/>
      <dgm:spPr>
        <a:solidFill>
          <a:srgbClr val="7030A0"/>
        </a:solidFill>
      </dgm:spPr>
      <dgm:t>
        <a:bodyPr/>
        <a:lstStyle/>
        <a:p>
          <a:r>
            <a:rPr lang="en" sz="2000" b="1" dirty="0">
              <a:effectLst>
                <a:outerShdw blurRad="38100" dist="38100" dir="2700000" algn="tl">
                  <a:srgbClr val="000000">
                    <a:alpha val="43137"/>
                  </a:srgbClr>
                </a:outerShdw>
              </a:effectLst>
            </a:rPr>
            <a:t>1. Unang lugar ito sa C</a:t>
          </a:r>
          <a:r>
            <a:rPr lang="en-PH" sz="2000" b="1" dirty="0">
              <a:effectLst>
                <a:outerShdw blurRad="38100" dist="38100" dir="2700000" algn="tl">
                  <a:srgbClr val="000000">
                    <a:alpha val="43137"/>
                  </a:srgbClr>
                </a:outerShdw>
              </a:effectLst>
            </a:rPr>
            <a:t>a</a:t>
          </a:r>
          <a:r>
            <a:rPr lang="en" sz="2000" b="1" dirty="0">
              <a:effectLst>
                <a:outerShdw blurRad="38100" dist="38100" dir="2700000" algn="tl">
                  <a:srgbClr val="000000">
                    <a:alpha val="43137"/>
                  </a:srgbClr>
                </a:outerShdw>
              </a:effectLst>
            </a:rPr>
            <a:t>naan na kinampuhan ni Abraham ( Gen. 12:6)</a:t>
          </a:r>
        </a:p>
      </dgm:t>
    </dgm:pt>
    <dgm:pt modelId="{4E04A33F-3951-4B2E-BDCB-6C608C23C2B9}" type="parTrans" cxnId="{DF583B94-4596-4A0D-B099-A88C06C373AE}">
      <dgm:prSet/>
      <dgm:spPr/>
      <dgm:t>
        <a:bodyPr/>
        <a:lstStyle/>
        <a:p>
          <a:endParaRPr lang="es-ES" sz="2000" b="1">
            <a:effectLst>
              <a:outerShdw blurRad="38100" dist="38100" dir="2700000" algn="tl">
                <a:srgbClr val="000000">
                  <a:alpha val="43137"/>
                </a:srgbClr>
              </a:outerShdw>
            </a:effectLst>
          </a:endParaRPr>
        </a:p>
      </dgm:t>
    </dgm:pt>
    <dgm:pt modelId="{D159C789-2916-481C-AC45-2AC6DEE08FF2}" type="sibTrans" cxnId="{DF583B94-4596-4A0D-B099-A88C06C373AE}">
      <dgm:prSet/>
      <dgm:spPr/>
      <dgm:t>
        <a:bodyPr/>
        <a:lstStyle/>
        <a:p>
          <a:endParaRPr lang="es-ES" sz="2000" b="1">
            <a:effectLst>
              <a:outerShdw blurRad="38100" dist="38100" dir="2700000" algn="tl">
                <a:srgbClr val="000000">
                  <a:alpha val="43137"/>
                </a:srgbClr>
              </a:outerShdw>
            </a:effectLst>
          </a:endParaRPr>
        </a:p>
      </dgm:t>
    </dgm:pt>
    <dgm:pt modelId="{798AB19D-ECD5-4E83-93C1-1F58EE9C9242}">
      <dgm:prSet custT="1"/>
      <dgm:spPr>
        <a:solidFill>
          <a:schemeClr val="accent4">
            <a:lumMod val="50000"/>
          </a:schemeClr>
        </a:solidFill>
      </dgm:spPr>
      <dgm:t>
        <a:bodyPr/>
        <a:lstStyle/>
        <a:p>
          <a:r>
            <a:rPr lang="en" sz="2000" b="1" dirty="0">
              <a:effectLst>
                <a:outerShdw blurRad="38100" dist="38100" dir="2700000" algn="tl">
                  <a:srgbClr val="000000">
                    <a:alpha val="43137"/>
                  </a:srgbClr>
                </a:outerShdw>
              </a:effectLst>
            </a:rPr>
            <a:t>2. </a:t>
          </a:r>
          <a:r>
            <a:rPr lang="es-ES" sz="2000" b="1" dirty="0" err="1">
              <a:effectLst>
                <a:outerShdw blurRad="38100" dist="38100" dir="2700000" algn="tl">
                  <a:srgbClr val="000000">
                    <a:alpha val="43137"/>
                  </a:srgbClr>
                </a:outerShdw>
              </a:effectLst>
            </a:rPr>
            <a:t>Unang</a:t>
          </a:r>
          <a:r>
            <a:rPr lang="es-ES" sz="2000" b="1" dirty="0">
              <a:effectLst>
                <a:outerShdw blurRad="38100" dist="38100" dir="2700000" algn="tl">
                  <a:srgbClr val="000000">
                    <a:alpha val="43137"/>
                  </a:srgbClr>
                </a:outerShdw>
              </a:effectLst>
            </a:rPr>
            <a:t> lugar </a:t>
          </a:r>
          <a:r>
            <a:rPr lang="es-ES" sz="2000" b="1" dirty="0" err="1">
              <a:effectLst>
                <a:outerShdw blurRad="38100" dist="38100" dir="2700000" algn="tl">
                  <a:srgbClr val="000000">
                    <a:alpha val="43137"/>
                  </a:srgbClr>
                </a:outerShdw>
              </a:effectLst>
            </a:rPr>
            <a:t>ito</a:t>
          </a:r>
          <a:r>
            <a:rPr lang="es-ES" sz="2000" b="1" dirty="0">
              <a:effectLst>
                <a:outerShdw blurRad="38100" dist="38100" dir="2700000" algn="tl">
                  <a:srgbClr val="000000">
                    <a:alpha val="43137"/>
                  </a:srgbClr>
                </a:outerShdw>
              </a:effectLst>
            </a:rPr>
            <a:t> sa </a:t>
          </a:r>
          <a:r>
            <a:rPr lang="es-ES" sz="2000" b="1" dirty="0" err="1">
              <a:effectLst>
                <a:outerShdw blurRad="38100" dist="38100" dir="2700000" algn="tl">
                  <a:srgbClr val="000000">
                    <a:alpha val="43137"/>
                  </a:srgbClr>
                </a:outerShdw>
              </a:effectLst>
            </a:rPr>
            <a:t>Canaan</a:t>
          </a:r>
          <a:r>
            <a:rPr lang="es-ES" sz="2000" b="1" dirty="0">
              <a:effectLst>
                <a:outerShdw blurRad="38100" dist="38100" dir="2700000" algn="tl">
                  <a:srgbClr val="000000">
                    <a:alpha val="43137"/>
                  </a:srgbClr>
                </a:outerShdw>
              </a:effectLst>
            </a:rPr>
            <a:t> na </a:t>
          </a:r>
          <a:r>
            <a:rPr lang="es-ES" sz="2000" b="1" dirty="0" err="1">
              <a:effectLst>
                <a:outerShdw blurRad="38100" dist="38100" dir="2700000" algn="tl">
                  <a:srgbClr val="000000">
                    <a:alpha val="43137"/>
                  </a:srgbClr>
                </a:outerShdw>
              </a:effectLst>
            </a:rPr>
            <a:t>kinampuhan</a:t>
          </a:r>
          <a:r>
            <a:rPr lang="es-ES" sz="2000" b="1" dirty="0">
              <a:effectLst>
                <a:outerShdw blurRad="38100" dist="38100" dir="2700000" algn="tl">
                  <a:srgbClr val="000000">
                    <a:alpha val="43137"/>
                  </a:srgbClr>
                </a:outerShdw>
              </a:effectLst>
            </a:rPr>
            <a:t> ni Jacob </a:t>
          </a:r>
          <a:r>
            <a:rPr lang="en" sz="2000" b="1" dirty="0">
              <a:effectLst>
                <a:outerShdw blurRad="38100" dist="38100" dir="2700000" algn="tl">
                  <a:srgbClr val="000000">
                    <a:alpha val="43137"/>
                  </a:srgbClr>
                </a:outerShdw>
              </a:effectLst>
            </a:rPr>
            <a:t>(Gen. 33:18)</a:t>
          </a:r>
        </a:p>
      </dgm:t>
    </dgm:pt>
    <dgm:pt modelId="{B31D8306-6909-42BF-A6B5-E5BFCA4E097A}" type="parTrans" cxnId="{5DA6ADCE-4E43-45EC-92C5-E6D7E74035A2}">
      <dgm:prSet/>
      <dgm:spPr/>
      <dgm:t>
        <a:bodyPr/>
        <a:lstStyle/>
        <a:p>
          <a:endParaRPr lang="es-ES" sz="2000" b="1">
            <a:effectLst>
              <a:outerShdw blurRad="38100" dist="38100" dir="2700000" algn="tl">
                <a:srgbClr val="000000">
                  <a:alpha val="43137"/>
                </a:srgbClr>
              </a:outerShdw>
            </a:effectLst>
          </a:endParaRPr>
        </a:p>
      </dgm:t>
    </dgm:pt>
    <dgm:pt modelId="{4E747D89-E1FA-4F40-B4AD-1013812343E6}" type="sibTrans" cxnId="{5DA6ADCE-4E43-45EC-92C5-E6D7E74035A2}">
      <dgm:prSet/>
      <dgm:spPr/>
      <dgm:t>
        <a:bodyPr/>
        <a:lstStyle/>
        <a:p>
          <a:endParaRPr lang="es-ES" sz="2000" b="1">
            <a:effectLst>
              <a:outerShdw blurRad="38100" dist="38100" dir="2700000" algn="tl">
                <a:srgbClr val="000000">
                  <a:alpha val="43137"/>
                </a:srgbClr>
              </a:outerShdw>
            </a:effectLst>
          </a:endParaRPr>
        </a:p>
      </dgm:t>
    </dgm:pt>
    <dgm:pt modelId="{D1932EA2-E8FC-4F08-9329-B9288A5015F7}">
      <dgm:prSet custT="1"/>
      <dgm:spPr>
        <a:solidFill>
          <a:schemeClr val="accent2">
            <a:lumMod val="50000"/>
          </a:schemeClr>
        </a:solidFill>
      </dgm:spPr>
      <dgm:t>
        <a:bodyPr/>
        <a:lstStyle/>
        <a:p>
          <a:r>
            <a:rPr lang="en" sz="2000" b="1" dirty="0">
              <a:effectLst>
                <a:outerShdw blurRad="38100" dist="38100" dir="2700000" algn="tl">
                  <a:srgbClr val="000000">
                    <a:alpha val="43137"/>
                  </a:srgbClr>
                </a:outerShdw>
              </a:effectLst>
            </a:rPr>
            <a:t>3. Ito ang tanging pag-aari na nabili ni Jacob (Gen. 33:19)</a:t>
          </a:r>
        </a:p>
      </dgm:t>
    </dgm:pt>
    <dgm:pt modelId="{A6FF5F50-66DE-4BD0-B98A-7F76583B89BD}" type="parTrans" cxnId="{074F620C-B815-4835-A0E1-BF177369AD77}">
      <dgm:prSet/>
      <dgm:spPr/>
      <dgm:t>
        <a:bodyPr/>
        <a:lstStyle/>
        <a:p>
          <a:endParaRPr lang="es-ES" sz="2000" b="1">
            <a:effectLst>
              <a:outerShdw blurRad="38100" dist="38100" dir="2700000" algn="tl">
                <a:srgbClr val="000000">
                  <a:alpha val="43137"/>
                </a:srgbClr>
              </a:outerShdw>
            </a:effectLst>
          </a:endParaRPr>
        </a:p>
      </dgm:t>
    </dgm:pt>
    <dgm:pt modelId="{906B1D79-C48C-4C6E-9381-445E99C7E658}" type="sibTrans" cxnId="{074F620C-B815-4835-A0E1-BF177369AD77}">
      <dgm:prSet/>
      <dgm:spPr/>
      <dgm:t>
        <a:bodyPr/>
        <a:lstStyle/>
        <a:p>
          <a:endParaRPr lang="es-ES" sz="2000" b="1">
            <a:effectLst>
              <a:outerShdw blurRad="38100" dist="38100" dir="2700000" algn="tl">
                <a:srgbClr val="000000">
                  <a:alpha val="43137"/>
                </a:srgbClr>
              </a:outerShdw>
            </a:effectLst>
          </a:endParaRPr>
        </a:p>
      </dgm:t>
    </dgm:pt>
    <dgm:pt modelId="{7E1201E9-3500-4A94-AC51-4821C99C61EC}">
      <dgm:prSet custT="1"/>
      <dgm:spPr>
        <a:solidFill>
          <a:srgbClr val="375170"/>
        </a:solidFill>
      </dgm:spPr>
      <dgm:t>
        <a:bodyPr/>
        <a:lstStyle/>
        <a:p>
          <a:r>
            <a:rPr lang="en" sz="1700" b="1" dirty="0">
              <a:effectLst>
                <a:outerShdw blurRad="38100" dist="38100" dir="2700000" algn="tl">
                  <a:srgbClr val="000000">
                    <a:alpha val="43137"/>
                  </a:srgbClr>
                </a:outerShdw>
              </a:effectLst>
            </a:rPr>
            <a:t>4. Doon inilibing ni Jacob ang mga diosdiosang naitago ng kanyang pamilya </a:t>
          </a:r>
          <a:r>
            <a:rPr lang="en" sz="1600" b="0" dirty="0">
              <a:effectLst>
                <a:outerShdw blurRad="38100" dist="38100" dir="2700000" algn="tl">
                  <a:srgbClr val="000000">
                    <a:alpha val="43137"/>
                  </a:srgbClr>
                </a:outerShdw>
              </a:effectLst>
            </a:rPr>
            <a:t>(Gen. 35:4)</a:t>
          </a:r>
        </a:p>
      </dgm:t>
    </dgm:pt>
    <dgm:pt modelId="{4700FFD2-0BCB-4419-BE9D-92530486C4B7}" type="parTrans" cxnId="{5A09459B-61BE-4C65-BAD8-6C027EE7CBC4}">
      <dgm:prSet/>
      <dgm:spPr/>
      <dgm:t>
        <a:bodyPr/>
        <a:lstStyle/>
        <a:p>
          <a:endParaRPr lang="es-ES" sz="2000" b="1">
            <a:effectLst>
              <a:outerShdw blurRad="38100" dist="38100" dir="2700000" algn="tl">
                <a:srgbClr val="000000">
                  <a:alpha val="43137"/>
                </a:srgbClr>
              </a:outerShdw>
            </a:effectLst>
          </a:endParaRPr>
        </a:p>
      </dgm:t>
    </dgm:pt>
    <dgm:pt modelId="{B16424F7-61A9-48A4-9816-9017B5555AE2}" type="sibTrans" cxnId="{5A09459B-61BE-4C65-BAD8-6C027EE7CBC4}">
      <dgm:prSet/>
      <dgm:spPr/>
      <dgm:t>
        <a:bodyPr/>
        <a:lstStyle/>
        <a:p>
          <a:endParaRPr lang="es-ES" sz="2000" b="1">
            <a:effectLst>
              <a:outerShdw blurRad="38100" dist="38100" dir="2700000" algn="tl">
                <a:srgbClr val="000000">
                  <a:alpha val="43137"/>
                </a:srgbClr>
              </a:outerShdw>
            </a:effectLst>
          </a:endParaRPr>
        </a:p>
      </dgm:t>
    </dgm:pt>
    <dgm:pt modelId="{8CF698DE-538E-4611-B39E-0660C0FA78DD}" type="pres">
      <dgm:prSet presAssocID="{9AC10BB6-9906-415A-9957-9AAB382B0671}" presName="linear" presStyleCnt="0">
        <dgm:presLayoutVars>
          <dgm:animLvl val="lvl"/>
          <dgm:resizeHandles val="exact"/>
        </dgm:presLayoutVars>
      </dgm:prSet>
      <dgm:spPr/>
    </dgm:pt>
    <dgm:pt modelId="{11E0DE68-D6C6-4A99-AE8F-6B0DB7F1EF15}" type="pres">
      <dgm:prSet presAssocID="{CD387350-E4A0-417A-8737-FF93E2BBE432}" presName="parentText" presStyleLbl="node1" presStyleIdx="0" presStyleCnt="4">
        <dgm:presLayoutVars>
          <dgm:chMax val="0"/>
          <dgm:bulletEnabled val="1"/>
        </dgm:presLayoutVars>
      </dgm:prSet>
      <dgm:spPr/>
    </dgm:pt>
    <dgm:pt modelId="{DAE775A6-BC74-4981-AFFA-CCE0C81B60DB}" type="pres">
      <dgm:prSet presAssocID="{D159C789-2916-481C-AC45-2AC6DEE08FF2}" presName="spacer" presStyleCnt="0"/>
      <dgm:spPr/>
    </dgm:pt>
    <dgm:pt modelId="{F28057B6-914F-4162-A1E6-62C0FACC967C}" type="pres">
      <dgm:prSet presAssocID="{798AB19D-ECD5-4E83-93C1-1F58EE9C9242}" presName="parentText" presStyleLbl="node1" presStyleIdx="1" presStyleCnt="4">
        <dgm:presLayoutVars>
          <dgm:chMax val="0"/>
          <dgm:bulletEnabled val="1"/>
        </dgm:presLayoutVars>
      </dgm:prSet>
      <dgm:spPr/>
    </dgm:pt>
    <dgm:pt modelId="{557CCA0B-0676-4C3E-A6E4-DA3282A1084A}" type="pres">
      <dgm:prSet presAssocID="{4E747D89-E1FA-4F40-B4AD-1013812343E6}" presName="spacer" presStyleCnt="0"/>
      <dgm:spPr/>
    </dgm:pt>
    <dgm:pt modelId="{AC61220C-B99C-49DF-98C9-45D044822E5A}" type="pres">
      <dgm:prSet presAssocID="{D1932EA2-E8FC-4F08-9329-B9288A5015F7}" presName="parentText" presStyleLbl="node1" presStyleIdx="2" presStyleCnt="4">
        <dgm:presLayoutVars>
          <dgm:chMax val="0"/>
          <dgm:bulletEnabled val="1"/>
        </dgm:presLayoutVars>
      </dgm:prSet>
      <dgm:spPr/>
    </dgm:pt>
    <dgm:pt modelId="{8850C61C-B71E-4A5B-95DB-D1885DF61CFA}" type="pres">
      <dgm:prSet presAssocID="{906B1D79-C48C-4C6E-9381-445E99C7E658}" presName="spacer" presStyleCnt="0"/>
      <dgm:spPr/>
    </dgm:pt>
    <dgm:pt modelId="{D8E3A47D-7AAD-492B-87DB-471556F70C0E}" type="pres">
      <dgm:prSet presAssocID="{7E1201E9-3500-4A94-AC51-4821C99C61EC}" presName="parentText" presStyleLbl="node1" presStyleIdx="3" presStyleCnt="4" custLinFactY="8585" custLinFactNeighborX="1360" custLinFactNeighborY="100000">
        <dgm:presLayoutVars>
          <dgm:chMax val="0"/>
          <dgm:bulletEnabled val="1"/>
        </dgm:presLayoutVars>
      </dgm:prSet>
      <dgm:spPr/>
    </dgm:pt>
  </dgm:ptLst>
  <dgm:cxnLst>
    <dgm:cxn modelId="{074F620C-B815-4835-A0E1-BF177369AD77}" srcId="{9AC10BB6-9906-415A-9957-9AAB382B0671}" destId="{D1932EA2-E8FC-4F08-9329-B9288A5015F7}" srcOrd="2" destOrd="0" parTransId="{A6FF5F50-66DE-4BD0-B98A-7F76583B89BD}" sibTransId="{906B1D79-C48C-4C6E-9381-445E99C7E658}"/>
    <dgm:cxn modelId="{7430F156-280A-4F8F-AB88-82FD3BBE04DB}" type="presOf" srcId="{7E1201E9-3500-4A94-AC51-4821C99C61EC}" destId="{D8E3A47D-7AAD-492B-87DB-471556F70C0E}" srcOrd="0" destOrd="0" presId="urn:microsoft.com/office/officeart/2005/8/layout/vList2"/>
    <dgm:cxn modelId="{FE490D5A-4FC7-477D-81C1-B9B994831A4B}" type="presOf" srcId="{798AB19D-ECD5-4E83-93C1-1F58EE9C9242}" destId="{F28057B6-914F-4162-A1E6-62C0FACC967C}" srcOrd="0" destOrd="0" presId="urn:microsoft.com/office/officeart/2005/8/layout/vList2"/>
    <dgm:cxn modelId="{FC606192-AE35-484D-8FE2-E4F289761943}" type="presOf" srcId="{9AC10BB6-9906-415A-9957-9AAB382B0671}" destId="{8CF698DE-538E-4611-B39E-0660C0FA78DD}" srcOrd="0" destOrd="0" presId="urn:microsoft.com/office/officeart/2005/8/layout/vList2"/>
    <dgm:cxn modelId="{DF583B94-4596-4A0D-B099-A88C06C373AE}" srcId="{9AC10BB6-9906-415A-9957-9AAB382B0671}" destId="{CD387350-E4A0-417A-8737-FF93E2BBE432}" srcOrd="0" destOrd="0" parTransId="{4E04A33F-3951-4B2E-BDCB-6C608C23C2B9}" sibTransId="{D159C789-2916-481C-AC45-2AC6DEE08FF2}"/>
    <dgm:cxn modelId="{5A09459B-61BE-4C65-BAD8-6C027EE7CBC4}" srcId="{9AC10BB6-9906-415A-9957-9AAB382B0671}" destId="{7E1201E9-3500-4A94-AC51-4821C99C61EC}" srcOrd="3" destOrd="0" parTransId="{4700FFD2-0BCB-4419-BE9D-92530486C4B7}" sibTransId="{B16424F7-61A9-48A4-9816-9017B5555AE2}"/>
    <dgm:cxn modelId="{17AC4EB7-811B-4AF4-93E0-EDC902B84062}" type="presOf" srcId="{D1932EA2-E8FC-4F08-9329-B9288A5015F7}" destId="{AC61220C-B99C-49DF-98C9-45D044822E5A}" srcOrd="0" destOrd="0" presId="urn:microsoft.com/office/officeart/2005/8/layout/vList2"/>
    <dgm:cxn modelId="{5DA6ADCE-4E43-45EC-92C5-E6D7E74035A2}" srcId="{9AC10BB6-9906-415A-9957-9AAB382B0671}" destId="{798AB19D-ECD5-4E83-93C1-1F58EE9C9242}" srcOrd="1" destOrd="0" parTransId="{B31D8306-6909-42BF-A6B5-E5BFCA4E097A}" sibTransId="{4E747D89-E1FA-4F40-B4AD-1013812343E6}"/>
    <dgm:cxn modelId="{EA3726E5-E0F4-4774-9894-D89BFB1DB371}" type="presOf" srcId="{CD387350-E4A0-417A-8737-FF93E2BBE432}" destId="{11E0DE68-D6C6-4A99-AE8F-6B0DB7F1EF15}" srcOrd="0" destOrd="0" presId="urn:microsoft.com/office/officeart/2005/8/layout/vList2"/>
    <dgm:cxn modelId="{B59D99D7-75D0-4320-841F-D90D137ABDA8}" type="presParOf" srcId="{8CF698DE-538E-4611-B39E-0660C0FA78DD}" destId="{11E0DE68-D6C6-4A99-AE8F-6B0DB7F1EF15}" srcOrd="0" destOrd="0" presId="urn:microsoft.com/office/officeart/2005/8/layout/vList2"/>
    <dgm:cxn modelId="{B27704F9-E769-4C20-8129-D3E9C548EDA1}" type="presParOf" srcId="{8CF698DE-538E-4611-B39E-0660C0FA78DD}" destId="{DAE775A6-BC74-4981-AFFA-CCE0C81B60DB}" srcOrd="1" destOrd="0" presId="urn:microsoft.com/office/officeart/2005/8/layout/vList2"/>
    <dgm:cxn modelId="{E71B7355-D340-4F7B-B3A9-ABA5EDF5E096}" type="presParOf" srcId="{8CF698DE-538E-4611-B39E-0660C0FA78DD}" destId="{F28057B6-914F-4162-A1E6-62C0FACC967C}" srcOrd="2" destOrd="0" presId="urn:microsoft.com/office/officeart/2005/8/layout/vList2"/>
    <dgm:cxn modelId="{8C5F8303-1897-4B13-A383-DBF62493FE8E}" type="presParOf" srcId="{8CF698DE-538E-4611-B39E-0660C0FA78DD}" destId="{557CCA0B-0676-4C3E-A6E4-DA3282A1084A}" srcOrd="3" destOrd="0" presId="urn:microsoft.com/office/officeart/2005/8/layout/vList2"/>
    <dgm:cxn modelId="{52E12894-1D35-4A0D-B23B-692C486A3AFA}" type="presParOf" srcId="{8CF698DE-538E-4611-B39E-0660C0FA78DD}" destId="{AC61220C-B99C-49DF-98C9-45D044822E5A}" srcOrd="4" destOrd="0" presId="urn:microsoft.com/office/officeart/2005/8/layout/vList2"/>
    <dgm:cxn modelId="{F04F0397-253A-467E-982B-F7130487ACCF}" type="presParOf" srcId="{8CF698DE-538E-4611-B39E-0660C0FA78DD}" destId="{8850C61C-B71E-4A5B-95DB-D1885DF61CFA}" srcOrd="5" destOrd="0" presId="urn:microsoft.com/office/officeart/2005/8/layout/vList2"/>
    <dgm:cxn modelId="{9040D6CD-DDB9-4FCB-9232-8A0C72C31B1D}" type="presParOf" srcId="{8CF698DE-538E-4611-B39E-0660C0FA78DD}" destId="{D8E3A47D-7AAD-492B-87DB-471556F70C0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756E1-E72D-4807-8D87-6D8E689921C8}"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s-ES"/>
        </a:p>
      </dgm:t>
    </dgm:pt>
    <dgm:pt modelId="{B82ED169-2531-4C62-A3DC-2B0118B8A22F}">
      <dgm:prSet custT="1"/>
      <dgm:spPr/>
      <dgm:t>
        <a:bodyPr/>
        <a:lstStyle/>
        <a:p>
          <a:pPr algn="ctr"/>
          <a:r>
            <a:rPr lang="en" sz="2000" b="1" dirty="0">
              <a:effectLst>
                <a:outerShdw blurRad="38100" dist="38100" dir="2700000" algn="tl">
                  <a:srgbClr val="000000">
                    <a:alpha val="43137"/>
                  </a:srgbClr>
                </a:outerShdw>
              </a:effectLst>
            </a:rPr>
            <a:t>M</a:t>
          </a:r>
          <a:r>
            <a:rPr lang="en-PH" sz="2000" b="1" dirty="0">
              <a:effectLst>
                <a:outerShdw blurRad="38100" dist="38100" dir="2700000" algn="tl">
                  <a:srgbClr val="000000">
                    <a:alpha val="43137"/>
                  </a:srgbClr>
                </a:outerShdw>
              </a:effectLst>
            </a:rPr>
            <a:t>a</a:t>
          </a:r>
          <a:r>
            <a:rPr lang="en" sz="2000" b="1" dirty="0">
              <a:effectLst>
                <a:outerShdw blurRad="38100" dist="38100" dir="2700000" algn="tl">
                  <a:srgbClr val="000000">
                    <a:alpha val="43137"/>
                  </a:srgbClr>
                </a:outerShdw>
              </a:effectLst>
            </a:rPr>
            <a:t>takot sa Dios</a:t>
          </a:r>
          <a:endParaRPr lang="es-ES" sz="2000" dirty="0">
            <a:effectLst>
              <a:outerShdw blurRad="38100" dist="38100" dir="2700000" algn="tl">
                <a:srgbClr val="000000">
                  <a:alpha val="43137"/>
                </a:srgbClr>
              </a:outerShdw>
            </a:effectLst>
          </a:endParaRPr>
        </a:p>
      </dgm:t>
    </dgm:pt>
    <dgm:pt modelId="{2DBB5BF2-3FF5-420E-B500-A2CC5076C520}" type="parTrans" cxnId="{EF160BF2-027B-4562-907E-0F5BA055FB20}">
      <dgm:prSet/>
      <dgm:spPr/>
      <dgm:t>
        <a:bodyPr/>
        <a:lstStyle/>
        <a:p>
          <a:endParaRPr lang="es-ES" sz="2000">
            <a:effectLst>
              <a:outerShdw blurRad="38100" dist="38100" dir="2700000" algn="tl">
                <a:srgbClr val="000000">
                  <a:alpha val="43137"/>
                </a:srgbClr>
              </a:outerShdw>
            </a:effectLst>
          </a:endParaRPr>
        </a:p>
      </dgm:t>
    </dgm:pt>
    <dgm:pt modelId="{A29B741E-FD94-4C9B-BF46-E2AC0EF3ABC3}" type="sibTrans" cxnId="{EF160BF2-027B-4562-907E-0F5BA055FB20}">
      <dgm:prSet/>
      <dgm:spPr/>
      <dgm:t>
        <a:bodyPr/>
        <a:lstStyle/>
        <a:p>
          <a:endParaRPr lang="es-ES" sz="2000">
            <a:effectLst>
              <a:outerShdw blurRad="38100" dist="38100" dir="2700000" algn="tl">
                <a:srgbClr val="000000">
                  <a:alpha val="43137"/>
                </a:srgbClr>
              </a:outerShdw>
            </a:effectLst>
          </a:endParaRPr>
        </a:p>
      </dgm:t>
    </dgm:pt>
    <dgm:pt modelId="{03D5B538-CBC3-4A5D-96C6-835A833FD8DB}">
      <dgm:prSet custT="1"/>
      <dgm:spPr/>
      <dgm:t>
        <a:bodyPr/>
        <a:lstStyle/>
        <a:p>
          <a:pPr>
            <a:buClr>
              <a:schemeClr val="accent5">
                <a:lumMod val="50000"/>
              </a:schemeClr>
            </a:buClr>
            <a:buFont typeface="Wingdings" panose="05000000000000000000" pitchFamily="2" charset="2"/>
            <a:buChar char="v"/>
          </a:pPr>
          <a:r>
            <a:rPr lang="en-PH" sz="2000" b="1" dirty="0">
              <a:effectLst/>
            </a:rPr>
            <a:t>M</a:t>
          </a:r>
          <a:r>
            <a:rPr lang="en" sz="2000" b="1" dirty="0">
              <a:effectLst/>
            </a:rPr>
            <a:t>agpakita ng malalim na paggalang sa Kanya na walanghanggan ang kadakilaan kaysa akin, at tanggapin Sya bilang aking Hari at Panginoon.</a:t>
          </a:r>
          <a:endParaRPr lang="es-ES" sz="2000" dirty="0">
            <a:effectLst/>
          </a:endParaRPr>
        </a:p>
      </dgm:t>
    </dgm:pt>
    <dgm:pt modelId="{284CEC1C-7B15-4C33-8C7F-D2AB55074723}" type="parTrans" cxnId="{8C11E631-1CA3-4840-9693-88064502F191}">
      <dgm:prSet/>
      <dgm:spPr/>
      <dgm:t>
        <a:bodyPr/>
        <a:lstStyle/>
        <a:p>
          <a:endParaRPr lang="es-ES" sz="2000">
            <a:effectLst>
              <a:outerShdw blurRad="38100" dist="38100" dir="2700000" algn="tl">
                <a:srgbClr val="000000">
                  <a:alpha val="43137"/>
                </a:srgbClr>
              </a:outerShdw>
            </a:effectLst>
          </a:endParaRPr>
        </a:p>
      </dgm:t>
    </dgm:pt>
    <dgm:pt modelId="{47FC5BBF-A54A-4F39-B01A-76BAF292E932}" type="sibTrans" cxnId="{8C11E631-1CA3-4840-9693-88064502F191}">
      <dgm:prSet/>
      <dgm:spPr/>
      <dgm:t>
        <a:bodyPr/>
        <a:lstStyle/>
        <a:p>
          <a:endParaRPr lang="es-ES" sz="2000">
            <a:effectLst>
              <a:outerShdw blurRad="38100" dist="38100" dir="2700000" algn="tl">
                <a:srgbClr val="000000">
                  <a:alpha val="43137"/>
                </a:srgbClr>
              </a:outerShdw>
            </a:effectLst>
          </a:endParaRPr>
        </a:p>
      </dgm:t>
    </dgm:pt>
    <dgm:pt modelId="{0554EEC4-DF4A-4B57-AE62-D704C4B36887}">
      <dgm:prSet custT="1"/>
      <dgm:spPr>
        <a:gradFill rotWithShape="0">
          <a:gsLst>
            <a:gs pos="0">
              <a:schemeClr val="accent5">
                <a:hueOff val="5039990"/>
                <a:satOff val="0"/>
                <a:lumOff val="0"/>
                <a:alphaOff val="0"/>
                <a:satMod val="103000"/>
                <a:lumMod val="102000"/>
                <a:tint val="94000"/>
              </a:schemeClr>
            </a:gs>
            <a:gs pos="50000">
              <a:srgbClr val="00C000"/>
            </a:gs>
            <a:gs pos="100000">
              <a:srgbClr val="00B800"/>
            </a:gs>
          </a:gsLst>
        </a:gradFill>
      </dgm:spPr>
      <dgm:t>
        <a:bodyPr/>
        <a:lstStyle/>
        <a:p>
          <a:pPr algn="ctr"/>
          <a:r>
            <a:rPr lang="en" sz="2000" b="1" dirty="0">
              <a:effectLst>
                <a:outerShdw blurRad="38100" dist="38100" dir="2700000" algn="tl">
                  <a:srgbClr val="000000">
                    <a:alpha val="43137"/>
                  </a:srgbClr>
                </a:outerShdw>
              </a:effectLst>
            </a:rPr>
            <a:t>Maglingkod sa Dios sa pagtatapat [dangal]</a:t>
          </a:r>
          <a:endParaRPr lang="es-ES" sz="2000" dirty="0">
            <a:effectLst>
              <a:outerShdw blurRad="38100" dist="38100" dir="2700000" algn="tl">
                <a:srgbClr val="000000">
                  <a:alpha val="43137"/>
                </a:srgbClr>
              </a:outerShdw>
            </a:effectLst>
          </a:endParaRPr>
        </a:p>
      </dgm:t>
    </dgm:pt>
    <dgm:pt modelId="{D7484190-5C0A-4B78-91B4-4459ED2044DF}" type="parTrans" cxnId="{B630FDE3-8E01-40EA-8EBB-2CDE72CD207A}">
      <dgm:prSet/>
      <dgm:spPr/>
      <dgm:t>
        <a:bodyPr/>
        <a:lstStyle/>
        <a:p>
          <a:endParaRPr lang="es-ES" sz="2000">
            <a:effectLst>
              <a:outerShdw blurRad="38100" dist="38100" dir="2700000" algn="tl">
                <a:srgbClr val="000000">
                  <a:alpha val="43137"/>
                </a:srgbClr>
              </a:outerShdw>
            </a:effectLst>
          </a:endParaRPr>
        </a:p>
      </dgm:t>
    </dgm:pt>
    <dgm:pt modelId="{D3EF28C9-33F4-472A-B31A-126855C473C9}" type="sibTrans" cxnId="{B630FDE3-8E01-40EA-8EBB-2CDE72CD207A}">
      <dgm:prSet/>
      <dgm:spPr/>
      <dgm:t>
        <a:bodyPr/>
        <a:lstStyle/>
        <a:p>
          <a:endParaRPr lang="es-ES" sz="2000">
            <a:effectLst>
              <a:outerShdw blurRad="38100" dist="38100" dir="2700000" algn="tl">
                <a:srgbClr val="000000">
                  <a:alpha val="43137"/>
                </a:srgbClr>
              </a:outerShdw>
            </a:effectLst>
          </a:endParaRPr>
        </a:p>
      </dgm:t>
    </dgm:pt>
    <dgm:pt modelId="{B2E6E93B-5677-45CB-B94E-91B158F39FBD}">
      <dgm:prSet custT="1"/>
      <dgm:spPr/>
      <dgm:t>
        <a:bodyPr/>
        <a:lstStyle/>
        <a:p>
          <a:pPr>
            <a:buClr>
              <a:schemeClr val="accent4">
                <a:lumMod val="50000"/>
              </a:schemeClr>
            </a:buClr>
            <a:buFont typeface="Wingdings" panose="05000000000000000000" pitchFamily="2" charset="2"/>
            <a:buChar char="v"/>
          </a:pPr>
          <a:r>
            <a:rPr lang="en" sz="2000" b="1" dirty="0">
              <a:effectLst/>
            </a:rPr>
            <a:t>P</a:t>
          </a:r>
          <a:r>
            <a:rPr lang="en-PH" sz="2000" b="1" dirty="0">
              <a:effectLst/>
            </a:rPr>
            <a:t>a</a:t>
          </a:r>
          <a:r>
            <a:rPr lang="en" sz="2000" b="1" dirty="0">
              <a:effectLst/>
            </a:rPr>
            <a:t>glilingkod na walang kasiraan (ganito inilalarawan ang hayop na tanging angkop na ialay kung ito ay “walang kasiraan” [buo]).</a:t>
          </a:r>
          <a:endParaRPr lang="es-ES" sz="2000" dirty="0">
            <a:effectLst/>
          </a:endParaRPr>
        </a:p>
      </dgm:t>
    </dgm:pt>
    <dgm:pt modelId="{F0B31A59-10F3-47A4-8561-F4FCFCB6FF16}" type="parTrans" cxnId="{340BDA03-D6D1-43A9-8404-3850DFEBB7C8}">
      <dgm:prSet/>
      <dgm:spPr/>
      <dgm:t>
        <a:bodyPr/>
        <a:lstStyle/>
        <a:p>
          <a:endParaRPr lang="es-ES" sz="2000">
            <a:effectLst>
              <a:outerShdw blurRad="38100" dist="38100" dir="2700000" algn="tl">
                <a:srgbClr val="000000">
                  <a:alpha val="43137"/>
                </a:srgbClr>
              </a:outerShdw>
            </a:effectLst>
          </a:endParaRPr>
        </a:p>
      </dgm:t>
    </dgm:pt>
    <dgm:pt modelId="{5A961B2D-1246-4AEB-83D3-E6EB6B95BA43}" type="sibTrans" cxnId="{340BDA03-D6D1-43A9-8404-3850DFEBB7C8}">
      <dgm:prSet/>
      <dgm:spPr/>
      <dgm:t>
        <a:bodyPr/>
        <a:lstStyle/>
        <a:p>
          <a:endParaRPr lang="es-ES" sz="2000">
            <a:effectLst>
              <a:outerShdw blurRad="38100" dist="38100" dir="2700000" algn="tl">
                <a:srgbClr val="000000">
                  <a:alpha val="43137"/>
                </a:srgbClr>
              </a:outerShdw>
            </a:effectLst>
          </a:endParaRPr>
        </a:p>
      </dgm:t>
    </dgm:pt>
    <dgm:pt modelId="{3B57E65D-C111-415A-97A6-2D0FDEF89D6E}">
      <dgm:prSet custT="1"/>
      <dgm:spPr/>
      <dgm:t>
        <a:bodyPr/>
        <a:lstStyle/>
        <a:p>
          <a:pPr algn="ctr"/>
          <a:r>
            <a:rPr lang="en" sz="2000" b="1" dirty="0">
              <a:effectLst>
                <a:outerShdw blurRad="38100" dist="38100" dir="2700000" algn="tl">
                  <a:srgbClr val="000000">
                    <a:alpha val="43137"/>
                  </a:srgbClr>
                </a:outerShdw>
              </a:effectLst>
            </a:rPr>
            <a:t>M</a:t>
          </a:r>
          <a:r>
            <a:rPr lang="en-PH" sz="2000" b="1" dirty="0">
              <a:effectLst>
                <a:outerShdw blurRad="38100" dist="38100" dir="2700000" algn="tl">
                  <a:srgbClr val="000000">
                    <a:alpha val="43137"/>
                  </a:srgbClr>
                </a:outerShdw>
              </a:effectLst>
            </a:rPr>
            <a:t>a</a:t>
          </a:r>
          <a:r>
            <a:rPr lang="en" sz="2000" b="1" dirty="0">
              <a:effectLst>
                <a:outerShdw blurRad="38100" dist="38100" dir="2700000" algn="tl">
                  <a:srgbClr val="000000">
                    <a:alpha val="43137"/>
                  </a:srgbClr>
                </a:outerShdw>
              </a:effectLst>
            </a:rPr>
            <a:t>glingkod sa Dios sa katotohanan</a:t>
          </a:r>
          <a:endParaRPr lang="es-ES" sz="2000" dirty="0">
            <a:effectLst>
              <a:outerShdw blurRad="38100" dist="38100" dir="2700000" algn="tl">
                <a:srgbClr val="000000">
                  <a:alpha val="43137"/>
                </a:srgbClr>
              </a:outerShdw>
            </a:effectLst>
          </a:endParaRPr>
        </a:p>
      </dgm:t>
    </dgm:pt>
    <dgm:pt modelId="{E9602198-6F05-418E-9FF0-66A183B9187A}" type="parTrans" cxnId="{F64AF563-DA2F-4381-8DC9-8AD4331854EF}">
      <dgm:prSet/>
      <dgm:spPr/>
      <dgm:t>
        <a:bodyPr/>
        <a:lstStyle/>
        <a:p>
          <a:endParaRPr lang="es-ES" sz="2000">
            <a:effectLst>
              <a:outerShdw blurRad="38100" dist="38100" dir="2700000" algn="tl">
                <a:srgbClr val="000000">
                  <a:alpha val="43137"/>
                </a:srgbClr>
              </a:outerShdw>
            </a:effectLst>
          </a:endParaRPr>
        </a:p>
      </dgm:t>
    </dgm:pt>
    <dgm:pt modelId="{49277E73-D29A-4FB2-ADBF-5CD71A1DE245}" type="sibTrans" cxnId="{F64AF563-DA2F-4381-8DC9-8AD4331854EF}">
      <dgm:prSet/>
      <dgm:spPr/>
      <dgm:t>
        <a:bodyPr/>
        <a:lstStyle/>
        <a:p>
          <a:endParaRPr lang="es-ES" sz="2000">
            <a:effectLst>
              <a:outerShdw blurRad="38100" dist="38100" dir="2700000" algn="tl">
                <a:srgbClr val="000000">
                  <a:alpha val="43137"/>
                </a:srgbClr>
              </a:outerShdw>
            </a:effectLst>
          </a:endParaRPr>
        </a:p>
      </dgm:t>
    </dgm:pt>
    <dgm:pt modelId="{4F57E86D-CC5D-41E7-9D5C-8F0BF098E704}">
      <dgm:prSet custT="1"/>
      <dgm:spPr/>
      <dgm:t>
        <a:bodyPr/>
        <a:lstStyle/>
        <a:p>
          <a:pPr>
            <a:buClr>
              <a:schemeClr val="accent6">
                <a:lumMod val="50000"/>
              </a:schemeClr>
            </a:buClr>
            <a:buFont typeface="Wingdings" panose="05000000000000000000" pitchFamily="2" charset="2"/>
            <a:buChar char="v"/>
          </a:pPr>
          <a:r>
            <a:rPr lang="en" sz="2000" b="1" dirty="0">
              <a:effectLst/>
            </a:rPr>
            <a:t>Maging tapat, mapagkakatiwalaan, totoo, nagkakaisa, at hindi nagbabago. Ipakita sa aking buhay ang pagpapasalamat sa mga nagawa ng Dios sa akin.</a:t>
          </a:r>
          <a:endParaRPr lang="es-ES" sz="2000" dirty="0">
            <a:effectLst/>
          </a:endParaRPr>
        </a:p>
      </dgm:t>
    </dgm:pt>
    <dgm:pt modelId="{7FFEA975-AF79-4D38-B73E-D59FC536A63D}" type="parTrans" cxnId="{35B242FF-77B2-4A09-8454-3A6DAFE2C6CC}">
      <dgm:prSet/>
      <dgm:spPr/>
      <dgm:t>
        <a:bodyPr/>
        <a:lstStyle/>
        <a:p>
          <a:endParaRPr lang="es-ES" sz="2000">
            <a:effectLst>
              <a:outerShdw blurRad="38100" dist="38100" dir="2700000" algn="tl">
                <a:srgbClr val="000000">
                  <a:alpha val="43137"/>
                </a:srgbClr>
              </a:outerShdw>
            </a:effectLst>
          </a:endParaRPr>
        </a:p>
      </dgm:t>
    </dgm:pt>
    <dgm:pt modelId="{DE1D6C82-253A-4160-8B21-1EFD9CA8DCEB}" type="sibTrans" cxnId="{35B242FF-77B2-4A09-8454-3A6DAFE2C6CC}">
      <dgm:prSet/>
      <dgm:spPr/>
      <dgm:t>
        <a:bodyPr/>
        <a:lstStyle/>
        <a:p>
          <a:endParaRPr lang="es-ES" sz="2000">
            <a:effectLst>
              <a:outerShdw blurRad="38100" dist="38100" dir="2700000" algn="tl">
                <a:srgbClr val="000000">
                  <a:alpha val="43137"/>
                </a:srgbClr>
              </a:outerShdw>
            </a:effectLst>
          </a:endParaRPr>
        </a:p>
      </dgm:t>
    </dgm:pt>
    <dgm:pt modelId="{80B4658F-1381-4912-BDD2-CF4A73DDEF41}" type="pres">
      <dgm:prSet presAssocID="{67C756E1-E72D-4807-8D87-6D8E689921C8}" presName="linear" presStyleCnt="0">
        <dgm:presLayoutVars>
          <dgm:animLvl val="lvl"/>
          <dgm:resizeHandles val="exact"/>
        </dgm:presLayoutVars>
      </dgm:prSet>
      <dgm:spPr/>
    </dgm:pt>
    <dgm:pt modelId="{2E1229BB-88F6-4208-A452-84AC4F717891}" type="pres">
      <dgm:prSet presAssocID="{B82ED169-2531-4C62-A3DC-2B0118B8A22F}" presName="parentText" presStyleLbl="node1" presStyleIdx="0" presStyleCnt="3">
        <dgm:presLayoutVars>
          <dgm:chMax val="0"/>
          <dgm:bulletEnabled val="1"/>
        </dgm:presLayoutVars>
      </dgm:prSet>
      <dgm:spPr/>
    </dgm:pt>
    <dgm:pt modelId="{854F4650-27AE-4C03-B454-E09E451F5BDE}" type="pres">
      <dgm:prSet presAssocID="{B82ED169-2531-4C62-A3DC-2B0118B8A22F}" presName="childText" presStyleLbl="revTx" presStyleIdx="0" presStyleCnt="3">
        <dgm:presLayoutVars>
          <dgm:bulletEnabled val="1"/>
        </dgm:presLayoutVars>
      </dgm:prSet>
      <dgm:spPr/>
    </dgm:pt>
    <dgm:pt modelId="{91EBD55B-773A-4BEF-B76C-4D8BBE65E8E9}" type="pres">
      <dgm:prSet presAssocID="{0554EEC4-DF4A-4B57-AE62-D704C4B36887}" presName="parentText" presStyleLbl="node1" presStyleIdx="1" presStyleCnt="3">
        <dgm:presLayoutVars>
          <dgm:chMax val="0"/>
          <dgm:bulletEnabled val="1"/>
        </dgm:presLayoutVars>
      </dgm:prSet>
      <dgm:spPr/>
    </dgm:pt>
    <dgm:pt modelId="{7CF48978-E8B4-4BA6-95E8-43AAEF845A18}" type="pres">
      <dgm:prSet presAssocID="{0554EEC4-DF4A-4B57-AE62-D704C4B36887}" presName="childText" presStyleLbl="revTx" presStyleIdx="1" presStyleCnt="3">
        <dgm:presLayoutVars>
          <dgm:bulletEnabled val="1"/>
        </dgm:presLayoutVars>
      </dgm:prSet>
      <dgm:spPr/>
    </dgm:pt>
    <dgm:pt modelId="{DC838278-61D5-4F0B-A5CA-D07614038E8A}" type="pres">
      <dgm:prSet presAssocID="{3B57E65D-C111-415A-97A6-2D0FDEF89D6E}" presName="parentText" presStyleLbl="node1" presStyleIdx="2" presStyleCnt="3">
        <dgm:presLayoutVars>
          <dgm:chMax val="0"/>
          <dgm:bulletEnabled val="1"/>
        </dgm:presLayoutVars>
      </dgm:prSet>
      <dgm:spPr/>
    </dgm:pt>
    <dgm:pt modelId="{F01C0CC6-238B-429D-AD18-2848C863196E}" type="pres">
      <dgm:prSet presAssocID="{3B57E65D-C111-415A-97A6-2D0FDEF89D6E}" presName="childText" presStyleLbl="revTx" presStyleIdx="2" presStyleCnt="3">
        <dgm:presLayoutVars>
          <dgm:bulletEnabled val="1"/>
        </dgm:presLayoutVars>
      </dgm:prSet>
      <dgm:spPr/>
    </dgm:pt>
  </dgm:ptLst>
  <dgm:cxnLst>
    <dgm:cxn modelId="{340BDA03-D6D1-43A9-8404-3850DFEBB7C8}" srcId="{0554EEC4-DF4A-4B57-AE62-D704C4B36887}" destId="{B2E6E93B-5677-45CB-B94E-91B158F39FBD}" srcOrd="0" destOrd="0" parTransId="{F0B31A59-10F3-47A4-8561-F4FCFCB6FF16}" sibTransId="{5A961B2D-1246-4AEB-83D3-E6EB6B95BA43}"/>
    <dgm:cxn modelId="{C6001206-E348-46B4-8255-CBFC8F924106}" type="presOf" srcId="{B2E6E93B-5677-45CB-B94E-91B158F39FBD}" destId="{7CF48978-E8B4-4BA6-95E8-43AAEF845A18}" srcOrd="0" destOrd="0" presId="urn:microsoft.com/office/officeart/2005/8/layout/vList2"/>
    <dgm:cxn modelId="{82FF432E-1C37-49C0-A7C1-142824BD06EB}" type="presOf" srcId="{0554EEC4-DF4A-4B57-AE62-D704C4B36887}" destId="{91EBD55B-773A-4BEF-B76C-4D8BBE65E8E9}" srcOrd="0" destOrd="0" presId="urn:microsoft.com/office/officeart/2005/8/layout/vList2"/>
    <dgm:cxn modelId="{8C11E631-1CA3-4840-9693-88064502F191}" srcId="{B82ED169-2531-4C62-A3DC-2B0118B8A22F}" destId="{03D5B538-CBC3-4A5D-96C6-835A833FD8DB}" srcOrd="0" destOrd="0" parTransId="{284CEC1C-7B15-4C33-8C7F-D2AB55074723}" sibTransId="{47FC5BBF-A54A-4F39-B01A-76BAF292E932}"/>
    <dgm:cxn modelId="{A1D31F41-FC3F-43E8-B4E5-29E829516421}" type="presOf" srcId="{67C756E1-E72D-4807-8D87-6D8E689921C8}" destId="{80B4658F-1381-4912-BDD2-CF4A73DDEF41}" srcOrd="0" destOrd="0" presId="urn:microsoft.com/office/officeart/2005/8/layout/vList2"/>
    <dgm:cxn modelId="{F64AF563-DA2F-4381-8DC9-8AD4331854EF}" srcId="{67C756E1-E72D-4807-8D87-6D8E689921C8}" destId="{3B57E65D-C111-415A-97A6-2D0FDEF89D6E}" srcOrd="2" destOrd="0" parTransId="{E9602198-6F05-418E-9FF0-66A183B9187A}" sibTransId="{49277E73-D29A-4FB2-ADBF-5CD71A1DE245}"/>
    <dgm:cxn modelId="{FC90DC4C-FBBD-4456-8C74-3F172C72D07E}" type="presOf" srcId="{03D5B538-CBC3-4A5D-96C6-835A833FD8DB}" destId="{854F4650-27AE-4C03-B454-E09E451F5BDE}" srcOrd="0" destOrd="0" presId="urn:microsoft.com/office/officeart/2005/8/layout/vList2"/>
    <dgm:cxn modelId="{574E4A83-6506-4F45-A51D-B521355A2675}" type="presOf" srcId="{3B57E65D-C111-415A-97A6-2D0FDEF89D6E}" destId="{DC838278-61D5-4F0B-A5CA-D07614038E8A}" srcOrd="0" destOrd="0" presId="urn:microsoft.com/office/officeart/2005/8/layout/vList2"/>
    <dgm:cxn modelId="{AE2048AC-29C7-43C3-A5C0-CE3667E98FB3}" type="presOf" srcId="{4F57E86D-CC5D-41E7-9D5C-8F0BF098E704}" destId="{F01C0CC6-238B-429D-AD18-2848C863196E}" srcOrd="0" destOrd="0" presId="urn:microsoft.com/office/officeart/2005/8/layout/vList2"/>
    <dgm:cxn modelId="{C2A1F0CF-479B-45A4-B9D0-C74719F75166}" type="presOf" srcId="{B82ED169-2531-4C62-A3DC-2B0118B8A22F}" destId="{2E1229BB-88F6-4208-A452-84AC4F717891}" srcOrd="0" destOrd="0" presId="urn:microsoft.com/office/officeart/2005/8/layout/vList2"/>
    <dgm:cxn modelId="{B630FDE3-8E01-40EA-8EBB-2CDE72CD207A}" srcId="{67C756E1-E72D-4807-8D87-6D8E689921C8}" destId="{0554EEC4-DF4A-4B57-AE62-D704C4B36887}" srcOrd="1" destOrd="0" parTransId="{D7484190-5C0A-4B78-91B4-4459ED2044DF}" sibTransId="{D3EF28C9-33F4-472A-B31A-126855C473C9}"/>
    <dgm:cxn modelId="{EF160BF2-027B-4562-907E-0F5BA055FB20}" srcId="{67C756E1-E72D-4807-8D87-6D8E689921C8}" destId="{B82ED169-2531-4C62-A3DC-2B0118B8A22F}" srcOrd="0" destOrd="0" parTransId="{2DBB5BF2-3FF5-420E-B500-A2CC5076C520}" sibTransId="{A29B741E-FD94-4C9B-BF46-E2AC0EF3ABC3}"/>
    <dgm:cxn modelId="{35B242FF-77B2-4A09-8454-3A6DAFE2C6CC}" srcId="{3B57E65D-C111-415A-97A6-2D0FDEF89D6E}" destId="{4F57E86D-CC5D-41E7-9D5C-8F0BF098E704}" srcOrd="0" destOrd="0" parTransId="{7FFEA975-AF79-4D38-B73E-D59FC536A63D}" sibTransId="{DE1D6C82-253A-4160-8B21-1EFD9CA8DCEB}"/>
    <dgm:cxn modelId="{B70193D8-BDD5-46DE-A7AE-661C2D67A2DA}" type="presParOf" srcId="{80B4658F-1381-4912-BDD2-CF4A73DDEF41}" destId="{2E1229BB-88F6-4208-A452-84AC4F717891}" srcOrd="0" destOrd="0" presId="urn:microsoft.com/office/officeart/2005/8/layout/vList2"/>
    <dgm:cxn modelId="{AA7D8626-8929-43E0-8FE5-DE95EF0F94D8}" type="presParOf" srcId="{80B4658F-1381-4912-BDD2-CF4A73DDEF41}" destId="{854F4650-27AE-4C03-B454-E09E451F5BDE}" srcOrd="1" destOrd="0" presId="urn:microsoft.com/office/officeart/2005/8/layout/vList2"/>
    <dgm:cxn modelId="{4A97C415-6F18-4460-BCAC-22161FAE7B8F}" type="presParOf" srcId="{80B4658F-1381-4912-BDD2-CF4A73DDEF41}" destId="{91EBD55B-773A-4BEF-B76C-4D8BBE65E8E9}" srcOrd="2" destOrd="0" presId="urn:microsoft.com/office/officeart/2005/8/layout/vList2"/>
    <dgm:cxn modelId="{52561AD6-B48B-4949-8DD9-557C850E67B8}" type="presParOf" srcId="{80B4658F-1381-4912-BDD2-CF4A73DDEF41}" destId="{7CF48978-E8B4-4BA6-95E8-43AAEF845A18}" srcOrd="3" destOrd="0" presId="urn:microsoft.com/office/officeart/2005/8/layout/vList2"/>
    <dgm:cxn modelId="{C0683F7B-762C-4DCF-AB5C-5FF8098672B7}" type="presParOf" srcId="{80B4658F-1381-4912-BDD2-CF4A73DDEF41}" destId="{DC838278-61D5-4F0B-A5CA-D07614038E8A}" srcOrd="4" destOrd="0" presId="urn:microsoft.com/office/officeart/2005/8/layout/vList2"/>
    <dgm:cxn modelId="{27FCFB85-5179-49E3-9C99-3EED1A21009E}" type="presParOf" srcId="{80B4658F-1381-4912-BDD2-CF4A73DDEF41}" destId="{F01C0CC6-238B-429D-AD18-2848C863196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7D0A3-08E0-4B77-9149-12877E4553DC}">
      <dsp:nvSpPr>
        <dsp:cNvPr id="0" name=""/>
        <dsp:cNvSpPr/>
      </dsp:nvSpPr>
      <dsp:spPr>
        <a:xfrm>
          <a:off x="0" y="0"/>
          <a:ext cx="5783135" cy="52262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en" sz="1800" b="1" kern="1200" dirty="0"/>
            <a:t>Ang kwentong isinulat ng D</a:t>
          </a:r>
          <a:r>
            <a:rPr lang="en-PH" sz="1800" b="1" kern="1200" dirty="0" err="1"/>
            <a:t>i</a:t>
          </a:r>
          <a:r>
            <a:rPr lang="en" sz="1800" b="1" kern="1200" dirty="0"/>
            <a:t>os (Josue 24:1-13)</a:t>
          </a:r>
          <a:endParaRPr lang="es-ES" sz="1800" kern="1200" dirty="0"/>
        </a:p>
      </dsp:txBody>
      <dsp:txXfrm>
        <a:off x="15307" y="15307"/>
        <a:ext cx="5158035" cy="492010"/>
      </dsp:txXfrm>
    </dsp:sp>
    <dsp:sp modelId="{FC48FDAD-A8DC-4628-A83F-0C218EBE3173}">
      <dsp:nvSpPr>
        <dsp:cNvPr id="0" name=""/>
        <dsp:cNvSpPr/>
      </dsp:nvSpPr>
      <dsp:spPr>
        <a:xfrm>
          <a:off x="431857" y="595211"/>
          <a:ext cx="5783135" cy="52262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en" sz="1800" b="1" kern="1200" dirty="0"/>
            <a:t>Ang panawagan sa dangal (Josue 24:14-15)</a:t>
          </a:r>
          <a:endParaRPr lang="es-ES" sz="1800" kern="1200" dirty="0"/>
        </a:p>
      </dsp:txBody>
      <dsp:txXfrm>
        <a:off x="447164" y="610518"/>
        <a:ext cx="4980957" cy="492010"/>
      </dsp:txXfrm>
    </dsp:sp>
    <dsp:sp modelId="{171BE40D-DF9A-40DE-B4BB-CCE5EF279C3E}">
      <dsp:nvSpPr>
        <dsp:cNvPr id="0" name=""/>
        <dsp:cNvSpPr/>
      </dsp:nvSpPr>
      <dsp:spPr>
        <a:xfrm>
          <a:off x="863714" y="1190422"/>
          <a:ext cx="5783135" cy="52262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en" sz="1800" b="1" kern="1200" dirty="0"/>
            <a:t>Ang pagpili ng bayan (Josue 24:16-21)</a:t>
          </a:r>
          <a:endParaRPr lang="es-ES" sz="1800" kern="1200" dirty="0"/>
        </a:p>
      </dsp:txBody>
      <dsp:txXfrm>
        <a:off x="879021" y="1205729"/>
        <a:ext cx="4980957" cy="492010"/>
      </dsp:txXfrm>
    </dsp:sp>
    <dsp:sp modelId="{7A0EC5D2-A8C8-43F0-949B-679A0C3ED567}">
      <dsp:nvSpPr>
        <dsp:cNvPr id="0" name=""/>
        <dsp:cNvSpPr/>
      </dsp:nvSpPr>
      <dsp:spPr>
        <a:xfrm>
          <a:off x="1295572" y="1785634"/>
          <a:ext cx="5783135" cy="52262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en" sz="1800" b="1" kern="1200" dirty="0"/>
            <a:t>Ang pagpapanibago ng tipan (Josue 24:22-28)</a:t>
          </a:r>
          <a:endParaRPr lang="es-ES" sz="1800" kern="1200" dirty="0"/>
        </a:p>
      </dsp:txBody>
      <dsp:txXfrm>
        <a:off x="1310879" y="1800941"/>
        <a:ext cx="4980957" cy="492010"/>
      </dsp:txXfrm>
    </dsp:sp>
    <dsp:sp modelId="{A69A85D2-7D25-468F-B109-5D85D6A87DA0}">
      <dsp:nvSpPr>
        <dsp:cNvPr id="0" name=""/>
        <dsp:cNvSpPr/>
      </dsp:nvSpPr>
      <dsp:spPr>
        <a:xfrm>
          <a:off x="1727429" y="2380845"/>
          <a:ext cx="5783135" cy="52262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en" sz="1800" b="1" kern="1200" dirty="0"/>
            <a:t>Ang pagpapatuloy ng kwento (Josue 24:29-33)</a:t>
          </a:r>
          <a:endParaRPr lang="es-ES" sz="1800" kern="1200" dirty="0"/>
        </a:p>
      </dsp:txBody>
      <dsp:txXfrm>
        <a:off x="1742736" y="2396152"/>
        <a:ext cx="4980957" cy="492010"/>
      </dsp:txXfrm>
    </dsp:sp>
    <dsp:sp modelId="{942E5999-5789-441C-A104-F2DD05307549}">
      <dsp:nvSpPr>
        <dsp:cNvPr id="0" name=""/>
        <dsp:cNvSpPr/>
      </dsp:nvSpPr>
      <dsp:spPr>
        <a:xfrm>
          <a:off x="5443429" y="381806"/>
          <a:ext cx="339705" cy="33970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5519863" y="381806"/>
        <a:ext cx="186837" cy="255628"/>
      </dsp:txXfrm>
    </dsp:sp>
    <dsp:sp modelId="{BC1B2083-8856-4B85-9091-BF19E4CB9BFA}">
      <dsp:nvSpPr>
        <dsp:cNvPr id="0" name=""/>
        <dsp:cNvSpPr/>
      </dsp:nvSpPr>
      <dsp:spPr>
        <a:xfrm>
          <a:off x="5875286" y="977017"/>
          <a:ext cx="339705" cy="33970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5951720" y="977017"/>
        <a:ext cx="186837" cy="255628"/>
      </dsp:txXfrm>
    </dsp:sp>
    <dsp:sp modelId="{C4F65A43-9A3C-4A61-BCB0-8631152C7599}">
      <dsp:nvSpPr>
        <dsp:cNvPr id="0" name=""/>
        <dsp:cNvSpPr/>
      </dsp:nvSpPr>
      <dsp:spPr>
        <a:xfrm>
          <a:off x="6307144" y="1563518"/>
          <a:ext cx="339705" cy="33970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6383578" y="1563518"/>
        <a:ext cx="186837" cy="255628"/>
      </dsp:txXfrm>
    </dsp:sp>
    <dsp:sp modelId="{E2A91DB1-799A-4297-93C2-42494D9CE027}">
      <dsp:nvSpPr>
        <dsp:cNvPr id="0" name=""/>
        <dsp:cNvSpPr/>
      </dsp:nvSpPr>
      <dsp:spPr>
        <a:xfrm>
          <a:off x="6739001" y="2164536"/>
          <a:ext cx="339705" cy="339705"/>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6815435" y="2164536"/>
        <a:ext cx="186837" cy="255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DE68-D6C6-4A99-AE8F-6B0DB7F1EF15}">
      <dsp:nvSpPr>
        <dsp:cNvPr id="0" name=""/>
        <dsp:cNvSpPr/>
      </dsp:nvSpPr>
      <dsp:spPr>
        <a:xfrm>
          <a:off x="0" y="620"/>
          <a:ext cx="8467725" cy="323441"/>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1. Unang lugar ito sa C</a:t>
          </a:r>
          <a:r>
            <a:rPr lang="en-PH" sz="2000" b="1" kern="1200" dirty="0">
              <a:effectLst>
                <a:outerShdw blurRad="38100" dist="38100" dir="2700000" algn="tl">
                  <a:srgbClr val="000000">
                    <a:alpha val="43137"/>
                  </a:srgbClr>
                </a:outerShdw>
              </a:effectLst>
            </a:rPr>
            <a:t>a</a:t>
          </a:r>
          <a:r>
            <a:rPr lang="en" sz="2000" b="1" kern="1200" dirty="0">
              <a:effectLst>
                <a:outerShdw blurRad="38100" dist="38100" dir="2700000" algn="tl">
                  <a:srgbClr val="000000">
                    <a:alpha val="43137"/>
                  </a:srgbClr>
                </a:outerShdw>
              </a:effectLst>
            </a:rPr>
            <a:t>naan na kinampuhan ni Abraham ( Gen. 12:6)</a:t>
          </a:r>
        </a:p>
      </dsp:txBody>
      <dsp:txXfrm>
        <a:off x="15789" y="16409"/>
        <a:ext cx="8436147" cy="291863"/>
      </dsp:txXfrm>
    </dsp:sp>
    <dsp:sp modelId="{F28057B6-914F-4162-A1E6-62C0FACC967C}">
      <dsp:nvSpPr>
        <dsp:cNvPr id="0" name=""/>
        <dsp:cNvSpPr/>
      </dsp:nvSpPr>
      <dsp:spPr>
        <a:xfrm>
          <a:off x="0" y="333539"/>
          <a:ext cx="8467725" cy="323441"/>
        </a:xfrm>
        <a:prstGeom prst="roundRect">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2. </a:t>
          </a:r>
          <a:r>
            <a:rPr lang="es-ES" sz="2000" b="1" kern="1200" dirty="0" err="1">
              <a:effectLst>
                <a:outerShdw blurRad="38100" dist="38100" dir="2700000" algn="tl">
                  <a:srgbClr val="000000">
                    <a:alpha val="43137"/>
                  </a:srgbClr>
                </a:outerShdw>
              </a:effectLst>
            </a:rPr>
            <a:t>Unang</a:t>
          </a:r>
          <a:r>
            <a:rPr lang="es-ES" sz="2000" b="1" kern="1200" dirty="0">
              <a:effectLst>
                <a:outerShdw blurRad="38100" dist="38100" dir="2700000" algn="tl">
                  <a:srgbClr val="000000">
                    <a:alpha val="43137"/>
                  </a:srgbClr>
                </a:outerShdw>
              </a:effectLst>
            </a:rPr>
            <a:t> lugar </a:t>
          </a:r>
          <a:r>
            <a:rPr lang="es-ES" sz="2000" b="1" kern="1200" dirty="0" err="1">
              <a:effectLst>
                <a:outerShdw blurRad="38100" dist="38100" dir="2700000" algn="tl">
                  <a:srgbClr val="000000">
                    <a:alpha val="43137"/>
                  </a:srgbClr>
                </a:outerShdw>
              </a:effectLst>
            </a:rPr>
            <a:t>ito</a:t>
          </a:r>
          <a:r>
            <a:rPr lang="es-ES" sz="2000" b="1" kern="1200" dirty="0">
              <a:effectLst>
                <a:outerShdw blurRad="38100" dist="38100" dir="2700000" algn="tl">
                  <a:srgbClr val="000000">
                    <a:alpha val="43137"/>
                  </a:srgbClr>
                </a:outerShdw>
              </a:effectLst>
            </a:rPr>
            <a:t> sa </a:t>
          </a:r>
          <a:r>
            <a:rPr lang="es-ES" sz="2000" b="1" kern="1200" dirty="0" err="1">
              <a:effectLst>
                <a:outerShdw blurRad="38100" dist="38100" dir="2700000" algn="tl">
                  <a:srgbClr val="000000">
                    <a:alpha val="43137"/>
                  </a:srgbClr>
                </a:outerShdw>
              </a:effectLst>
            </a:rPr>
            <a:t>Canaan</a:t>
          </a:r>
          <a:r>
            <a:rPr lang="es-ES" sz="2000" b="1" kern="1200" dirty="0">
              <a:effectLst>
                <a:outerShdw blurRad="38100" dist="38100" dir="2700000" algn="tl">
                  <a:srgbClr val="000000">
                    <a:alpha val="43137"/>
                  </a:srgbClr>
                </a:outerShdw>
              </a:effectLst>
            </a:rPr>
            <a:t> na </a:t>
          </a:r>
          <a:r>
            <a:rPr lang="es-ES" sz="2000" b="1" kern="1200" dirty="0" err="1">
              <a:effectLst>
                <a:outerShdw blurRad="38100" dist="38100" dir="2700000" algn="tl">
                  <a:srgbClr val="000000">
                    <a:alpha val="43137"/>
                  </a:srgbClr>
                </a:outerShdw>
              </a:effectLst>
            </a:rPr>
            <a:t>kinampuhan</a:t>
          </a:r>
          <a:r>
            <a:rPr lang="es-ES" sz="2000" b="1" kern="1200" dirty="0">
              <a:effectLst>
                <a:outerShdw blurRad="38100" dist="38100" dir="2700000" algn="tl">
                  <a:srgbClr val="000000">
                    <a:alpha val="43137"/>
                  </a:srgbClr>
                </a:outerShdw>
              </a:effectLst>
            </a:rPr>
            <a:t> ni Jacob </a:t>
          </a:r>
          <a:r>
            <a:rPr lang="en" sz="2000" b="1" kern="1200" dirty="0">
              <a:effectLst>
                <a:outerShdw blurRad="38100" dist="38100" dir="2700000" algn="tl">
                  <a:srgbClr val="000000">
                    <a:alpha val="43137"/>
                  </a:srgbClr>
                </a:outerShdw>
              </a:effectLst>
            </a:rPr>
            <a:t>(Gen. 33:18)</a:t>
          </a:r>
        </a:p>
      </dsp:txBody>
      <dsp:txXfrm>
        <a:off x="15789" y="349328"/>
        <a:ext cx="8436147" cy="291863"/>
      </dsp:txXfrm>
    </dsp:sp>
    <dsp:sp modelId="{AC61220C-B99C-49DF-98C9-45D044822E5A}">
      <dsp:nvSpPr>
        <dsp:cNvPr id="0" name=""/>
        <dsp:cNvSpPr/>
      </dsp:nvSpPr>
      <dsp:spPr>
        <a:xfrm>
          <a:off x="0" y="666458"/>
          <a:ext cx="8467725" cy="323441"/>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3. Ito ang tanging pag-aari na nabili ni Jacob (Gen. 33:19)</a:t>
          </a:r>
        </a:p>
      </dsp:txBody>
      <dsp:txXfrm>
        <a:off x="15789" y="682247"/>
        <a:ext cx="8436147" cy="291863"/>
      </dsp:txXfrm>
    </dsp:sp>
    <dsp:sp modelId="{D8E3A47D-7AAD-492B-87DB-471556F70C0E}">
      <dsp:nvSpPr>
        <dsp:cNvPr id="0" name=""/>
        <dsp:cNvSpPr/>
      </dsp:nvSpPr>
      <dsp:spPr>
        <a:xfrm>
          <a:off x="0" y="999997"/>
          <a:ext cx="8467725" cy="323441"/>
        </a:xfrm>
        <a:prstGeom prst="roundRect">
          <a:avLst/>
        </a:prstGeom>
        <a:solidFill>
          <a:srgbClr val="37517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 sz="1700" b="1" kern="1200" dirty="0">
              <a:effectLst>
                <a:outerShdw blurRad="38100" dist="38100" dir="2700000" algn="tl">
                  <a:srgbClr val="000000">
                    <a:alpha val="43137"/>
                  </a:srgbClr>
                </a:outerShdw>
              </a:effectLst>
            </a:rPr>
            <a:t>4. Doon inilibing ni Jacob ang mga diosdiosang naitago ng kanyang pamilya </a:t>
          </a:r>
          <a:r>
            <a:rPr lang="en" sz="1600" b="0" kern="1200" dirty="0">
              <a:effectLst>
                <a:outerShdw blurRad="38100" dist="38100" dir="2700000" algn="tl">
                  <a:srgbClr val="000000">
                    <a:alpha val="43137"/>
                  </a:srgbClr>
                </a:outerShdw>
              </a:effectLst>
            </a:rPr>
            <a:t>(Gen. 35:4)</a:t>
          </a:r>
        </a:p>
      </dsp:txBody>
      <dsp:txXfrm>
        <a:off x="15789" y="1015786"/>
        <a:ext cx="8436147" cy="2918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229BB-88F6-4208-A452-84AC4F717891}">
      <dsp:nvSpPr>
        <dsp:cNvPr id="0" name=""/>
        <dsp:cNvSpPr/>
      </dsp:nvSpPr>
      <dsp:spPr>
        <a:xfrm>
          <a:off x="0" y="65"/>
          <a:ext cx="9088067" cy="43120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M</a:t>
          </a:r>
          <a:r>
            <a:rPr lang="en-PH" sz="2000" b="1" kern="1200" dirty="0">
              <a:effectLst>
                <a:outerShdw blurRad="38100" dist="38100" dir="2700000" algn="tl">
                  <a:srgbClr val="000000">
                    <a:alpha val="43137"/>
                  </a:srgbClr>
                </a:outerShdw>
              </a:effectLst>
            </a:rPr>
            <a:t>a</a:t>
          </a:r>
          <a:r>
            <a:rPr lang="en" sz="2000" b="1" kern="1200" dirty="0">
              <a:effectLst>
                <a:outerShdw blurRad="38100" dist="38100" dir="2700000" algn="tl">
                  <a:srgbClr val="000000">
                    <a:alpha val="43137"/>
                  </a:srgbClr>
                </a:outerShdw>
              </a:effectLst>
            </a:rPr>
            <a:t>takot sa Dios</a:t>
          </a:r>
          <a:endParaRPr lang="es-ES" sz="2000" kern="1200" dirty="0">
            <a:effectLst>
              <a:outerShdw blurRad="38100" dist="38100" dir="2700000" algn="tl">
                <a:srgbClr val="000000">
                  <a:alpha val="43137"/>
                </a:srgbClr>
              </a:outerShdw>
            </a:effectLst>
          </a:endParaRPr>
        </a:p>
      </dsp:txBody>
      <dsp:txXfrm>
        <a:off x="21050" y="21115"/>
        <a:ext cx="9045967" cy="389108"/>
      </dsp:txXfrm>
    </dsp:sp>
    <dsp:sp modelId="{854F4650-27AE-4C03-B454-E09E451F5BDE}">
      <dsp:nvSpPr>
        <dsp:cNvPr id="0" name=""/>
        <dsp:cNvSpPr/>
      </dsp:nvSpPr>
      <dsp:spPr>
        <a:xfrm>
          <a:off x="0" y="431274"/>
          <a:ext cx="9088067" cy="54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5400" rIns="142240" bIns="25400" numCol="1" spcCol="1270" anchor="t" anchorCtr="0">
          <a:noAutofit/>
        </a:bodyPr>
        <a:lstStyle/>
        <a:p>
          <a:pPr marL="228600" lvl="1" indent="-228600" algn="l" defTabSz="889000">
            <a:lnSpc>
              <a:spcPct val="90000"/>
            </a:lnSpc>
            <a:spcBef>
              <a:spcPct val="0"/>
            </a:spcBef>
            <a:spcAft>
              <a:spcPct val="20000"/>
            </a:spcAft>
            <a:buClr>
              <a:schemeClr val="accent5">
                <a:lumMod val="50000"/>
              </a:schemeClr>
            </a:buClr>
            <a:buFont typeface="Wingdings" panose="05000000000000000000" pitchFamily="2" charset="2"/>
            <a:buChar char="v"/>
          </a:pPr>
          <a:r>
            <a:rPr lang="en-PH" sz="2000" b="1" kern="1200" dirty="0">
              <a:effectLst/>
            </a:rPr>
            <a:t>M</a:t>
          </a:r>
          <a:r>
            <a:rPr lang="en" sz="2000" b="1" kern="1200" dirty="0">
              <a:effectLst/>
            </a:rPr>
            <a:t>agpakita ng malalim na paggalang sa Kanya na walanghanggan ang kadakilaan kaysa akin, at tanggapin Sya bilang aking Hari at Panginoon.</a:t>
          </a:r>
          <a:endParaRPr lang="es-ES" sz="2000" kern="1200" dirty="0">
            <a:effectLst/>
          </a:endParaRPr>
        </a:p>
      </dsp:txBody>
      <dsp:txXfrm>
        <a:off x="0" y="431274"/>
        <a:ext cx="9088067" cy="546407"/>
      </dsp:txXfrm>
    </dsp:sp>
    <dsp:sp modelId="{91EBD55B-773A-4BEF-B76C-4D8BBE65E8E9}">
      <dsp:nvSpPr>
        <dsp:cNvPr id="0" name=""/>
        <dsp:cNvSpPr/>
      </dsp:nvSpPr>
      <dsp:spPr>
        <a:xfrm>
          <a:off x="0" y="977681"/>
          <a:ext cx="9088067" cy="431208"/>
        </a:xfrm>
        <a:prstGeom prst="roundRect">
          <a:avLst/>
        </a:prstGeom>
        <a:gradFill rotWithShape="0">
          <a:gsLst>
            <a:gs pos="0">
              <a:schemeClr val="accent5">
                <a:hueOff val="5039990"/>
                <a:satOff val="0"/>
                <a:lumOff val="0"/>
                <a:alphaOff val="0"/>
                <a:satMod val="103000"/>
                <a:lumMod val="102000"/>
                <a:tint val="94000"/>
              </a:schemeClr>
            </a:gs>
            <a:gs pos="50000">
              <a:srgbClr val="00C000"/>
            </a:gs>
            <a:gs pos="100000">
              <a:srgbClr val="00B8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Maglingkod sa Dios sa pagtatapat [dangal]</a:t>
          </a:r>
          <a:endParaRPr lang="es-ES" sz="2000" kern="1200" dirty="0">
            <a:effectLst>
              <a:outerShdw blurRad="38100" dist="38100" dir="2700000" algn="tl">
                <a:srgbClr val="000000">
                  <a:alpha val="43137"/>
                </a:srgbClr>
              </a:outerShdw>
            </a:effectLst>
          </a:endParaRPr>
        </a:p>
      </dsp:txBody>
      <dsp:txXfrm>
        <a:off x="21050" y="998731"/>
        <a:ext cx="9045967" cy="389108"/>
      </dsp:txXfrm>
    </dsp:sp>
    <dsp:sp modelId="{7CF48978-E8B4-4BA6-95E8-43AAEF845A18}">
      <dsp:nvSpPr>
        <dsp:cNvPr id="0" name=""/>
        <dsp:cNvSpPr/>
      </dsp:nvSpPr>
      <dsp:spPr>
        <a:xfrm>
          <a:off x="0" y="1408890"/>
          <a:ext cx="9088067" cy="54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5400" rIns="142240" bIns="25400" numCol="1" spcCol="1270" anchor="t" anchorCtr="0">
          <a:noAutofit/>
        </a:bodyPr>
        <a:lstStyle/>
        <a:p>
          <a:pPr marL="228600" lvl="1" indent="-228600" algn="l" defTabSz="889000">
            <a:lnSpc>
              <a:spcPct val="90000"/>
            </a:lnSpc>
            <a:spcBef>
              <a:spcPct val="0"/>
            </a:spcBef>
            <a:spcAft>
              <a:spcPct val="20000"/>
            </a:spcAft>
            <a:buClr>
              <a:schemeClr val="accent4">
                <a:lumMod val="50000"/>
              </a:schemeClr>
            </a:buClr>
            <a:buFont typeface="Wingdings" panose="05000000000000000000" pitchFamily="2" charset="2"/>
            <a:buChar char="v"/>
          </a:pPr>
          <a:r>
            <a:rPr lang="en" sz="2000" b="1" kern="1200" dirty="0">
              <a:effectLst/>
            </a:rPr>
            <a:t>P</a:t>
          </a:r>
          <a:r>
            <a:rPr lang="en-PH" sz="2000" b="1" kern="1200" dirty="0">
              <a:effectLst/>
            </a:rPr>
            <a:t>a</a:t>
          </a:r>
          <a:r>
            <a:rPr lang="en" sz="2000" b="1" kern="1200" dirty="0">
              <a:effectLst/>
            </a:rPr>
            <a:t>glilingkod na walang kasiraan (ganito inilalarawan ang hayop na tanging angkop na ialay kung ito ay “walang kasiraan” [buo]).</a:t>
          </a:r>
          <a:endParaRPr lang="es-ES" sz="2000" kern="1200" dirty="0">
            <a:effectLst/>
          </a:endParaRPr>
        </a:p>
      </dsp:txBody>
      <dsp:txXfrm>
        <a:off x="0" y="1408890"/>
        <a:ext cx="9088067" cy="546407"/>
      </dsp:txXfrm>
    </dsp:sp>
    <dsp:sp modelId="{DC838278-61D5-4F0B-A5CA-D07614038E8A}">
      <dsp:nvSpPr>
        <dsp:cNvPr id="0" name=""/>
        <dsp:cNvSpPr/>
      </dsp:nvSpPr>
      <dsp:spPr>
        <a:xfrm>
          <a:off x="0" y="1955297"/>
          <a:ext cx="9088067" cy="431208"/>
        </a:xfrm>
        <a:prstGeom prst="roundRect">
          <a:avLst/>
        </a:prstGeom>
        <a:gradFill rotWithShape="0">
          <a:gsLst>
            <a:gs pos="0">
              <a:schemeClr val="accent5">
                <a:hueOff val="10079980"/>
                <a:satOff val="0"/>
                <a:lumOff val="0"/>
                <a:alphaOff val="0"/>
                <a:satMod val="103000"/>
                <a:lumMod val="102000"/>
                <a:tint val="94000"/>
              </a:schemeClr>
            </a:gs>
            <a:gs pos="50000">
              <a:schemeClr val="accent5">
                <a:hueOff val="10079980"/>
                <a:satOff val="0"/>
                <a:lumOff val="0"/>
                <a:alphaOff val="0"/>
                <a:satMod val="110000"/>
                <a:lumMod val="100000"/>
                <a:shade val="100000"/>
              </a:schemeClr>
            </a:gs>
            <a:gs pos="100000">
              <a:schemeClr val="accent5">
                <a:hueOff val="1007998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M</a:t>
          </a:r>
          <a:r>
            <a:rPr lang="en-PH" sz="2000" b="1" kern="1200" dirty="0">
              <a:effectLst>
                <a:outerShdw blurRad="38100" dist="38100" dir="2700000" algn="tl">
                  <a:srgbClr val="000000">
                    <a:alpha val="43137"/>
                  </a:srgbClr>
                </a:outerShdw>
              </a:effectLst>
            </a:rPr>
            <a:t>a</a:t>
          </a:r>
          <a:r>
            <a:rPr lang="en" sz="2000" b="1" kern="1200" dirty="0">
              <a:effectLst>
                <a:outerShdw blurRad="38100" dist="38100" dir="2700000" algn="tl">
                  <a:srgbClr val="000000">
                    <a:alpha val="43137"/>
                  </a:srgbClr>
                </a:outerShdw>
              </a:effectLst>
            </a:rPr>
            <a:t>glingkod sa Dios sa katotohanan</a:t>
          </a:r>
          <a:endParaRPr lang="es-ES" sz="2000" kern="1200" dirty="0">
            <a:effectLst>
              <a:outerShdw blurRad="38100" dist="38100" dir="2700000" algn="tl">
                <a:srgbClr val="000000">
                  <a:alpha val="43137"/>
                </a:srgbClr>
              </a:outerShdw>
            </a:effectLst>
          </a:endParaRPr>
        </a:p>
      </dsp:txBody>
      <dsp:txXfrm>
        <a:off x="21050" y="1976347"/>
        <a:ext cx="9045967" cy="389108"/>
      </dsp:txXfrm>
    </dsp:sp>
    <dsp:sp modelId="{F01C0CC6-238B-429D-AD18-2848C863196E}">
      <dsp:nvSpPr>
        <dsp:cNvPr id="0" name=""/>
        <dsp:cNvSpPr/>
      </dsp:nvSpPr>
      <dsp:spPr>
        <a:xfrm>
          <a:off x="0" y="2386506"/>
          <a:ext cx="9088067" cy="78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5400" rIns="142240" bIns="25400" numCol="1" spcCol="1270" anchor="t" anchorCtr="0">
          <a:noAutofit/>
        </a:bodyPr>
        <a:lstStyle/>
        <a:p>
          <a:pPr marL="228600" lvl="1" indent="-228600" algn="l" defTabSz="889000">
            <a:lnSpc>
              <a:spcPct val="90000"/>
            </a:lnSpc>
            <a:spcBef>
              <a:spcPct val="0"/>
            </a:spcBef>
            <a:spcAft>
              <a:spcPct val="20000"/>
            </a:spcAft>
            <a:buClr>
              <a:schemeClr val="accent6">
                <a:lumMod val="50000"/>
              </a:schemeClr>
            </a:buClr>
            <a:buFont typeface="Wingdings" panose="05000000000000000000" pitchFamily="2" charset="2"/>
            <a:buChar char="v"/>
          </a:pPr>
          <a:r>
            <a:rPr lang="en" sz="2000" b="1" kern="1200" dirty="0">
              <a:effectLst/>
            </a:rPr>
            <a:t>Maging tapat, mapagkakatiwalaan, totoo, nagkakaisa, at hindi nagbabago. Ipakita sa aking buhay ang pagpapasalamat sa mga nagawa ng Dios sa akin.</a:t>
          </a:r>
          <a:endParaRPr lang="es-ES" sz="2000" kern="1200" dirty="0">
            <a:effectLst/>
          </a:endParaRPr>
        </a:p>
      </dsp:txBody>
      <dsp:txXfrm>
        <a:off x="0" y="2386506"/>
        <a:ext cx="9088067" cy="78352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DB8773-DC8C-7B87-CCE8-22525452E4D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3F5439F-DADC-ACCA-FC81-344701BB84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1256B9-7E34-4937-ACFB-08194E9A2002}"/>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5" name="Marcador de pie de página 4">
            <a:extLst>
              <a:ext uri="{FF2B5EF4-FFF2-40B4-BE49-F238E27FC236}">
                <a16:creationId xmlns:a16="http://schemas.microsoft.com/office/drawing/2014/main" id="{E0623A86-5C39-6B06-64FA-56A521F67B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96CDD3-1707-F676-3B90-F508AEE5799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94647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439037-6D5B-6971-04BA-1B0D78D4427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908CB8-22AE-2A25-8606-1A5893B014F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19974E-7BCD-3241-A148-52CDCEB223F1}"/>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5" name="Marcador de pie de página 4">
            <a:extLst>
              <a:ext uri="{FF2B5EF4-FFF2-40B4-BE49-F238E27FC236}">
                <a16:creationId xmlns:a16="http://schemas.microsoft.com/office/drawing/2014/main" id="{5C0726DC-1DD3-AC36-BAA3-1C6C4DBCE6C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B5D9D1-FD0B-6B4D-1DD5-A283E93824D3}"/>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61926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D1D9C00-71B1-E6F1-1748-39EEBC6C77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9F61124-7D92-81A6-C54B-A0B7A2966A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76A3457-973F-4A47-16A5-AB696D1DFF70}"/>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5" name="Marcador de pie de página 4">
            <a:extLst>
              <a:ext uri="{FF2B5EF4-FFF2-40B4-BE49-F238E27FC236}">
                <a16:creationId xmlns:a16="http://schemas.microsoft.com/office/drawing/2014/main" id="{4C001FF6-A193-4105-5DF3-AB398AD3E1E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C036A79-7F1D-23DD-F798-9E385110F84E}"/>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204087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79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3669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0606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2609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521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0043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1838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6170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DAFEA-B890-EF1E-7D3B-78F6A18227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3A6EAC-4006-9A11-5A10-D36F587A91A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CB7384-AEF9-59F2-3147-B257D98BD4EA}"/>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5" name="Marcador de pie de página 4">
            <a:extLst>
              <a:ext uri="{FF2B5EF4-FFF2-40B4-BE49-F238E27FC236}">
                <a16:creationId xmlns:a16="http://schemas.microsoft.com/office/drawing/2014/main" id="{B33CF877-A089-AE15-FBB6-2FCB988162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2428D3B-94ED-60A1-C4C1-6F64762DD185}"/>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58277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06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4120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24/12/2025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179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E6773A-C394-495D-0975-DB432CBF39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520582-3954-CD53-92D6-D53B91024C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C1230E5-2716-92B2-AEBD-65A270CF2AE8}"/>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5" name="Marcador de pie de página 4">
            <a:extLst>
              <a:ext uri="{FF2B5EF4-FFF2-40B4-BE49-F238E27FC236}">
                <a16:creationId xmlns:a16="http://schemas.microsoft.com/office/drawing/2014/main" id="{3B108F22-91F3-B441-5D54-F987CC235A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12568F-5D1B-52D9-3AAF-858FDC9A5A59}"/>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74606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E2662-AB21-AAF1-335E-1C5F49E9997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D326BB1-0DB9-74AC-DE56-DD63FAE56BF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E53B20-0B4C-835D-58E2-78EBC4505B3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358C9F-08BD-8EB9-CD1E-71DFC704CF5E}"/>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6" name="Marcador de pie de página 5">
            <a:extLst>
              <a:ext uri="{FF2B5EF4-FFF2-40B4-BE49-F238E27FC236}">
                <a16:creationId xmlns:a16="http://schemas.microsoft.com/office/drawing/2014/main" id="{FA806249-0701-16F1-4C00-133C0A38C5D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37DBC6-1AF2-E34E-F653-FBCDE034E154}"/>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31917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69CD15-9730-77FC-4C9C-C889E295E9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083516-2BB3-A074-35DE-CDC0AE2CA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96A8868-D21F-207F-79AF-E90D026CD40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21F6740-5A76-D747-B49B-8537D0C43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22024C-C1CA-3E84-D035-B9BEA876253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596A790-F89B-3ACB-2432-FFB3A06B88D8}"/>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8" name="Marcador de pie de página 7">
            <a:extLst>
              <a:ext uri="{FF2B5EF4-FFF2-40B4-BE49-F238E27FC236}">
                <a16:creationId xmlns:a16="http://schemas.microsoft.com/office/drawing/2014/main" id="{C2BAE489-6375-B679-4DA4-56730FF5E2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0F27D4-ED7C-BE7C-1A86-AABE994DEFE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428552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4AD523-2A5F-7733-713E-80D9FAE6EE8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4FA0C58-8138-2534-4B9E-69134FF968AA}"/>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4" name="Marcador de pie de página 3">
            <a:extLst>
              <a:ext uri="{FF2B5EF4-FFF2-40B4-BE49-F238E27FC236}">
                <a16:creationId xmlns:a16="http://schemas.microsoft.com/office/drawing/2014/main" id="{AC445D3F-EF01-1811-C7BD-F97B0E859A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30A882B-DEE4-D85F-260C-9A231CBCD34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89852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254BC5-D173-4608-E6AB-FDC3481FD1ED}"/>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3" name="Marcador de pie de página 2">
            <a:extLst>
              <a:ext uri="{FF2B5EF4-FFF2-40B4-BE49-F238E27FC236}">
                <a16:creationId xmlns:a16="http://schemas.microsoft.com/office/drawing/2014/main" id="{B2B15AC4-63D8-BBE5-7374-0F092E10064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B49F302-2D40-B164-D393-F56C39ADD93D}"/>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218425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630ACE-403C-D523-07EA-9699B78F8B3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FF580A1-0F33-29B2-21E8-B0B9DD3281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24E98E1-A283-64C5-DF88-E4A961B31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A50291-B444-A7B4-6558-1B7A3D28D3F0}"/>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6" name="Marcador de pie de página 5">
            <a:extLst>
              <a:ext uri="{FF2B5EF4-FFF2-40B4-BE49-F238E27FC236}">
                <a16:creationId xmlns:a16="http://schemas.microsoft.com/office/drawing/2014/main" id="{0BBD0AB6-2219-A430-6F45-A01740F64C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44F5DE-F7B4-C1A5-B9F4-A4E354A5823B}"/>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362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D9303-8643-2173-2E77-C616571C46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332910-154E-6682-CD6F-00CA5A8F3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74566D-EE41-0325-5C34-E098259B2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49E5E30-3F0E-B00C-4061-6848C0CE893A}"/>
              </a:ext>
            </a:extLst>
          </p:cNvPr>
          <p:cNvSpPr>
            <a:spLocks noGrp="1"/>
          </p:cNvSpPr>
          <p:nvPr>
            <p:ph type="dt" sz="half" idx="10"/>
          </p:nvPr>
        </p:nvSpPr>
        <p:spPr/>
        <p:txBody>
          <a:bodyPr/>
          <a:lstStyle/>
          <a:p>
            <a:fld id="{F460A959-2ABA-42A8-AE29-75CF5FEA74BB}" type="datetimeFigureOut">
              <a:rPr lang="es-ES" smtClean="0"/>
              <a:t>24/12/2025</a:t>
            </a:fld>
            <a:endParaRPr lang="es-ES"/>
          </a:p>
        </p:txBody>
      </p:sp>
      <p:sp>
        <p:nvSpPr>
          <p:cNvPr id="6" name="Marcador de pie de página 5">
            <a:extLst>
              <a:ext uri="{FF2B5EF4-FFF2-40B4-BE49-F238E27FC236}">
                <a16:creationId xmlns:a16="http://schemas.microsoft.com/office/drawing/2014/main" id="{C1F4C389-B818-E053-709C-B6A929B746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6ED8B3-D0DB-2DA5-AF06-98AC00BD7331}"/>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1315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645652E-C87B-0481-65A5-9010EAC9C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6B74D6B-90B9-E328-4594-43C5B6077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BCBFE9-E79F-3FD6-B003-08BCE3D5CD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60A959-2ABA-42A8-AE29-75CF5FEA74BB}" type="datetimeFigureOut">
              <a:rPr lang="es-ES" smtClean="0"/>
              <a:t>24/12/2025</a:t>
            </a:fld>
            <a:endParaRPr lang="es-ES"/>
          </a:p>
        </p:txBody>
      </p:sp>
      <p:sp>
        <p:nvSpPr>
          <p:cNvPr id="5" name="Marcador de pie de página 4">
            <a:extLst>
              <a:ext uri="{FF2B5EF4-FFF2-40B4-BE49-F238E27FC236}">
                <a16:creationId xmlns:a16="http://schemas.microsoft.com/office/drawing/2014/main" id="{922ABA19-88E2-51A8-C2E1-DB8DD38C8A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BDEC6BE-0D8A-D348-FC5E-569F685AD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C9E696-53E1-45BC-8257-CD885150FB09}" type="slidenum">
              <a:rPr lang="es-ES" smtClean="0"/>
              <a:t>‹Nº›</a:t>
            </a:fld>
            <a:endParaRPr lang="es-ES"/>
          </a:p>
        </p:txBody>
      </p:sp>
    </p:spTree>
    <p:extLst>
      <p:ext uri="{BB962C8B-B14F-4D97-AF65-F5344CB8AC3E}">
        <p14:creationId xmlns:p14="http://schemas.microsoft.com/office/powerpoint/2010/main" val="1171827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24/12/2025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257224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diagramColors" Target="../diagrams/colors2.xml"/><Relationship Id="rId12"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2.jpeg"/><Relationship Id="rId5" Type="http://schemas.openxmlformats.org/officeDocument/2006/relationships/diagramLayout" Target="../diagrams/layout2.xml"/><Relationship Id="rId10" Type="http://schemas.openxmlformats.org/officeDocument/2006/relationships/image" Target="../media/image11.jpeg"/><Relationship Id="rId4" Type="http://schemas.openxmlformats.org/officeDocument/2006/relationships/diagramData" Target="../diagrams/data2.xml"/><Relationship Id="rId9" Type="http://schemas.openxmlformats.org/officeDocument/2006/relationships/image" Target="../media/image10.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03A100F-CC3E-B442-E2CB-AFBBCD6CA90B}"/>
              </a:ext>
            </a:extLst>
          </p:cNvPr>
          <p:cNvSpPr txBox="1"/>
          <p:nvPr/>
        </p:nvSpPr>
        <p:spPr>
          <a:xfrm>
            <a:off x="3268272" y="-77552"/>
            <a:ext cx="4852271" cy="4524315"/>
          </a:xfrm>
          <a:prstGeom prst="rect">
            <a:avLst/>
          </a:prstGeom>
          <a:noFill/>
          <a:effectLst>
            <a:outerShdw blurRad="50800" dist="50800" dir="5400000" algn="ctr" rotWithShape="0">
              <a:schemeClr val="tx1">
                <a:alpha val="74000"/>
              </a:schemeClr>
            </a:outerShdw>
          </a:effectLst>
        </p:spPr>
        <p:txBody>
          <a:bodyPr wrap="square" rtlCol="0">
            <a:spAutoFit/>
            <a:scene3d>
              <a:camera prst="orthographicFront"/>
              <a:lightRig rig="flood" dir="t"/>
            </a:scene3d>
            <a:sp3d extrusionH="57150" contourW="31750">
              <a:bevelT h="25400" prst="softRound"/>
              <a:contourClr>
                <a:schemeClr val="accent6">
                  <a:lumMod val="75000"/>
                </a:schemeClr>
              </a:contourClr>
            </a:sp3d>
          </a:bodyPr>
          <a:lstStyle/>
          <a:p>
            <a:pPr algn="ctr"/>
            <a:r>
              <a:rPr lang="en" sz="7200" b="1" spc="600" dirty="0">
                <a:ln w="13462">
                  <a:solidFill>
                    <a:schemeClr val="bg1"/>
                  </a:solidFill>
                  <a:prstDash val="solid"/>
                </a:ln>
                <a:solidFill>
                  <a:srgbClr val="375170"/>
                </a:solidFill>
                <a:effectLst>
                  <a:outerShdw dist="38100" dir="2700000" algn="bl" rotWithShape="0">
                    <a:srgbClr val="F5F86C"/>
                  </a:outerShdw>
                </a:effectLst>
              </a:rPr>
              <a:t>PUMILI KA SA ARAW NA ITO!</a:t>
            </a:r>
          </a:p>
        </p:txBody>
      </p:sp>
      <p:sp>
        <p:nvSpPr>
          <p:cNvPr id="5" name="CuadroTexto 4">
            <a:extLst>
              <a:ext uri="{FF2B5EF4-FFF2-40B4-BE49-F238E27FC236}">
                <a16:creationId xmlns:a16="http://schemas.microsoft.com/office/drawing/2014/main" id="{D9114AEA-31C6-2C8D-584A-CF7A10B6BA16}"/>
              </a:ext>
            </a:extLst>
          </p:cNvPr>
          <p:cNvSpPr txBox="1"/>
          <p:nvPr/>
        </p:nvSpPr>
        <p:spPr>
          <a:xfrm>
            <a:off x="8033297" y="6519446"/>
            <a:ext cx="4158703" cy="338554"/>
          </a:xfrm>
          <a:prstGeom prst="rect">
            <a:avLst/>
          </a:prstGeom>
          <a:noFill/>
        </p:spPr>
        <p:txBody>
          <a:bodyPr wrap="none" rtlCol="0">
            <a:spAutoFit/>
          </a:bodyPr>
          <a:lstStyle/>
          <a:p>
            <a:pPr algn="r"/>
            <a:r>
              <a:rPr lang="en" sz="1600" b="1" dirty="0">
                <a:solidFill>
                  <a:srgbClr val="FBF89B"/>
                </a:solidFill>
                <a:effectLst>
                  <a:outerShdw blurRad="38100" dist="38100" dir="2700000" algn="tl">
                    <a:srgbClr val="000000">
                      <a:alpha val="43137"/>
                    </a:srgbClr>
                  </a:outerShdw>
                </a:effectLst>
              </a:rPr>
              <a:t>Aralin 13 para sa ika-27 ng Disyembre, 2025</a:t>
            </a:r>
          </a:p>
        </p:txBody>
      </p:sp>
    </p:spTree>
    <p:extLst>
      <p:ext uri="{BB962C8B-B14F-4D97-AF65-F5344CB8AC3E}">
        <p14:creationId xmlns:p14="http://schemas.microsoft.com/office/powerpoint/2010/main" val="321640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EFB66A97-DDA3-A931-11B5-15F0CFC2CB11}"/>
            </a:ext>
          </a:extLst>
        </p:cNvPr>
        <p:cNvGrpSpPr/>
        <p:nvPr/>
      </p:nvGrpSpPr>
      <p:grpSpPr>
        <a:xfrm>
          <a:off x="0" y="0"/>
          <a:ext cx="0" cy="0"/>
          <a:chOff x="0" y="0"/>
          <a:chExt cx="0" cy="0"/>
        </a:xfrm>
      </p:grpSpPr>
      <p:pic>
        <p:nvPicPr>
          <p:cNvPr id="12" name="Imagen 11">
            <a:extLst>
              <a:ext uri="{FF2B5EF4-FFF2-40B4-BE49-F238E27FC236}">
                <a16:creationId xmlns:a16="http://schemas.microsoft.com/office/drawing/2014/main" id="{639DEE7D-F634-9202-C70F-72070F884EE8}"/>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5183" b="16651"/>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8" name="Imagen 7" descr="Una caricatura de una persona&#10;&#10;El contenido generado por IA puede ser incorrecto.">
            <a:extLst>
              <a:ext uri="{FF2B5EF4-FFF2-40B4-BE49-F238E27FC236}">
                <a16:creationId xmlns:a16="http://schemas.microsoft.com/office/drawing/2014/main" id="{EE37D356-7B3D-8587-9B57-957C922CFC8F}"/>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9029" r="9029"/>
          <a:stretch>
            <a:fillRect/>
          </a:stretch>
        </p:blipFill>
        <p:spPr>
          <a:xfrm>
            <a:off x="7458302" y="-22547"/>
            <a:ext cx="3809132" cy="3139531"/>
          </a:xfrm>
          <a:prstGeom prst="rect">
            <a:avLst/>
          </a:prstGeom>
        </p:spPr>
      </p:pic>
      <p:pic>
        <p:nvPicPr>
          <p:cNvPr id="11" name="Imagen 10" descr="Imagen que contiene exterior, persona, hombre, agua&#10;&#10;El contenido generado por IA puede ser incorrecto.">
            <a:extLst>
              <a:ext uri="{FF2B5EF4-FFF2-40B4-BE49-F238E27FC236}">
                <a16:creationId xmlns:a16="http://schemas.microsoft.com/office/drawing/2014/main" id="{0D13B86A-E0F2-4799-15EC-7929E2FC2661}"/>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1479" b="10508"/>
          <a:stretch>
            <a:fillRect/>
          </a:stretch>
        </p:blipFill>
        <p:spPr>
          <a:xfrm>
            <a:off x="1" y="4065775"/>
            <a:ext cx="5001186" cy="2792224"/>
          </a:xfrm>
          <a:prstGeom prst="rect">
            <a:avLst/>
          </a:prstGeom>
        </p:spPr>
      </p:pic>
      <p:sp>
        <p:nvSpPr>
          <p:cNvPr id="17" name="Rectangle 16">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ángulo 1">
            <a:extLst>
              <a:ext uri="{FF2B5EF4-FFF2-40B4-BE49-F238E27FC236}">
                <a16:creationId xmlns:a16="http://schemas.microsoft.com/office/drawing/2014/main" id="{5DB49A09-688F-7843-AA3A-16F026BB02D4}"/>
              </a:ext>
            </a:extLst>
          </p:cNvPr>
          <p:cNvSpPr>
            <a:spLocks noGrp="1" noRot="1" noMove="1" noResize="1" noEditPoints="1" noAdjustHandles="1" noChangeArrowheads="1" noChangeShapeType="1"/>
          </p:cNvSpPr>
          <p:nvPr/>
        </p:nvSpPr>
        <p:spPr>
          <a:xfrm>
            <a:off x="5162052" y="3272588"/>
            <a:ext cx="6105382" cy="3585403"/>
          </a:xfrm>
          <a:prstGeom prst="rect">
            <a:avLst/>
          </a:prstGeom>
          <a:solidFill>
            <a:schemeClr val="accent1">
              <a:lumMod val="20000"/>
              <a:lumOff val="80000"/>
            </a:schemeClr>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74BC364-77D0-43BC-53E2-AA31799ADD4A}"/>
              </a:ext>
            </a:extLst>
          </p:cNvPr>
          <p:cNvSpPr txBox="1"/>
          <p:nvPr/>
        </p:nvSpPr>
        <p:spPr>
          <a:xfrm>
            <a:off x="5145073" y="3206539"/>
            <a:ext cx="6105383" cy="3785652"/>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9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a:t>
            </a:r>
            <a:r>
              <a:rPr kumimoji="0" lang="en-US" sz="29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At kung </a:t>
            </a:r>
            <a:r>
              <a:rPr kumimoji="0" lang="en-US" sz="29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inaakala</a:t>
            </a:r>
            <a:r>
              <a:rPr kumimoji="0" lang="en-US" sz="29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9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ninyong</a:t>
            </a:r>
            <a:r>
              <a:rPr kumimoji="0" lang="en-US" sz="29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9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masama</a:t>
            </a:r>
            <a:r>
              <a:rPr kumimoji="0" lang="en-US" sz="29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na </a:t>
            </a:r>
            <a:r>
              <a:rPr kumimoji="0" lang="en-US" sz="29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maglingkod</a:t>
            </a:r>
            <a:r>
              <a:rPr kumimoji="0" lang="en-US" sz="29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sa </a:t>
            </a:r>
            <a:r>
              <a:rPr kumimoji="0" lang="en-US" sz="29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Panginoon</a:t>
            </a:r>
            <a:r>
              <a:rPr kumimoji="0" lang="en-US" sz="29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ay </a:t>
            </a:r>
            <a:r>
              <a:rPr kumimoji="0" lang="en-US" sz="29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piliin</a:t>
            </a:r>
            <a:r>
              <a:rPr kumimoji="0" lang="en-US" sz="29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9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ninyo</a:t>
            </a:r>
            <a:r>
              <a:rPr kumimoji="0" lang="en-US" sz="29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sa </a:t>
            </a:r>
            <a:r>
              <a:rPr kumimoji="0" lang="en-US" sz="29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araw</a:t>
            </a:r>
            <a:r>
              <a:rPr kumimoji="0" lang="en-US" sz="29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na </a:t>
            </a:r>
            <a:r>
              <a:rPr kumimoji="0" lang="en-US" sz="29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ito</a:t>
            </a:r>
            <a:r>
              <a:rPr kumimoji="0" lang="en-US" sz="29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kung </a:t>
            </a:r>
            <a:r>
              <a:rPr kumimoji="0" lang="en-US" sz="29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sino</a:t>
            </a:r>
            <a:r>
              <a:rPr kumimoji="0" lang="en-US" sz="29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ang </a:t>
            </a:r>
            <a:r>
              <a:rPr kumimoji="0" lang="en-US" sz="29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inyong</a:t>
            </a:r>
            <a:r>
              <a:rPr kumimoji="0" lang="en-US" sz="29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9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paglilingkuran</a:t>
            </a:r>
            <a:r>
              <a:rPr kumimoji="0" lang="en-US" sz="29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 . . </a:t>
            </a:r>
            <a:r>
              <a:rPr kumimoji="0" lang="en-US" sz="29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nguni't</a:t>
            </a:r>
            <a:r>
              <a:rPr kumimoji="0" lang="en-US" sz="29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sa </a:t>
            </a:r>
            <a:r>
              <a:rPr kumimoji="0" lang="en-US" sz="29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ganang</a:t>
            </a:r>
            <a:r>
              <a:rPr kumimoji="0" lang="en-US" sz="29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akin at ng </a:t>
            </a:r>
            <a:r>
              <a:rPr kumimoji="0" lang="en-US" sz="29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aking</a:t>
            </a:r>
            <a:r>
              <a:rPr kumimoji="0" lang="en-US" sz="29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kumimoji="0" lang="en-US" sz="29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sangbahayan</a:t>
            </a:r>
            <a:r>
              <a:rPr kumimoji="0" lang="en-US" sz="29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ay </a:t>
            </a:r>
            <a:r>
              <a:rPr kumimoji="0" lang="en-US" sz="29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maglilingkod</a:t>
            </a:r>
            <a:r>
              <a:rPr kumimoji="0" lang="en-US" sz="29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kami sa </a:t>
            </a:r>
            <a:r>
              <a:rPr kumimoji="0" lang="en-US" sz="2900"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Panginoon</a:t>
            </a:r>
            <a:r>
              <a:rPr kumimoji="0" lang="es-ES" sz="29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a:t>
            </a:r>
            <a:r>
              <a:rPr lang="es-ES" sz="2800" b="1" dirty="0">
                <a:ln w="12700" cmpd="sng">
                  <a:noFill/>
                  <a:prstDash val="solid"/>
                </a:ln>
                <a:solidFill>
                  <a:srgbClr val="E97132">
                    <a:lumMod val="75000"/>
                  </a:srgbClr>
                </a:solidFill>
                <a:latin typeface="Comic Sans MS" panose="030F0702030302020204" pitchFamily="66" charset="0"/>
              </a:rPr>
              <a:t> </a:t>
            </a:r>
            <a:r>
              <a:rPr kumimoji="0" lang="es-ES"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a:t>
            </a:r>
            <a:r>
              <a:rPr kumimoji="0" lang="es-ES" b="1" i="0" u="none" strike="noStrike" kern="1200" cap="none" spc="0" normalizeH="0" baseline="0" noProof="0" dirty="0" err="1">
                <a:ln w="12700" cmpd="sng">
                  <a:noFill/>
                  <a:prstDash val="solid"/>
                </a:ln>
                <a:solidFill>
                  <a:srgbClr val="E97132">
                    <a:lumMod val="75000"/>
                  </a:srgbClr>
                </a:solidFill>
                <a:effectLst/>
                <a:uLnTx/>
                <a:uFillTx/>
                <a:latin typeface="Comic Sans MS" panose="030F0702030302020204" pitchFamily="66" charset="0"/>
                <a:ea typeface="+mn-ea"/>
                <a:cs typeface="+mn-cs"/>
              </a:rPr>
              <a:t>Josue</a:t>
            </a:r>
            <a:r>
              <a:rPr kumimoji="0" lang="es-ES"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24:15)</a:t>
            </a:r>
          </a:p>
        </p:txBody>
      </p:sp>
    </p:spTree>
    <p:extLst>
      <p:ext uri="{BB962C8B-B14F-4D97-AF65-F5344CB8AC3E}">
        <p14:creationId xmlns:p14="http://schemas.microsoft.com/office/powerpoint/2010/main" val="4113165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F3778858-28B2-FBDC-37D8-4B5AC2BAEC0D}"/>
              </a:ext>
            </a:extLst>
          </p:cNvPr>
          <p:cNvGraphicFramePr/>
          <p:nvPr>
            <p:extLst>
              <p:ext uri="{D42A27DB-BD31-4B8C-83A1-F6EECF244321}">
                <p14:modId xmlns:p14="http://schemas.microsoft.com/office/powerpoint/2010/main" val="1328296235"/>
              </p:ext>
            </p:extLst>
          </p:nvPr>
        </p:nvGraphicFramePr>
        <p:xfrm>
          <a:off x="4633810" y="3852153"/>
          <a:ext cx="7510565" cy="290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B628F2F-2C94-90B3-31B1-D5F4C02C80F2}"/>
              </a:ext>
            </a:extLst>
          </p:cNvPr>
          <p:cNvSpPr txBox="1"/>
          <p:nvPr/>
        </p:nvSpPr>
        <p:spPr>
          <a:xfrm>
            <a:off x="77821" y="51064"/>
            <a:ext cx="7510565" cy="1261884"/>
          </a:xfrm>
          <a:prstGeom prst="rect">
            <a:avLst/>
          </a:prstGeom>
          <a:noFill/>
        </p:spPr>
        <p:txBody>
          <a:bodyPr wrap="square" rtlCol="0">
            <a:spAutoFit/>
          </a:bodyPr>
          <a:lstStyle/>
          <a:p>
            <a:pPr>
              <a:spcBef>
                <a:spcPts val="600"/>
              </a:spcBef>
            </a:pPr>
            <a:r>
              <a:rPr lang="en" sz="1900" b="1" dirty="0">
                <a:solidFill>
                  <a:schemeClr val="bg1"/>
                </a:solidFill>
                <a:effectLst>
                  <a:glow rad="127000">
                    <a:srgbClr val="95332E"/>
                  </a:glow>
                  <a:outerShdw blurRad="38100" dist="38100" dir="2700000" algn="tl">
                    <a:srgbClr val="000000">
                      <a:alpha val="43137"/>
                    </a:srgbClr>
                  </a:outerShdw>
                </a:effectLst>
              </a:rPr>
              <a:t>Ramdam ni Josue na malapit na ang kanyang wakas. Nakipaglaban sya ng mabuti. Natapos nya ang paligsahan. Iningatan nya ang pananampalataya. May kompyansa syang makapaghintay, gaya ni Pablo, sa kanyang korona ng katuwiran (2 Tim. 4:7-8).</a:t>
            </a:r>
          </a:p>
        </p:txBody>
      </p:sp>
      <p:pic>
        <p:nvPicPr>
          <p:cNvPr id="5" name="Imagen 4" descr="Imagen que contiene grupo, grande, parado, viejo&#10;&#10;El contenido generado por IA puede ser incorrecto.">
            <a:extLst>
              <a:ext uri="{FF2B5EF4-FFF2-40B4-BE49-F238E27FC236}">
                <a16:creationId xmlns:a16="http://schemas.microsoft.com/office/drawing/2014/main" id="{E80D3438-B228-FFDD-5104-2C5D3647EF8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4616" y="3540158"/>
            <a:ext cx="4378999" cy="2993636"/>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95332E">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Un grupo de personas en una montaña&#10;&#10;El contenido generado por IA puede ser incorrecto.">
            <a:extLst>
              <a:ext uri="{FF2B5EF4-FFF2-40B4-BE49-F238E27FC236}">
                <a16:creationId xmlns:a16="http://schemas.microsoft.com/office/drawing/2014/main" id="{734384E2-2A96-C75D-6829-54FD4CEFD11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588386" y="160746"/>
            <a:ext cx="4458103" cy="2976738"/>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8542BA6D-5D0E-E71A-1311-C395944CDEE0}"/>
              </a:ext>
            </a:extLst>
          </p:cNvPr>
          <p:cNvSpPr txBox="1"/>
          <p:nvPr/>
        </p:nvSpPr>
        <p:spPr>
          <a:xfrm>
            <a:off x="224616" y="2302304"/>
            <a:ext cx="6915149" cy="1015663"/>
          </a:xfrm>
          <a:prstGeom prst="rect">
            <a:avLst/>
          </a:prstGeom>
          <a:noFill/>
        </p:spPr>
        <p:txBody>
          <a:bodyPr wrap="square">
            <a:spAutoFit/>
          </a:bodyPr>
          <a:lstStyle/>
          <a:p>
            <a:pPr>
              <a:spcBef>
                <a:spcPts val="600"/>
              </a:spcBef>
            </a:pPr>
            <a:r>
              <a:rPr lang="en" sz="2000" b="1" dirty="0">
                <a:solidFill>
                  <a:schemeClr val="bg1"/>
                </a:solidFill>
                <a:effectLst>
                  <a:glow rad="127000">
                    <a:srgbClr val="95332E"/>
                  </a:glow>
                  <a:outerShdw blurRad="38100" dist="38100" dir="2700000" algn="tl">
                    <a:srgbClr val="000000">
                      <a:alpha val="43137"/>
                    </a:srgbClr>
                  </a:outerShdw>
                </a:effectLst>
              </a:rPr>
              <a:t>Dahil doon, tinipon nya ang bayan sa Sichem upang panibaguhin ang tipan ng katapatan, at himukin silang pumili ng buhay ng paglilingkod sa Dios.</a:t>
            </a:r>
          </a:p>
        </p:txBody>
      </p:sp>
      <p:sp>
        <p:nvSpPr>
          <p:cNvPr id="9" name="CuadroTexto 8">
            <a:extLst>
              <a:ext uri="{FF2B5EF4-FFF2-40B4-BE49-F238E27FC236}">
                <a16:creationId xmlns:a16="http://schemas.microsoft.com/office/drawing/2014/main" id="{3E76650F-569B-405C-F97D-C438C3688631}"/>
              </a:ext>
            </a:extLst>
          </p:cNvPr>
          <p:cNvSpPr txBox="1"/>
          <p:nvPr/>
        </p:nvSpPr>
        <p:spPr>
          <a:xfrm>
            <a:off x="956131" y="1299795"/>
            <a:ext cx="6518460" cy="1015663"/>
          </a:xfrm>
          <a:prstGeom prst="rect">
            <a:avLst/>
          </a:prstGeom>
          <a:noFill/>
        </p:spPr>
        <p:txBody>
          <a:bodyPr wrap="square">
            <a:spAutoFit/>
          </a:bodyPr>
          <a:lstStyle/>
          <a:p>
            <a:pPr>
              <a:spcBef>
                <a:spcPts val="600"/>
              </a:spcBef>
            </a:pPr>
            <a:r>
              <a:rPr lang="en" sz="2000" b="1" dirty="0">
                <a:solidFill>
                  <a:schemeClr val="bg1"/>
                </a:solidFill>
                <a:effectLst>
                  <a:glow rad="127000">
                    <a:srgbClr val="95332E"/>
                  </a:glow>
                  <a:outerShdw blurRad="38100" dist="38100" dir="2700000" algn="tl">
                    <a:srgbClr val="000000">
                      <a:alpha val="43137"/>
                    </a:srgbClr>
                  </a:outerShdw>
                </a:effectLst>
              </a:rPr>
              <a:t>N</a:t>
            </a:r>
            <a:r>
              <a:rPr lang="en-PH" sz="2000" b="1" dirty="0">
                <a:solidFill>
                  <a:schemeClr val="bg1"/>
                </a:solidFill>
                <a:effectLst>
                  <a:glow rad="127000">
                    <a:srgbClr val="95332E"/>
                  </a:glow>
                  <a:outerShdw blurRad="38100" dist="38100" dir="2700000" algn="tl">
                    <a:srgbClr val="000000">
                      <a:alpha val="43137"/>
                    </a:srgbClr>
                  </a:outerShdw>
                </a:effectLst>
              </a:rPr>
              <a:t>g</a:t>
            </a:r>
            <a:r>
              <a:rPr lang="en" sz="2000" b="1" dirty="0">
                <a:solidFill>
                  <a:schemeClr val="bg1"/>
                </a:solidFill>
                <a:effectLst>
                  <a:glow rad="127000">
                    <a:srgbClr val="95332E"/>
                  </a:glow>
                  <a:outerShdw blurRad="38100" dist="38100" dir="2700000" algn="tl">
                    <a:srgbClr val="000000">
                      <a:alpha val="43137"/>
                    </a:srgbClr>
                  </a:outerShdw>
                </a:effectLst>
              </a:rPr>
              <a:t>unit, gaya ni Caleb, kailangan nyang masiguro na hahawakan ng iba ang sulo at pangungunahan ang bayan ng Dios sa tamang landas.</a:t>
            </a:r>
          </a:p>
        </p:txBody>
      </p:sp>
    </p:spTree>
    <p:extLst>
      <p:ext uri="{BB962C8B-B14F-4D97-AF65-F5344CB8AC3E}">
        <p14:creationId xmlns:p14="http://schemas.microsoft.com/office/powerpoint/2010/main" val="89810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8">
                                            <p:graphicEl>
                                              <a:dgm id="{2127D0A3-08E0-4B77-9149-12877E4553DC}"/>
                                            </p:graphicEl>
                                          </p:spTgt>
                                        </p:tgtEl>
                                        <p:attrNameLst>
                                          <p:attrName>style.visibility</p:attrName>
                                        </p:attrNameLst>
                                      </p:cBhvr>
                                      <p:to>
                                        <p:strVal val="visible"/>
                                      </p:to>
                                    </p:set>
                                    <p:animEffect transition="in" filter="fade">
                                      <p:cBhvr>
                                        <p:cTn id="35" dur="1000"/>
                                        <p:tgtEl>
                                          <p:spTgt spid="8">
                                            <p:graphicEl>
                                              <a:dgm id="{2127D0A3-08E0-4B77-9149-12877E4553DC}"/>
                                            </p:graphicEl>
                                          </p:spTgt>
                                        </p:tgtEl>
                                      </p:cBhvr>
                                    </p:animEffect>
                                    <p:anim calcmode="lin" valueType="num">
                                      <p:cBhvr>
                                        <p:cTn id="36" dur="1000" fill="hold"/>
                                        <p:tgtEl>
                                          <p:spTgt spid="8">
                                            <p:graphicEl>
                                              <a:dgm id="{2127D0A3-08E0-4B77-9149-12877E4553DC}"/>
                                            </p:graphicEl>
                                          </p:spTgt>
                                        </p:tgtEl>
                                        <p:attrNameLst>
                                          <p:attrName>ppt_x</p:attrName>
                                        </p:attrNameLst>
                                      </p:cBhvr>
                                      <p:tavLst>
                                        <p:tav tm="0">
                                          <p:val>
                                            <p:strVal val="#ppt_x"/>
                                          </p:val>
                                        </p:tav>
                                        <p:tav tm="100000">
                                          <p:val>
                                            <p:strVal val="#ppt_x"/>
                                          </p:val>
                                        </p:tav>
                                      </p:tavLst>
                                    </p:anim>
                                    <p:anim calcmode="lin" valueType="num">
                                      <p:cBhvr>
                                        <p:cTn id="37" dur="1000" fill="hold"/>
                                        <p:tgtEl>
                                          <p:spTgt spid="8">
                                            <p:graphicEl>
                                              <a:dgm id="{2127D0A3-08E0-4B77-9149-12877E4553DC}"/>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
                                            <p:graphicEl>
                                              <a:dgm id="{942E5999-5789-441C-A104-F2DD05307549}"/>
                                            </p:graphicEl>
                                          </p:spTgt>
                                        </p:tgtEl>
                                        <p:attrNameLst>
                                          <p:attrName>style.visibility</p:attrName>
                                        </p:attrNameLst>
                                      </p:cBhvr>
                                      <p:to>
                                        <p:strVal val="visible"/>
                                      </p:to>
                                    </p:set>
                                    <p:animEffect transition="in" filter="fade">
                                      <p:cBhvr>
                                        <p:cTn id="42" dur="1000"/>
                                        <p:tgtEl>
                                          <p:spTgt spid="8">
                                            <p:graphicEl>
                                              <a:dgm id="{942E5999-5789-441C-A104-F2DD05307549}"/>
                                            </p:graphicEl>
                                          </p:spTgt>
                                        </p:tgtEl>
                                      </p:cBhvr>
                                    </p:animEffect>
                                    <p:anim calcmode="lin" valueType="num">
                                      <p:cBhvr>
                                        <p:cTn id="43" dur="1000" fill="hold"/>
                                        <p:tgtEl>
                                          <p:spTgt spid="8">
                                            <p:graphicEl>
                                              <a:dgm id="{942E5999-5789-441C-A104-F2DD05307549}"/>
                                            </p:graphicEl>
                                          </p:spTgt>
                                        </p:tgtEl>
                                        <p:attrNameLst>
                                          <p:attrName>ppt_x</p:attrName>
                                        </p:attrNameLst>
                                      </p:cBhvr>
                                      <p:tavLst>
                                        <p:tav tm="0">
                                          <p:val>
                                            <p:strVal val="#ppt_x"/>
                                          </p:val>
                                        </p:tav>
                                        <p:tav tm="100000">
                                          <p:val>
                                            <p:strVal val="#ppt_x"/>
                                          </p:val>
                                        </p:tav>
                                      </p:tavLst>
                                    </p:anim>
                                    <p:anim calcmode="lin" valueType="num">
                                      <p:cBhvr>
                                        <p:cTn id="44" dur="1000" fill="hold"/>
                                        <p:tgtEl>
                                          <p:spTgt spid="8">
                                            <p:graphicEl>
                                              <a:dgm id="{942E5999-5789-441C-A104-F2DD05307549}"/>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8">
                                            <p:graphicEl>
                                              <a:dgm id="{FC48FDAD-A8DC-4628-A83F-0C218EBE3173}"/>
                                            </p:graphicEl>
                                          </p:spTgt>
                                        </p:tgtEl>
                                        <p:attrNameLst>
                                          <p:attrName>style.visibility</p:attrName>
                                        </p:attrNameLst>
                                      </p:cBhvr>
                                      <p:to>
                                        <p:strVal val="visible"/>
                                      </p:to>
                                    </p:set>
                                    <p:animEffect transition="in" filter="fade">
                                      <p:cBhvr>
                                        <p:cTn id="47" dur="1000"/>
                                        <p:tgtEl>
                                          <p:spTgt spid="8">
                                            <p:graphicEl>
                                              <a:dgm id="{FC48FDAD-A8DC-4628-A83F-0C218EBE3173}"/>
                                            </p:graphicEl>
                                          </p:spTgt>
                                        </p:tgtEl>
                                      </p:cBhvr>
                                    </p:animEffect>
                                    <p:anim calcmode="lin" valueType="num">
                                      <p:cBhvr>
                                        <p:cTn id="48" dur="1000" fill="hold"/>
                                        <p:tgtEl>
                                          <p:spTgt spid="8">
                                            <p:graphicEl>
                                              <a:dgm id="{FC48FDAD-A8DC-4628-A83F-0C218EBE3173}"/>
                                            </p:graphicEl>
                                          </p:spTgt>
                                        </p:tgtEl>
                                        <p:attrNameLst>
                                          <p:attrName>ppt_x</p:attrName>
                                        </p:attrNameLst>
                                      </p:cBhvr>
                                      <p:tavLst>
                                        <p:tav tm="0">
                                          <p:val>
                                            <p:strVal val="#ppt_x"/>
                                          </p:val>
                                        </p:tav>
                                        <p:tav tm="100000">
                                          <p:val>
                                            <p:strVal val="#ppt_x"/>
                                          </p:val>
                                        </p:tav>
                                      </p:tavLst>
                                    </p:anim>
                                    <p:anim calcmode="lin" valueType="num">
                                      <p:cBhvr>
                                        <p:cTn id="49" dur="1000" fill="hold"/>
                                        <p:tgtEl>
                                          <p:spTgt spid="8">
                                            <p:graphicEl>
                                              <a:dgm id="{FC48FDAD-A8DC-4628-A83F-0C218EBE3173}"/>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8">
                                            <p:graphicEl>
                                              <a:dgm id="{BC1B2083-8856-4B85-9091-BF19E4CB9BFA}"/>
                                            </p:graphicEl>
                                          </p:spTgt>
                                        </p:tgtEl>
                                        <p:attrNameLst>
                                          <p:attrName>style.visibility</p:attrName>
                                        </p:attrNameLst>
                                      </p:cBhvr>
                                      <p:to>
                                        <p:strVal val="visible"/>
                                      </p:to>
                                    </p:set>
                                    <p:animEffect transition="in" filter="fade">
                                      <p:cBhvr>
                                        <p:cTn id="54" dur="1000"/>
                                        <p:tgtEl>
                                          <p:spTgt spid="8">
                                            <p:graphicEl>
                                              <a:dgm id="{BC1B2083-8856-4B85-9091-BF19E4CB9BFA}"/>
                                            </p:graphicEl>
                                          </p:spTgt>
                                        </p:tgtEl>
                                      </p:cBhvr>
                                    </p:animEffect>
                                    <p:anim calcmode="lin" valueType="num">
                                      <p:cBhvr>
                                        <p:cTn id="55" dur="1000" fill="hold"/>
                                        <p:tgtEl>
                                          <p:spTgt spid="8">
                                            <p:graphicEl>
                                              <a:dgm id="{BC1B2083-8856-4B85-9091-BF19E4CB9BFA}"/>
                                            </p:graphicEl>
                                          </p:spTgt>
                                        </p:tgtEl>
                                        <p:attrNameLst>
                                          <p:attrName>ppt_x</p:attrName>
                                        </p:attrNameLst>
                                      </p:cBhvr>
                                      <p:tavLst>
                                        <p:tav tm="0">
                                          <p:val>
                                            <p:strVal val="#ppt_x"/>
                                          </p:val>
                                        </p:tav>
                                        <p:tav tm="100000">
                                          <p:val>
                                            <p:strVal val="#ppt_x"/>
                                          </p:val>
                                        </p:tav>
                                      </p:tavLst>
                                    </p:anim>
                                    <p:anim calcmode="lin" valueType="num">
                                      <p:cBhvr>
                                        <p:cTn id="56" dur="1000" fill="hold"/>
                                        <p:tgtEl>
                                          <p:spTgt spid="8">
                                            <p:graphicEl>
                                              <a:dgm id="{BC1B2083-8856-4B85-9091-BF19E4CB9BFA}"/>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8">
                                            <p:graphicEl>
                                              <a:dgm id="{171BE40D-DF9A-40DE-B4BB-CCE5EF279C3E}"/>
                                            </p:graphicEl>
                                          </p:spTgt>
                                        </p:tgtEl>
                                        <p:attrNameLst>
                                          <p:attrName>style.visibility</p:attrName>
                                        </p:attrNameLst>
                                      </p:cBhvr>
                                      <p:to>
                                        <p:strVal val="visible"/>
                                      </p:to>
                                    </p:set>
                                    <p:animEffect transition="in" filter="fade">
                                      <p:cBhvr>
                                        <p:cTn id="59" dur="1000"/>
                                        <p:tgtEl>
                                          <p:spTgt spid="8">
                                            <p:graphicEl>
                                              <a:dgm id="{171BE40D-DF9A-40DE-B4BB-CCE5EF279C3E}"/>
                                            </p:graphicEl>
                                          </p:spTgt>
                                        </p:tgtEl>
                                      </p:cBhvr>
                                    </p:animEffect>
                                    <p:anim calcmode="lin" valueType="num">
                                      <p:cBhvr>
                                        <p:cTn id="60" dur="1000" fill="hold"/>
                                        <p:tgtEl>
                                          <p:spTgt spid="8">
                                            <p:graphicEl>
                                              <a:dgm id="{171BE40D-DF9A-40DE-B4BB-CCE5EF279C3E}"/>
                                            </p:graphicEl>
                                          </p:spTgt>
                                        </p:tgtEl>
                                        <p:attrNameLst>
                                          <p:attrName>ppt_x</p:attrName>
                                        </p:attrNameLst>
                                      </p:cBhvr>
                                      <p:tavLst>
                                        <p:tav tm="0">
                                          <p:val>
                                            <p:strVal val="#ppt_x"/>
                                          </p:val>
                                        </p:tav>
                                        <p:tav tm="100000">
                                          <p:val>
                                            <p:strVal val="#ppt_x"/>
                                          </p:val>
                                        </p:tav>
                                      </p:tavLst>
                                    </p:anim>
                                    <p:anim calcmode="lin" valueType="num">
                                      <p:cBhvr>
                                        <p:cTn id="61" dur="1000" fill="hold"/>
                                        <p:tgtEl>
                                          <p:spTgt spid="8">
                                            <p:graphicEl>
                                              <a:dgm id="{171BE40D-DF9A-40DE-B4BB-CCE5EF279C3E}"/>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8">
                                            <p:graphicEl>
                                              <a:dgm id="{C4F65A43-9A3C-4A61-BCB0-8631152C7599}"/>
                                            </p:graphicEl>
                                          </p:spTgt>
                                        </p:tgtEl>
                                        <p:attrNameLst>
                                          <p:attrName>style.visibility</p:attrName>
                                        </p:attrNameLst>
                                      </p:cBhvr>
                                      <p:to>
                                        <p:strVal val="visible"/>
                                      </p:to>
                                    </p:set>
                                    <p:animEffect transition="in" filter="fade">
                                      <p:cBhvr>
                                        <p:cTn id="66" dur="1000"/>
                                        <p:tgtEl>
                                          <p:spTgt spid="8">
                                            <p:graphicEl>
                                              <a:dgm id="{C4F65A43-9A3C-4A61-BCB0-8631152C7599}"/>
                                            </p:graphicEl>
                                          </p:spTgt>
                                        </p:tgtEl>
                                      </p:cBhvr>
                                    </p:animEffect>
                                    <p:anim calcmode="lin" valueType="num">
                                      <p:cBhvr>
                                        <p:cTn id="67" dur="1000" fill="hold"/>
                                        <p:tgtEl>
                                          <p:spTgt spid="8">
                                            <p:graphicEl>
                                              <a:dgm id="{C4F65A43-9A3C-4A61-BCB0-8631152C7599}"/>
                                            </p:graphicEl>
                                          </p:spTgt>
                                        </p:tgtEl>
                                        <p:attrNameLst>
                                          <p:attrName>ppt_x</p:attrName>
                                        </p:attrNameLst>
                                      </p:cBhvr>
                                      <p:tavLst>
                                        <p:tav tm="0">
                                          <p:val>
                                            <p:strVal val="#ppt_x"/>
                                          </p:val>
                                        </p:tav>
                                        <p:tav tm="100000">
                                          <p:val>
                                            <p:strVal val="#ppt_x"/>
                                          </p:val>
                                        </p:tav>
                                      </p:tavLst>
                                    </p:anim>
                                    <p:anim calcmode="lin" valueType="num">
                                      <p:cBhvr>
                                        <p:cTn id="68" dur="1000" fill="hold"/>
                                        <p:tgtEl>
                                          <p:spTgt spid="8">
                                            <p:graphicEl>
                                              <a:dgm id="{C4F65A43-9A3C-4A61-BCB0-8631152C7599}"/>
                                            </p:graphicEl>
                                          </p:spTgt>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
                                            <p:graphicEl>
                                              <a:dgm id="{7A0EC5D2-A8C8-43F0-949B-679A0C3ED567}"/>
                                            </p:graphicEl>
                                          </p:spTgt>
                                        </p:tgtEl>
                                        <p:attrNameLst>
                                          <p:attrName>style.visibility</p:attrName>
                                        </p:attrNameLst>
                                      </p:cBhvr>
                                      <p:to>
                                        <p:strVal val="visible"/>
                                      </p:to>
                                    </p:set>
                                    <p:animEffect transition="in" filter="fade">
                                      <p:cBhvr>
                                        <p:cTn id="71" dur="1000"/>
                                        <p:tgtEl>
                                          <p:spTgt spid="8">
                                            <p:graphicEl>
                                              <a:dgm id="{7A0EC5D2-A8C8-43F0-949B-679A0C3ED567}"/>
                                            </p:graphicEl>
                                          </p:spTgt>
                                        </p:tgtEl>
                                      </p:cBhvr>
                                    </p:animEffect>
                                    <p:anim calcmode="lin" valueType="num">
                                      <p:cBhvr>
                                        <p:cTn id="72" dur="1000" fill="hold"/>
                                        <p:tgtEl>
                                          <p:spTgt spid="8">
                                            <p:graphicEl>
                                              <a:dgm id="{7A0EC5D2-A8C8-43F0-949B-679A0C3ED567}"/>
                                            </p:graphicEl>
                                          </p:spTgt>
                                        </p:tgtEl>
                                        <p:attrNameLst>
                                          <p:attrName>ppt_x</p:attrName>
                                        </p:attrNameLst>
                                      </p:cBhvr>
                                      <p:tavLst>
                                        <p:tav tm="0">
                                          <p:val>
                                            <p:strVal val="#ppt_x"/>
                                          </p:val>
                                        </p:tav>
                                        <p:tav tm="100000">
                                          <p:val>
                                            <p:strVal val="#ppt_x"/>
                                          </p:val>
                                        </p:tav>
                                      </p:tavLst>
                                    </p:anim>
                                    <p:anim calcmode="lin" valueType="num">
                                      <p:cBhvr>
                                        <p:cTn id="73" dur="1000" fill="hold"/>
                                        <p:tgtEl>
                                          <p:spTgt spid="8">
                                            <p:graphicEl>
                                              <a:dgm id="{7A0EC5D2-A8C8-43F0-949B-679A0C3ED567}"/>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8">
                                            <p:graphicEl>
                                              <a:dgm id="{E2A91DB1-799A-4297-93C2-42494D9CE027}"/>
                                            </p:graphicEl>
                                          </p:spTgt>
                                        </p:tgtEl>
                                        <p:attrNameLst>
                                          <p:attrName>style.visibility</p:attrName>
                                        </p:attrNameLst>
                                      </p:cBhvr>
                                      <p:to>
                                        <p:strVal val="visible"/>
                                      </p:to>
                                    </p:set>
                                    <p:animEffect transition="in" filter="fade">
                                      <p:cBhvr>
                                        <p:cTn id="78" dur="1000"/>
                                        <p:tgtEl>
                                          <p:spTgt spid="8">
                                            <p:graphicEl>
                                              <a:dgm id="{E2A91DB1-799A-4297-93C2-42494D9CE027}"/>
                                            </p:graphicEl>
                                          </p:spTgt>
                                        </p:tgtEl>
                                      </p:cBhvr>
                                    </p:animEffect>
                                    <p:anim calcmode="lin" valueType="num">
                                      <p:cBhvr>
                                        <p:cTn id="79" dur="1000" fill="hold"/>
                                        <p:tgtEl>
                                          <p:spTgt spid="8">
                                            <p:graphicEl>
                                              <a:dgm id="{E2A91DB1-799A-4297-93C2-42494D9CE027}"/>
                                            </p:graphicEl>
                                          </p:spTgt>
                                        </p:tgtEl>
                                        <p:attrNameLst>
                                          <p:attrName>ppt_x</p:attrName>
                                        </p:attrNameLst>
                                      </p:cBhvr>
                                      <p:tavLst>
                                        <p:tav tm="0">
                                          <p:val>
                                            <p:strVal val="#ppt_x"/>
                                          </p:val>
                                        </p:tav>
                                        <p:tav tm="100000">
                                          <p:val>
                                            <p:strVal val="#ppt_x"/>
                                          </p:val>
                                        </p:tav>
                                      </p:tavLst>
                                    </p:anim>
                                    <p:anim calcmode="lin" valueType="num">
                                      <p:cBhvr>
                                        <p:cTn id="80" dur="1000" fill="hold"/>
                                        <p:tgtEl>
                                          <p:spTgt spid="8">
                                            <p:graphicEl>
                                              <a:dgm id="{E2A91DB1-799A-4297-93C2-42494D9CE027}"/>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8">
                                            <p:graphicEl>
                                              <a:dgm id="{A69A85D2-7D25-468F-B109-5D85D6A87DA0}"/>
                                            </p:graphicEl>
                                          </p:spTgt>
                                        </p:tgtEl>
                                        <p:attrNameLst>
                                          <p:attrName>style.visibility</p:attrName>
                                        </p:attrNameLst>
                                      </p:cBhvr>
                                      <p:to>
                                        <p:strVal val="visible"/>
                                      </p:to>
                                    </p:set>
                                    <p:animEffect transition="in" filter="fade">
                                      <p:cBhvr>
                                        <p:cTn id="83" dur="1000"/>
                                        <p:tgtEl>
                                          <p:spTgt spid="8">
                                            <p:graphicEl>
                                              <a:dgm id="{A69A85D2-7D25-468F-B109-5D85D6A87DA0}"/>
                                            </p:graphicEl>
                                          </p:spTgt>
                                        </p:tgtEl>
                                      </p:cBhvr>
                                    </p:animEffect>
                                    <p:anim calcmode="lin" valueType="num">
                                      <p:cBhvr>
                                        <p:cTn id="84" dur="1000" fill="hold"/>
                                        <p:tgtEl>
                                          <p:spTgt spid="8">
                                            <p:graphicEl>
                                              <a:dgm id="{A69A85D2-7D25-468F-B109-5D85D6A87DA0}"/>
                                            </p:graphicEl>
                                          </p:spTgt>
                                        </p:tgtEl>
                                        <p:attrNameLst>
                                          <p:attrName>ppt_x</p:attrName>
                                        </p:attrNameLst>
                                      </p:cBhvr>
                                      <p:tavLst>
                                        <p:tav tm="0">
                                          <p:val>
                                            <p:strVal val="#ppt_x"/>
                                          </p:val>
                                        </p:tav>
                                        <p:tav tm="100000">
                                          <p:val>
                                            <p:strVal val="#ppt_x"/>
                                          </p:val>
                                        </p:tav>
                                      </p:tavLst>
                                    </p:anim>
                                    <p:anim calcmode="lin" valueType="num">
                                      <p:cBhvr>
                                        <p:cTn id="85" dur="1000" fill="hold"/>
                                        <p:tgtEl>
                                          <p:spTgt spid="8">
                                            <p:graphicEl>
                                              <a:dgm id="{A69A85D2-7D25-468F-B109-5D85D6A87DA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3" grpId="0"/>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Imagen 22" descr="Vista de una ciudad&#10;&#10;El contenido generado por IA puede ser incorrecto.">
            <a:extLst>
              <a:ext uri="{FF2B5EF4-FFF2-40B4-BE49-F238E27FC236}">
                <a16:creationId xmlns:a16="http://schemas.microsoft.com/office/drawing/2014/main" id="{DD031E11-868D-60ED-DAD4-A251ED6E46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79021" y="81756"/>
            <a:ext cx="2426774" cy="1365061"/>
          </a:xfrm>
          <a:prstGeom prst="roundRect">
            <a:avLst>
              <a:gd name="adj" fmla="val 8594"/>
            </a:avLst>
          </a:prstGeom>
          <a:solidFill>
            <a:srgbClr val="FFFFFF">
              <a:shade val="85000"/>
            </a:srgbClr>
          </a:solidFill>
          <a:ln>
            <a:noFill/>
          </a:ln>
          <a:effectLst>
            <a:reflection blurRad="12700" stA="38000" endPos="11000" dist="5000" dir="5400000" sy="-100000" algn="bl" rotWithShape="0"/>
          </a:effectLst>
        </p:spPr>
      </p:pic>
      <p:sp>
        <p:nvSpPr>
          <p:cNvPr id="3" name="CuadroTexto 2">
            <a:extLst>
              <a:ext uri="{FF2B5EF4-FFF2-40B4-BE49-F238E27FC236}">
                <a16:creationId xmlns:a16="http://schemas.microsoft.com/office/drawing/2014/main" id="{3C038E1B-6E5D-7350-4C3F-AD4AFFBD2495}"/>
              </a:ext>
            </a:extLst>
          </p:cNvPr>
          <p:cNvSpPr txBox="1"/>
          <p:nvPr/>
        </p:nvSpPr>
        <p:spPr>
          <a:xfrm>
            <a:off x="0" y="0"/>
            <a:ext cx="9679021" cy="769441"/>
          </a:xfrm>
          <a:prstGeom prst="rect">
            <a:avLst/>
          </a:prstGeom>
          <a:noFill/>
        </p:spPr>
        <p:txBody>
          <a:bodyPr wrap="square">
            <a:spAutoFit/>
            <a:scene3d>
              <a:camera prst="orthographicFront"/>
              <a:lightRig rig="chilly" dir="t"/>
            </a:scene3d>
            <a:sp3d extrusionH="57150" prstMaterial="softEdge">
              <a:bevelT w="25400" h="38100"/>
            </a:sp3d>
          </a:bodyPr>
          <a:lstStyle/>
          <a:p>
            <a:pPr algn="ctr"/>
            <a:r>
              <a:rPr lang="en" sz="4400" b="1" dirty="0">
                <a:ln/>
                <a:solidFill>
                  <a:schemeClr val="accent1">
                    <a:lumMod val="50000"/>
                  </a:schemeClr>
                </a:solidFill>
              </a:rPr>
              <a:t>ANG KWENTONG ISINULAT NG DIOS</a:t>
            </a:r>
          </a:p>
        </p:txBody>
      </p:sp>
      <p:sp>
        <p:nvSpPr>
          <p:cNvPr id="5" name="CuadroTexto 4">
            <a:extLst>
              <a:ext uri="{FF2B5EF4-FFF2-40B4-BE49-F238E27FC236}">
                <a16:creationId xmlns:a16="http://schemas.microsoft.com/office/drawing/2014/main" id="{4E69549F-F539-BC14-D64F-4AD14B99F660}"/>
              </a:ext>
            </a:extLst>
          </p:cNvPr>
          <p:cNvSpPr txBox="1"/>
          <p:nvPr/>
        </p:nvSpPr>
        <p:spPr>
          <a:xfrm>
            <a:off x="270651" y="646464"/>
            <a:ext cx="9137718" cy="923330"/>
          </a:xfrm>
          <a:prstGeom prst="rect">
            <a:avLst/>
          </a:prstGeom>
          <a:noFill/>
        </p:spPr>
        <p:txBody>
          <a:bodyPr wrap="square">
            <a:spAutoFit/>
          </a:bodyPr>
          <a:lstStyle/>
          <a:p>
            <a:pPr algn="ctr"/>
            <a:r>
              <a:rPr lang="en" b="1" dirty="0">
                <a:solidFill>
                  <a:schemeClr val="accent4">
                    <a:lumMod val="50000"/>
                  </a:schemeClr>
                </a:solidFill>
                <a:latin typeface="Comic Sans MS" panose="030F0702030302020204" pitchFamily="66" charset="0"/>
              </a:rPr>
              <a:t>“</a:t>
            </a:r>
            <a:r>
              <a:rPr lang="en-US" b="1" dirty="0">
                <a:solidFill>
                  <a:schemeClr val="accent4">
                    <a:lumMod val="50000"/>
                  </a:schemeClr>
                </a:solidFill>
                <a:latin typeface="Comic Sans MS" panose="030F0702030302020204" pitchFamily="66" charset="0"/>
              </a:rPr>
              <a:t>At </a:t>
            </a:r>
            <a:r>
              <a:rPr lang="en-US" b="1" dirty="0" err="1">
                <a:solidFill>
                  <a:schemeClr val="accent4">
                    <a:lumMod val="50000"/>
                  </a:schemeClr>
                </a:solidFill>
                <a:latin typeface="Comic Sans MS" panose="030F0702030302020204" pitchFamily="66" charset="0"/>
              </a:rPr>
              <a:t>aking</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binigyan</a:t>
            </a:r>
            <a:r>
              <a:rPr lang="en-US" b="1" dirty="0">
                <a:solidFill>
                  <a:schemeClr val="accent4">
                    <a:lumMod val="50000"/>
                  </a:schemeClr>
                </a:solidFill>
                <a:latin typeface="Comic Sans MS" panose="030F0702030302020204" pitchFamily="66" charset="0"/>
              </a:rPr>
              <a:t> kayo ng </a:t>
            </a:r>
            <a:r>
              <a:rPr lang="en-US" b="1" dirty="0" err="1">
                <a:solidFill>
                  <a:schemeClr val="accent4">
                    <a:lumMod val="50000"/>
                  </a:schemeClr>
                </a:solidFill>
                <a:latin typeface="Comic Sans MS" panose="030F0702030302020204" pitchFamily="66" charset="0"/>
              </a:rPr>
              <a:t>lupain</a:t>
            </a:r>
            <a:r>
              <a:rPr lang="en-US" b="1" dirty="0">
                <a:solidFill>
                  <a:schemeClr val="accent4">
                    <a:lumMod val="50000"/>
                  </a:schemeClr>
                </a:solidFill>
                <a:latin typeface="Comic Sans MS" panose="030F0702030302020204" pitchFamily="66" charset="0"/>
              </a:rPr>
              <a:t> na </a:t>
            </a:r>
            <a:r>
              <a:rPr lang="en-US" b="1" dirty="0" err="1">
                <a:solidFill>
                  <a:schemeClr val="accent4">
                    <a:lumMod val="50000"/>
                  </a:schemeClr>
                </a:solidFill>
                <a:latin typeface="Comic Sans MS" panose="030F0702030302020204" pitchFamily="66" charset="0"/>
              </a:rPr>
              <a:t>hindi</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ninyo</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binukid</a:t>
            </a:r>
            <a:r>
              <a:rPr lang="en-US" b="1" dirty="0">
                <a:solidFill>
                  <a:schemeClr val="accent4">
                    <a:lumMod val="50000"/>
                  </a:schemeClr>
                </a:solidFill>
                <a:latin typeface="Comic Sans MS" panose="030F0702030302020204" pitchFamily="66" charset="0"/>
              </a:rPr>
              <a:t>, at ng mga </a:t>
            </a:r>
            <a:r>
              <a:rPr lang="en-US" b="1" dirty="0" err="1">
                <a:solidFill>
                  <a:schemeClr val="accent4">
                    <a:lumMod val="50000"/>
                  </a:schemeClr>
                </a:solidFill>
                <a:latin typeface="Comic Sans MS" panose="030F0702030302020204" pitchFamily="66" charset="0"/>
              </a:rPr>
              <a:t>bayang</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hindi</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ninyo</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itinayo</a:t>
            </a:r>
            <a:r>
              <a:rPr lang="en-US" b="1" dirty="0">
                <a:solidFill>
                  <a:schemeClr val="accent4">
                    <a:lumMod val="50000"/>
                  </a:schemeClr>
                </a:solidFill>
                <a:latin typeface="Comic Sans MS" panose="030F0702030302020204" pitchFamily="66" charset="0"/>
              </a:rPr>
              <a:t>, at </a:t>
            </a:r>
            <a:r>
              <a:rPr lang="en-US" b="1" dirty="0" err="1">
                <a:solidFill>
                  <a:schemeClr val="accent4">
                    <a:lumMod val="50000"/>
                  </a:schemeClr>
                </a:solidFill>
                <a:latin typeface="Comic Sans MS" panose="030F0702030302020204" pitchFamily="66" charset="0"/>
              </a:rPr>
              <a:t>inyong</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tinatahanan</a:t>
            </a:r>
            <a:r>
              <a:rPr lang="en-US" b="1" dirty="0">
                <a:solidFill>
                  <a:schemeClr val="accent4">
                    <a:lumMod val="50000"/>
                  </a:schemeClr>
                </a:solidFill>
                <a:latin typeface="Comic Sans MS" panose="030F0702030302020204" pitchFamily="66" charset="0"/>
              </a:rPr>
              <a:t>; at mga </a:t>
            </a:r>
            <a:r>
              <a:rPr lang="en-US" b="1" dirty="0" err="1">
                <a:solidFill>
                  <a:schemeClr val="accent4">
                    <a:lumMod val="50000"/>
                  </a:schemeClr>
                </a:solidFill>
                <a:latin typeface="Comic Sans MS" panose="030F0702030302020204" pitchFamily="66" charset="0"/>
              </a:rPr>
              <a:t>ubasan</a:t>
            </a:r>
            <a:r>
              <a:rPr lang="en-US" b="1" dirty="0">
                <a:solidFill>
                  <a:schemeClr val="accent4">
                    <a:lumMod val="50000"/>
                  </a:schemeClr>
                </a:solidFill>
                <a:latin typeface="Comic Sans MS" panose="030F0702030302020204" pitchFamily="66" charset="0"/>
              </a:rPr>
              <a:t> at mga </a:t>
            </a:r>
            <a:r>
              <a:rPr lang="en-US" b="1" dirty="0" err="1">
                <a:solidFill>
                  <a:schemeClr val="accent4">
                    <a:lumMod val="50000"/>
                  </a:schemeClr>
                </a:solidFill>
                <a:latin typeface="Comic Sans MS" panose="030F0702030302020204" pitchFamily="66" charset="0"/>
              </a:rPr>
              <a:t>olibohan</a:t>
            </a:r>
            <a:r>
              <a:rPr lang="en-US" b="1" dirty="0">
                <a:solidFill>
                  <a:schemeClr val="accent4">
                    <a:lumMod val="50000"/>
                  </a:schemeClr>
                </a:solidFill>
                <a:latin typeface="Comic Sans MS" panose="030F0702030302020204" pitchFamily="66" charset="0"/>
              </a:rPr>
              <a:t> na </a:t>
            </a:r>
            <a:r>
              <a:rPr lang="en-US" b="1" dirty="0" err="1">
                <a:solidFill>
                  <a:schemeClr val="accent4">
                    <a:lumMod val="50000"/>
                  </a:schemeClr>
                </a:solidFill>
                <a:latin typeface="Comic Sans MS" panose="030F0702030302020204" pitchFamily="66" charset="0"/>
              </a:rPr>
              <a:t>hindi</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ninyo</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itinanim</a:t>
            </a:r>
            <a:r>
              <a:rPr lang="en-US" b="1" dirty="0">
                <a:solidFill>
                  <a:schemeClr val="accent4">
                    <a:lumMod val="50000"/>
                  </a:schemeClr>
                </a:solidFill>
                <a:latin typeface="Comic Sans MS" panose="030F0702030302020204" pitchFamily="66" charset="0"/>
              </a:rPr>
              <a:t> ay </a:t>
            </a:r>
            <a:r>
              <a:rPr lang="en-US" b="1" dirty="0" err="1">
                <a:solidFill>
                  <a:schemeClr val="accent4">
                    <a:lumMod val="50000"/>
                  </a:schemeClr>
                </a:solidFill>
                <a:latin typeface="Comic Sans MS" panose="030F0702030302020204" pitchFamily="66" charset="0"/>
              </a:rPr>
              <a:t>inyong</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kinakain</a:t>
            </a:r>
            <a:r>
              <a:rPr lang="en" b="1" dirty="0">
                <a:solidFill>
                  <a:schemeClr val="accent4">
                    <a:lumMod val="50000"/>
                  </a:schemeClr>
                </a:solidFill>
                <a:latin typeface="Comic Sans MS" panose="030F0702030302020204" pitchFamily="66" charset="0"/>
              </a:rPr>
              <a:t>.” </a:t>
            </a:r>
            <a:r>
              <a:rPr lang="en" sz="1400" b="1" dirty="0">
                <a:solidFill>
                  <a:schemeClr val="accent4">
                    <a:lumMod val="50000"/>
                  </a:schemeClr>
                </a:solidFill>
                <a:latin typeface="Comic Sans MS" panose="030F0702030302020204" pitchFamily="66" charset="0"/>
              </a:rPr>
              <a:t>(Josue 24:13)</a:t>
            </a:r>
          </a:p>
        </p:txBody>
      </p:sp>
      <p:sp>
        <p:nvSpPr>
          <p:cNvPr id="6" name="CuadroTexto 5">
            <a:extLst>
              <a:ext uri="{FF2B5EF4-FFF2-40B4-BE49-F238E27FC236}">
                <a16:creationId xmlns:a16="http://schemas.microsoft.com/office/drawing/2014/main" id="{183CF3B3-EB09-F2FA-778F-B0B067FE70A2}"/>
              </a:ext>
            </a:extLst>
          </p:cNvPr>
          <p:cNvSpPr txBox="1"/>
          <p:nvPr/>
        </p:nvSpPr>
        <p:spPr>
          <a:xfrm>
            <a:off x="101527" y="1487321"/>
            <a:ext cx="11772899" cy="400110"/>
          </a:xfrm>
          <a:prstGeom prst="rect">
            <a:avLst/>
          </a:prstGeom>
          <a:noFill/>
        </p:spPr>
        <p:txBody>
          <a:bodyPr wrap="square" rtlCol="0">
            <a:spAutoFit/>
          </a:bodyPr>
          <a:lstStyle/>
          <a:p>
            <a:pPr>
              <a:spcBef>
                <a:spcPts val="600"/>
              </a:spcBef>
            </a:pPr>
            <a:r>
              <a:rPr lang="en" sz="2000" b="1" dirty="0"/>
              <a:t>A</a:t>
            </a:r>
            <a:r>
              <a:rPr lang="en-PH" sz="2000" b="1" dirty="0"/>
              <a:t>n</a:t>
            </a:r>
            <a:r>
              <a:rPr lang="en" sz="2000" b="1" dirty="0"/>
              <a:t>g piniling lugar ni Josue sa huling talumpati ay makasaysayan: Sichem (Josue 24:1).</a:t>
            </a:r>
          </a:p>
        </p:txBody>
      </p:sp>
      <p:graphicFrame>
        <p:nvGraphicFramePr>
          <p:cNvPr id="2" name="Diagrama 1">
            <a:extLst>
              <a:ext uri="{FF2B5EF4-FFF2-40B4-BE49-F238E27FC236}">
                <a16:creationId xmlns:a16="http://schemas.microsoft.com/office/drawing/2014/main" id="{C06ECA78-EB9D-A22F-DA05-19E6940216F4}"/>
              </a:ext>
            </a:extLst>
          </p:cNvPr>
          <p:cNvGraphicFramePr/>
          <p:nvPr>
            <p:extLst>
              <p:ext uri="{D42A27DB-BD31-4B8C-83A1-F6EECF244321}">
                <p14:modId xmlns:p14="http://schemas.microsoft.com/office/powerpoint/2010/main" val="411588203"/>
              </p:ext>
            </p:extLst>
          </p:nvPr>
        </p:nvGraphicFramePr>
        <p:xfrm>
          <a:off x="2207595" y="1935637"/>
          <a:ext cx="8467725" cy="13234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25397633-5406-A6F1-CF51-A456DD737843}"/>
              </a:ext>
            </a:extLst>
          </p:cNvPr>
          <p:cNvSpPr txBox="1"/>
          <p:nvPr/>
        </p:nvSpPr>
        <p:spPr>
          <a:xfrm>
            <a:off x="2150445" y="3259076"/>
            <a:ext cx="8582025" cy="1846659"/>
          </a:xfrm>
          <a:prstGeom prst="rect">
            <a:avLst/>
          </a:prstGeom>
          <a:noFill/>
        </p:spPr>
        <p:txBody>
          <a:bodyPr wrap="square" rtlCol="0">
            <a:spAutoFit/>
          </a:bodyPr>
          <a:lstStyle/>
          <a:p>
            <a:pPr>
              <a:spcBef>
                <a:spcPts val="600"/>
              </a:spcBef>
            </a:pPr>
            <a:r>
              <a:rPr lang="en" sz="1900" b="1" dirty="0"/>
              <a:t>N</a:t>
            </a:r>
            <a:r>
              <a:rPr lang="en-PH" sz="1900" b="1" dirty="0"/>
              <a:t>a</a:t>
            </a:r>
            <a:r>
              <a:rPr lang="en" sz="1900" b="1" dirty="0"/>
              <a:t>gsimula si Josue sa pagsabi sa kanila na si Tera, na kanilang ninuno, ay sumamba sa “kakaibang mga dios” (Josue 24:2). Mula dun, ipinaalala niya sa kanila ang mga ginawa ng Dios: kinuha Ko; dinala Ko; pinalago Ko; pinadala Ko; pinalo Ko; inilabas Ko; ipinasok Ko kayo; iniligtas Ko sila; winasak Ko sila; hindi Ako nakinig kay Balaam; iniligtas Ko kayo; isinuko Ko sila; nagpadala Ako ng mga langaw; ibinigay Ko sa inyo ang lupain (Josue 24:3-13).</a:t>
            </a:r>
          </a:p>
        </p:txBody>
      </p:sp>
      <p:pic>
        <p:nvPicPr>
          <p:cNvPr id="9" name="Imagen 8" descr="Una pintura de un grupo de personas posando para una foto&#10;&#10;El contenido generado por IA puede ser incorrecto.">
            <a:extLst>
              <a:ext uri="{FF2B5EF4-FFF2-40B4-BE49-F238E27FC236}">
                <a16:creationId xmlns:a16="http://schemas.microsoft.com/office/drawing/2014/main" id="{4F5B217F-EF1D-8DAF-3659-31B5ACB4D22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1925" y="1915657"/>
            <a:ext cx="1930471" cy="1158283"/>
          </a:xfrm>
          <a:prstGeom prst="rect">
            <a:avLst/>
          </a:prstGeom>
          <a:ln w="28575">
            <a:solidFill>
              <a:srgbClr val="7030A0"/>
            </a:solidFill>
          </a:ln>
        </p:spPr>
      </p:pic>
      <p:pic>
        <p:nvPicPr>
          <p:cNvPr id="11" name="Imagen 10" descr="Imagen que contiene edificio, parado, colgando, grupo&#10;&#10;El contenido generado por IA puede ser incorrecto.">
            <a:extLst>
              <a:ext uri="{FF2B5EF4-FFF2-40B4-BE49-F238E27FC236}">
                <a16:creationId xmlns:a16="http://schemas.microsoft.com/office/drawing/2014/main" id="{80B7B1CE-8EF0-D122-EC4A-BB7DA118E9E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56894" y="1905000"/>
            <a:ext cx="1273179" cy="1697572"/>
          </a:xfrm>
          <a:prstGeom prst="rect">
            <a:avLst/>
          </a:prstGeom>
          <a:ln w="28575">
            <a:solidFill>
              <a:srgbClr val="C00000"/>
            </a:solidFill>
          </a:ln>
        </p:spPr>
      </p:pic>
      <p:pic>
        <p:nvPicPr>
          <p:cNvPr id="13" name="Imagen 12" descr="Un grupo de personas disfrazadas&#10;&#10;El contenido generado por IA puede ser incorrecto.">
            <a:extLst>
              <a:ext uri="{FF2B5EF4-FFF2-40B4-BE49-F238E27FC236}">
                <a16:creationId xmlns:a16="http://schemas.microsoft.com/office/drawing/2014/main" id="{DC39884F-4AFB-D873-7AF7-0DA19F1E1374}"/>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61923" y="3170262"/>
            <a:ext cx="1939995" cy="1697572"/>
          </a:xfrm>
          <a:prstGeom prst="rect">
            <a:avLst/>
          </a:prstGeom>
          <a:ln w="28575">
            <a:solidFill>
              <a:srgbClr val="0070C0"/>
            </a:solidFill>
          </a:ln>
        </p:spPr>
      </p:pic>
      <p:pic>
        <p:nvPicPr>
          <p:cNvPr id="15" name="Imagen 14" descr="Imagen que contiene persona, parado, hombre, gente&#10;&#10;El contenido generado por IA puede ser incorrecto.">
            <a:extLst>
              <a:ext uri="{FF2B5EF4-FFF2-40B4-BE49-F238E27FC236}">
                <a16:creationId xmlns:a16="http://schemas.microsoft.com/office/drawing/2014/main" id="{85257F27-8005-43A8-484F-7DB8412DA913}"/>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flipH="1">
            <a:off x="10756893" y="3688237"/>
            <a:ext cx="1273179" cy="1488332"/>
          </a:xfrm>
          <a:prstGeom prst="rect">
            <a:avLst/>
          </a:prstGeom>
          <a:ln w="28575">
            <a:solidFill>
              <a:schemeClr val="accent1">
                <a:lumMod val="50000"/>
              </a:schemeClr>
            </a:solidFill>
          </a:ln>
        </p:spPr>
      </p:pic>
      <p:pic>
        <p:nvPicPr>
          <p:cNvPr id="17" name="Imagen 16">
            <a:extLst>
              <a:ext uri="{FF2B5EF4-FFF2-40B4-BE49-F238E27FC236}">
                <a16:creationId xmlns:a16="http://schemas.microsoft.com/office/drawing/2014/main" id="{2EFB3F69-1589-89E4-DEEF-975A5AE29141}"/>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61923" y="4964156"/>
            <a:ext cx="1930473" cy="1726828"/>
          </a:xfrm>
          <a:prstGeom prst="rect">
            <a:avLst/>
          </a:prstGeom>
          <a:ln w="28575">
            <a:solidFill>
              <a:schemeClr val="accent5">
                <a:lumMod val="75000"/>
              </a:schemeClr>
            </a:solidFill>
          </a:ln>
        </p:spPr>
      </p:pic>
      <p:pic>
        <p:nvPicPr>
          <p:cNvPr id="19" name="Imagen 18" descr="Dibujo de una persona&#10;&#10;El contenido generado por IA puede ser incorrecto.">
            <a:extLst>
              <a:ext uri="{FF2B5EF4-FFF2-40B4-BE49-F238E27FC236}">
                <a16:creationId xmlns:a16="http://schemas.microsoft.com/office/drawing/2014/main" id="{709B02A7-10C7-90C8-2EAE-52E61F2A21E9}"/>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10756893" y="5262234"/>
            <a:ext cx="1273179" cy="1428750"/>
          </a:xfrm>
          <a:prstGeom prst="rect">
            <a:avLst/>
          </a:prstGeom>
          <a:ln w="28575">
            <a:solidFill>
              <a:srgbClr val="D5D000"/>
            </a:solidFill>
          </a:ln>
        </p:spPr>
      </p:pic>
      <p:sp>
        <p:nvSpPr>
          <p:cNvPr id="7" name="CuadroTexto 6">
            <a:extLst>
              <a:ext uri="{FF2B5EF4-FFF2-40B4-BE49-F238E27FC236}">
                <a16:creationId xmlns:a16="http://schemas.microsoft.com/office/drawing/2014/main" id="{CAEED6FE-27C1-B0D5-C8F1-4A344581AC77}"/>
              </a:ext>
            </a:extLst>
          </p:cNvPr>
          <p:cNvSpPr txBox="1"/>
          <p:nvPr/>
        </p:nvSpPr>
        <p:spPr>
          <a:xfrm>
            <a:off x="2360169" y="5026133"/>
            <a:ext cx="8606449" cy="1846659"/>
          </a:xfrm>
          <a:prstGeom prst="rect">
            <a:avLst/>
          </a:prstGeom>
          <a:noFill/>
        </p:spPr>
        <p:txBody>
          <a:bodyPr wrap="square">
            <a:spAutoFit/>
          </a:bodyPr>
          <a:lstStyle/>
          <a:p>
            <a:pPr>
              <a:spcBef>
                <a:spcPts val="600"/>
              </a:spcBef>
            </a:pPr>
            <a:r>
              <a:rPr lang="en" sz="1900" b="1" dirty="0"/>
              <a:t>Sa kwentong ito, dumaan ang mga henerasyon na walang pinagbago. Lahat ay kabilang. Ang mga nakinig kay Josue ay dumating “mula sa tawid ng ilog”; bumaba sila sa Ehipto; umalis sila na may dakilang kapangyarihan; tinawid nila ang dagat; binaybay nila ang Transjordan; inangkin nila ang Canaan. Ginawa ng Dios sa kanila ang ginawa ng D</a:t>
            </a:r>
            <a:r>
              <a:rPr lang="en-PH" sz="1900" b="1" dirty="0" err="1"/>
              <a:t>i</a:t>
            </a:r>
            <a:r>
              <a:rPr lang="en" sz="1900" b="1" dirty="0"/>
              <a:t>os sa mga ninuno nila, at gagawin din ito ng D</a:t>
            </a:r>
            <a:r>
              <a:rPr lang="en-PH" sz="1900" b="1" dirty="0" err="1"/>
              <a:t>i</a:t>
            </a:r>
            <a:r>
              <a:rPr lang="en" sz="1900" b="1" dirty="0"/>
              <a:t>os sa atin ngayon.</a:t>
            </a:r>
          </a:p>
        </p:txBody>
      </p:sp>
    </p:spTree>
    <p:extLst>
      <p:ext uri="{BB962C8B-B14F-4D97-AF65-F5344CB8AC3E}">
        <p14:creationId xmlns:p14="http://schemas.microsoft.com/office/powerpoint/2010/main" val="394653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outHorizontal)">
                                      <p:cBhvr>
                                        <p:cTn id="16" dur="500"/>
                                        <p:tgtEl>
                                          <p:spTgt spid="23"/>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2">
                                            <p:graphicEl>
                                              <a:dgm id="{11E0DE68-D6C6-4A99-AE8F-6B0DB7F1EF15}"/>
                                            </p:graphicEl>
                                          </p:spTgt>
                                        </p:tgtEl>
                                        <p:attrNameLst>
                                          <p:attrName>style.visibility</p:attrName>
                                        </p:attrNameLst>
                                      </p:cBhvr>
                                      <p:to>
                                        <p:strVal val="visible"/>
                                      </p:to>
                                    </p:set>
                                    <p:anim calcmode="lin" valueType="num">
                                      <p:cBhvr>
                                        <p:cTn id="29" dur="500" fill="hold"/>
                                        <p:tgtEl>
                                          <p:spTgt spid="2">
                                            <p:graphicEl>
                                              <a:dgm id="{11E0DE68-D6C6-4A99-AE8F-6B0DB7F1EF15}"/>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11E0DE68-D6C6-4A99-AE8F-6B0DB7F1EF15}"/>
                                            </p:graphicEl>
                                          </p:spTgt>
                                        </p:tgtEl>
                                        <p:attrNameLst>
                                          <p:attrName>ppt_h</p:attrName>
                                        </p:attrNameLst>
                                      </p:cBhvr>
                                      <p:tavLst>
                                        <p:tav tm="0">
                                          <p:val>
                                            <p:fltVal val="0"/>
                                          </p:val>
                                        </p:tav>
                                        <p:tav tm="100000">
                                          <p:val>
                                            <p:strVal val="#ppt_h"/>
                                          </p:val>
                                        </p:tav>
                                      </p:tavLst>
                                    </p:anim>
                                    <p:anim calcmode="lin" valueType="num">
                                      <p:cBhvr>
                                        <p:cTn id="31" dur="500" fill="hold"/>
                                        <p:tgtEl>
                                          <p:spTgt spid="2">
                                            <p:graphicEl>
                                              <a:dgm id="{11E0DE68-D6C6-4A99-AE8F-6B0DB7F1EF15}"/>
                                            </p:graphicEl>
                                          </p:spTgt>
                                        </p:tgtEl>
                                        <p:attrNameLst>
                                          <p:attrName>style.rotation</p:attrName>
                                        </p:attrNameLst>
                                      </p:cBhvr>
                                      <p:tavLst>
                                        <p:tav tm="0">
                                          <p:val>
                                            <p:fltVal val="360"/>
                                          </p:val>
                                        </p:tav>
                                        <p:tav tm="100000">
                                          <p:val>
                                            <p:fltVal val="0"/>
                                          </p:val>
                                        </p:tav>
                                      </p:tavLst>
                                    </p:anim>
                                    <p:animEffect transition="in" filter="fade">
                                      <p:cBhvr>
                                        <p:cTn id="32" dur="500"/>
                                        <p:tgtEl>
                                          <p:spTgt spid="2">
                                            <p:graphicEl>
                                              <a:dgm id="{11E0DE68-D6C6-4A99-AE8F-6B0DB7F1EF1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2">
                                            <p:graphicEl>
                                              <a:dgm id="{F28057B6-914F-4162-A1E6-62C0FACC967C}"/>
                                            </p:graphicEl>
                                          </p:spTgt>
                                        </p:tgtEl>
                                        <p:attrNameLst>
                                          <p:attrName>style.visibility</p:attrName>
                                        </p:attrNameLst>
                                      </p:cBhvr>
                                      <p:to>
                                        <p:strVal val="visible"/>
                                      </p:to>
                                    </p:set>
                                    <p:anim calcmode="lin" valueType="num">
                                      <p:cBhvr>
                                        <p:cTn id="37" dur="500" fill="hold"/>
                                        <p:tgtEl>
                                          <p:spTgt spid="2">
                                            <p:graphicEl>
                                              <a:dgm id="{F28057B6-914F-4162-A1E6-62C0FACC967C}"/>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28057B6-914F-4162-A1E6-62C0FACC967C}"/>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F28057B6-914F-4162-A1E6-62C0FACC967C}"/>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F28057B6-914F-4162-A1E6-62C0FACC967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2">
                                            <p:graphicEl>
                                              <a:dgm id="{AC61220C-B99C-49DF-98C9-45D044822E5A}"/>
                                            </p:graphicEl>
                                          </p:spTgt>
                                        </p:tgtEl>
                                        <p:attrNameLst>
                                          <p:attrName>style.visibility</p:attrName>
                                        </p:attrNameLst>
                                      </p:cBhvr>
                                      <p:to>
                                        <p:strVal val="visible"/>
                                      </p:to>
                                    </p:set>
                                    <p:anim calcmode="lin" valueType="num">
                                      <p:cBhvr>
                                        <p:cTn id="45" dur="500" fill="hold"/>
                                        <p:tgtEl>
                                          <p:spTgt spid="2">
                                            <p:graphicEl>
                                              <a:dgm id="{AC61220C-B99C-49DF-98C9-45D044822E5A}"/>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AC61220C-B99C-49DF-98C9-45D044822E5A}"/>
                                            </p:graphicEl>
                                          </p:spTgt>
                                        </p:tgtEl>
                                        <p:attrNameLst>
                                          <p:attrName>ppt_h</p:attrName>
                                        </p:attrNameLst>
                                      </p:cBhvr>
                                      <p:tavLst>
                                        <p:tav tm="0">
                                          <p:val>
                                            <p:fltVal val="0"/>
                                          </p:val>
                                        </p:tav>
                                        <p:tav tm="100000">
                                          <p:val>
                                            <p:strVal val="#ppt_h"/>
                                          </p:val>
                                        </p:tav>
                                      </p:tavLst>
                                    </p:anim>
                                    <p:anim calcmode="lin" valueType="num">
                                      <p:cBhvr>
                                        <p:cTn id="47" dur="500" fill="hold"/>
                                        <p:tgtEl>
                                          <p:spTgt spid="2">
                                            <p:graphicEl>
                                              <a:dgm id="{AC61220C-B99C-49DF-98C9-45D044822E5A}"/>
                                            </p:graphicEl>
                                          </p:spTgt>
                                        </p:tgtEl>
                                        <p:attrNameLst>
                                          <p:attrName>style.rotation</p:attrName>
                                        </p:attrNameLst>
                                      </p:cBhvr>
                                      <p:tavLst>
                                        <p:tav tm="0">
                                          <p:val>
                                            <p:fltVal val="360"/>
                                          </p:val>
                                        </p:tav>
                                        <p:tav tm="100000">
                                          <p:val>
                                            <p:fltVal val="0"/>
                                          </p:val>
                                        </p:tav>
                                      </p:tavLst>
                                    </p:anim>
                                    <p:animEffect transition="in" filter="fade">
                                      <p:cBhvr>
                                        <p:cTn id="48" dur="500"/>
                                        <p:tgtEl>
                                          <p:spTgt spid="2">
                                            <p:graphicEl>
                                              <a:dgm id="{AC61220C-B99C-49DF-98C9-45D044822E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2">
                                            <p:graphicEl>
                                              <a:dgm id="{D8E3A47D-7AAD-492B-87DB-471556F70C0E}"/>
                                            </p:graphicEl>
                                          </p:spTgt>
                                        </p:tgtEl>
                                        <p:attrNameLst>
                                          <p:attrName>style.visibility</p:attrName>
                                        </p:attrNameLst>
                                      </p:cBhvr>
                                      <p:to>
                                        <p:strVal val="visible"/>
                                      </p:to>
                                    </p:set>
                                    <p:anim calcmode="lin" valueType="num">
                                      <p:cBhvr>
                                        <p:cTn id="53" dur="500" fill="hold"/>
                                        <p:tgtEl>
                                          <p:spTgt spid="2">
                                            <p:graphicEl>
                                              <a:dgm id="{D8E3A47D-7AAD-492B-87DB-471556F70C0E}"/>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8E3A47D-7AAD-492B-87DB-471556F70C0E}"/>
                                            </p:graphicEl>
                                          </p:spTgt>
                                        </p:tgtEl>
                                        <p:attrNameLst>
                                          <p:attrName>ppt_h</p:attrName>
                                        </p:attrNameLst>
                                      </p:cBhvr>
                                      <p:tavLst>
                                        <p:tav tm="0">
                                          <p:val>
                                            <p:fltVal val="0"/>
                                          </p:val>
                                        </p:tav>
                                        <p:tav tm="100000">
                                          <p:val>
                                            <p:strVal val="#ppt_h"/>
                                          </p:val>
                                        </p:tav>
                                      </p:tavLst>
                                    </p:anim>
                                    <p:anim calcmode="lin" valueType="num">
                                      <p:cBhvr>
                                        <p:cTn id="55" dur="500" fill="hold"/>
                                        <p:tgtEl>
                                          <p:spTgt spid="2">
                                            <p:graphicEl>
                                              <a:dgm id="{D8E3A47D-7AAD-492B-87DB-471556F70C0E}"/>
                                            </p:graphicEl>
                                          </p:spTgt>
                                        </p:tgtEl>
                                        <p:attrNameLst>
                                          <p:attrName>style.rotation</p:attrName>
                                        </p:attrNameLst>
                                      </p:cBhvr>
                                      <p:tavLst>
                                        <p:tav tm="0">
                                          <p:val>
                                            <p:fltVal val="360"/>
                                          </p:val>
                                        </p:tav>
                                        <p:tav tm="100000">
                                          <p:val>
                                            <p:fltVal val="0"/>
                                          </p:val>
                                        </p:tav>
                                      </p:tavLst>
                                    </p:anim>
                                    <p:animEffect transition="in" filter="fade">
                                      <p:cBhvr>
                                        <p:cTn id="56" dur="500"/>
                                        <p:tgtEl>
                                          <p:spTgt spid="2">
                                            <p:graphicEl>
                                              <a:dgm id="{D8E3A47D-7AAD-492B-87DB-471556F70C0E}"/>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288"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strVal val="4/3*#ppt_w"/>
                                          </p:val>
                                        </p:tav>
                                        <p:tav tm="100000">
                                          <p:val>
                                            <p:strVal val="#ppt_w"/>
                                          </p:val>
                                        </p:tav>
                                      </p:tavLst>
                                    </p:anim>
                                    <p:anim calcmode="lin" valueType="num">
                                      <p:cBhvr>
                                        <p:cTn id="62" dur="500" fill="hold"/>
                                        <p:tgtEl>
                                          <p:spTgt spid="9"/>
                                        </p:tgtEl>
                                        <p:attrNameLst>
                                          <p:attrName>ppt_h</p:attrName>
                                        </p:attrNameLst>
                                      </p:cBhvr>
                                      <p:tavLst>
                                        <p:tav tm="0">
                                          <p:val>
                                            <p:strVal val="4/3*#ppt_h"/>
                                          </p:val>
                                        </p:tav>
                                        <p:tav tm="100000">
                                          <p:val>
                                            <p:strVal val="#ppt_h"/>
                                          </p:val>
                                        </p:tav>
                                      </p:tavLst>
                                    </p:anim>
                                  </p:childTnLst>
                                </p:cTn>
                              </p:par>
                              <p:par>
                                <p:cTn id="63" presetID="23" presetClass="entr" presetSubtype="288" fill="hold" nodeType="withEffect">
                                  <p:stCondLst>
                                    <p:cond delay="25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strVal val="4/3*#ppt_w"/>
                                          </p:val>
                                        </p:tav>
                                        <p:tav tm="100000">
                                          <p:val>
                                            <p:strVal val="#ppt_w"/>
                                          </p:val>
                                        </p:tav>
                                      </p:tavLst>
                                    </p:anim>
                                    <p:anim calcmode="lin" valueType="num">
                                      <p:cBhvr>
                                        <p:cTn id="66" dur="500" fill="hold"/>
                                        <p:tgtEl>
                                          <p:spTgt spid="11"/>
                                        </p:tgtEl>
                                        <p:attrNameLst>
                                          <p:attrName>ppt_h</p:attrName>
                                        </p:attrNameLst>
                                      </p:cBhvr>
                                      <p:tavLst>
                                        <p:tav tm="0">
                                          <p:val>
                                            <p:strVal val="4/3*#ppt_h"/>
                                          </p:val>
                                        </p:tav>
                                        <p:tav tm="100000">
                                          <p:val>
                                            <p:strVal val="#ppt_h"/>
                                          </p:val>
                                        </p:tav>
                                      </p:tavLst>
                                    </p:anim>
                                  </p:childTnLst>
                                </p:cTn>
                              </p:par>
                              <p:par>
                                <p:cTn id="67" presetID="23" presetClass="entr" presetSubtype="288" fill="hold" nodeType="withEffect">
                                  <p:stCondLst>
                                    <p:cond delay="50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strVal val="4/3*#ppt_w"/>
                                          </p:val>
                                        </p:tav>
                                        <p:tav tm="100000">
                                          <p:val>
                                            <p:strVal val="#ppt_w"/>
                                          </p:val>
                                        </p:tav>
                                      </p:tavLst>
                                    </p:anim>
                                    <p:anim calcmode="lin" valueType="num">
                                      <p:cBhvr>
                                        <p:cTn id="70" dur="500" fill="hold"/>
                                        <p:tgtEl>
                                          <p:spTgt spid="13"/>
                                        </p:tgtEl>
                                        <p:attrNameLst>
                                          <p:attrName>ppt_h</p:attrName>
                                        </p:attrNameLst>
                                      </p:cBhvr>
                                      <p:tavLst>
                                        <p:tav tm="0">
                                          <p:val>
                                            <p:strVal val="4/3*#ppt_h"/>
                                          </p:val>
                                        </p:tav>
                                        <p:tav tm="100000">
                                          <p:val>
                                            <p:strVal val="#ppt_h"/>
                                          </p:val>
                                        </p:tav>
                                      </p:tavLst>
                                    </p:anim>
                                  </p:childTnLst>
                                </p:cTn>
                              </p:par>
                              <p:par>
                                <p:cTn id="71" presetID="23" presetClass="entr" presetSubtype="288" fill="hold" nodeType="withEffect">
                                  <p:stCondLst>
                                    <p:cond delay="75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strVal val="4/3*#ppt_w"/>
                                          </p:val>
                                        </p:tav>
                                        <p:tav tm="100000">
                                          <p:val>
                                            <p:strVal val="#ppt_w"/>
                                          </p:val>
                                        </p:tav>
                                      </p:tavLst>
                                    </p:anim>
                                    <p:anim calcmode="lin" valueType="num">
                                      <p:cBhvr>
                                        <p:cTn id="74" dur="500" fill="hold"/>
                                        <p:tgtEl>
                                          <p:spTgt spid="15"/>
                                        </p:tgtEl>
                                        <p:attrNameLst>
                                          <p:attrName>ppt_h</p:attrName>
                                        </p:attrNameLst>
                                      </p:cBhvr>
                                      <p:tavLst>
                                        <p:tav tm="0">
                                          <p:val>
                                            <p:strVal val="4/3*#ppt_h"/>
                                          </p:val>
                                        </p:tav>
                                        <p:tav tm="100000">
                                          <p:val>
                                            <p:strVal val="#ppt_h"/>
                                          </p:val>
                                        </p:tav>
                                      </p:tavLst>
                                    </p:anim>
                                  </p:childTnLst>
                                </p:cTn>
                              </p:par>
                              <p:par>
                                <p:cTn id="75" presetID="23" presetClass="entr" presetSubtype="288" fill="hold" nodeType="withEffect">
                                  <p:stCondLst>
                                    <p:cond delay="100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strVal val="4/3*#ppt_w"/>
                                          </p:val>
                                        </p:tav>
                                        <p:tav tm="100000">
                                          <p:val>
                                            <p:strVal val="#ppt_w"/>
                                          </p:val>
                                        </p:tav>
                                      </p:tavLst>
                                    </p:anim>
                                    <p:anim calcmode="lin" valueType="num">
                                      <p:cBhvr>
                                        <p:cTn id="78" dur="500" fill="hold"/>
                                        <p:tgtEl>
                                          <p:spTgt spid="17"/>
                                        </p:tgtEl>
                                        <p:attrNameLst>
                                          <p:attrName>ppt_h</p:attrName>
                                        </p:attrNameLst>
                                      </p:cBhvr>
                                      <p:tavLst>
                                        <p:tav tm="0">
                                          <p:val>
                                            <p:strVal val="4/3*#ppt_h"/>
                                          </p:val>
                                        </p:tav>
                                        <p:tav tm="100000">
                                          <p:val>
                                            <p:strVal val="#ppt_h"/>
                                          </p:val>
                                        </p:tav>
                                      </p:tavLst>
                                    </p:anim>
                                  </p:childTnLst>
                                </p:cTn>
                              </p:par>
                              <p:par>
                                <p:cTn id="79" presetID="23" presetClass="entr" presetSubtype="288" fill="hold" nodeType="withEffect">
                                  <p:stCondLst>
                                    <p:cond delay="125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strVal val="4/3*#ppt_w"/>
                                          </p:val>
                                        </p:tav>
                                        <p:tav tm="100000">
                                          <p:val>
                                            <p:strVal val="#ppt_w"/>
                                          </p:val>
                                        </p:tav>
                                      </p:tavLst>
                                    </p:anim>
                                    <p:anim calcmode="lin" valueType="num">
                                      <p:cBhvr>
                                        <p:cTn id="82" dur="500" fill="hold"/>
                                        <p:tgtEl>
                                          <p:spTgt spid="19"/>
                                        </p:tgtEl>
                                        <p:attrNameLst>
                                          <p:attrName>ppt_h</p:attrName>
                                        </p:attrNameLst>
                                      </p:cBhvr>
                                      <p:tavLst>
                                        <p:tav tm="0">
                                          <p:val>
                                            <p:strVal val="4/3*#ppt_h"/>
                                          </p:val>
                                        </p:tav>
                                        <p:tav tm="100000">
                                          <p:val>
                                            <p:strVal val="#ppt_h"/>
                                          </p:val>
                                        </p:tav>
                                      </p:tavLst>
                                    </p:anim>
                                  </p:childTnLst>
                                </p:cTn>
                              </p:par>
                            </p:childTnLst>
                          </p:cTn>
                        </p:par>
                        <p:par>
                          <p:cTn id="83" fill="hold">
                            <p:stCondLst>
                              <p:cond delay="1750"/>
                            </p:stCondLst>
                            <p:childTnLst>
                              <p:par>
                                <p:cTn id="84" presetID="22" presetClass="entr" presetSubtype="8"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left)">
                                      <p:cBhvr>
                                        <p:cTn id="86" dur="500"/>
                                        <p:tgtEl>
                                          <p:spTgt spid="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wipe(left)">
                                      <p:cBhvr>
                                        <p:cTn id="9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7973D90-6B37-DAAF-0243-0CD383DC431A}"/>
              </a:ext>
            </a:extLst>
          </p:cNvPr>
          <p:cNvSpPr txBox="1"/>
          <p:nvPr/>
        </p:nvSpPr>
        <p:spPr>
          <a:xfrm>
            <a:off x="0" y="-77824"/>
            <a:ext cx="12192000"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ANG PANAWAGAN SA DANGAL</a:t>
            </a:r>
          </a:p>
        </p:txBody>
      </p:sp>
      <p:sp>
        <p:nvSpPr>
          <p:cNvPr id="5" name="CuadroTexto 4">
            <a:extLst>
              <a:ext uri="{FF2B5EF4-FFF2-40B4-BE49-F238E27FC236}">
                <a16:creationId xmlns:a16="http://schemas.microsoft.com/office/drawing/2014/main" id="{5EA39841-FFC3-94CF-1925-D159799B6498}"/>
              </a:ext>
            </a:extLst>
          </p:cNvPr>
          <p:cNvSpPr txBox="1"/>
          <p:nvPr/>
        </p:nvSpPr>
        <p:spPr>
          <a:xfrm>
            <a:off x="0" y="569399"/>
            <a:ext cx="12192000" cy="1200329"/>
          </a:xfrm>
          <a:prstGeom prst="rect">
            <a:avLst/>
          </a:prstGeom>
          <a:noFill/>
        </p:spPr>
        <p:txBody>
          <a:bodyPr wrap="square">
            <a:spAutoFit/>
          </a:bodyPr>
          <a:lstStyle/>
          <a:p>
            <a:pPr algn="ctr"/>
            <a:r>
              <a:rPr lang="en"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At kung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inaakala</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ninyong</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masama</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na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maglingkod</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sa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Panginoon</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ay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piliin</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ninyo</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sa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araw</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na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ito</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kung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sino</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ang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inyong</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paglilingkuran</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kung ang mga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dios</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ng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inyong</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mga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magulang</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na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pinaglingkuran</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sa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dako</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roon</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ng Ilog, o ang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dios</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ng mga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Amorrheo</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na ang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lupain</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nila</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ay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inyong</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tinatahanan</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nguni't</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sa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ganang</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akin at ng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aking</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sangbahayan</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ay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maglilingkod</a:t>
            </a:r>
            <a:r>
              <a:rPr lang="en-US"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kami sa </a:t>
            </a:r>
            <a:r>
              <a:rPr lang="en-US" b="1" dirty="0" err="1">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Panginoon</a:t>
            </a:r>
            <a:r>
              <a:rPr lang="en"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 </a:t>
            </a:r>
            <a:r>
              <a:rPr lang="en" sz="1400" b="1" dirty="0">
                <a:solidFill>
                  <a:srgbClr val="FDD7D1"/>
                </a:solidFill>
                <a:effectLst>
                  <a:glow rad="152400">
                    <a:schemeClr val="tx1">
                      <a:alpha val="60000"/>
                    </a:schemeClr>
                  </a:glow>
                  <a:outerShdw blurRad="38100" dist="38100" dir="2700000" algn="tl">
                    <a:srgbClr val="000000">
                      <a:alpha val="43137"/>
                    </a:srgbClr>
                  </a:outerShdw>
                </a:effectLst>
                <a:latin typeface="Comic Sans MS" panose="030F0702030302020204" pitchFamily="66" charset="0"/>
              </a:rPr>
              <a:t>(Josue 24:15)</a:t>
            </a:r>
          </a:p>
        </p:txBody>
      </p:sp>
      <p:sp>
        <p:nvSpPr>
          <p:cNvPr id="6" name="CuadroTexto 5">
            <a:extLst>
              <a:ext uri="{FF2B5EF4-FFF2-40B4-BE49-F238E27FC236}">
                <a16:creationId xmlns:a16="http://schemas.microsoft.com/office/drawing/2014/main" id="{4F74A76E-A254-1A85-942A-A3A8B5029A99}"/>
              </a:ext>
            </a:extLst>
          </p:cNvPr>
          <p:cNvSpPr txBox="1"/>
          <p:nvPr/>
        </p:nvSpPr>
        <p:spPr>
          <a:xfrm>
            <a:off x="3229581" y="1746474"/>
            <a:ext cx="8962417" cy="1261884"/>
          </a:xfrm>
          <a:prstGeom prst="rect">
            <a:avLst/>
          </a:prstGeom>
          <a:noFill/>
        </p:spPr>
        <p:txBody>
          <a:bodyPr wrap="square" rtlCol="0">
            <a:spAutoFit/>
          </a:bodyPr>
          <a:lstStyle/>
          <a:p>
            <a:pPr>
              <a:spcBef>
                <a:spcPts val="600"/>
              </a:spcBef>
            </a:pPr>
            <a:r>
              <a:rPr lang="en" sz="1900" b="1" dirty="0"/>
              <a:t>Gaya ng pag-anyaya ni Jacob sa kanyang pamilya na ilibing ang kanilang mga diosdiosan bagopanibaguhin ang kanilang tipan sa Dios sa Betel, inanyayahan ni J</a:t>
            </a:r>
            <a:r>
              <a:rPr lang="en-PH" sz="1900" b="1" dirty="0"/>
              <a:t>o</a:t>
            </a:r>
            <a:r>
              <a:rPr lang="en" sz="1900" b="1" dirty="0"/>
              <a:t>sue ang bayan na iwanan ang kanilang mga dios bago panibaguhin ang kanilang tipan sa Dios (Josue 24:14b).</a:t>
            </a:r>
          </a:p>
        </p:txBody>
      </p:sp>
      <p:graphicFrame>
        <p:nvGraphicFramePr>
          <p:cNvPr id="8" name="Diagrama 7">
            <a:extLst>
              <a:ext uri="{FF2B5EF4-FFF2-40B4-BE49-F238E27FC236}">
                <a16:creationId xmlns:a16="http://schemas.microsoft.com/office/drawing/2014/main" id="{06A9D332-0BC2-2201-C2A6-9417CA23E6D0}"/>
              </a:ext>
            </a:extLst>
          </p:cNvPr>
          <p:cNvGraphicFramePr/>
          <p:nvPr>
            <p:extLst>
              <p:ext uri="{D42A27DB-BD31-4B8C-83A1-F6EECF244321}">
                <p14:modId xmlns:p14="http://schemas.microsoft.com/office/powerpoint/2010/main" val="1781603993"/>
              </p:ext>
            </p:extLst>
          </p:nvPr>
        </p:nvGraphicFramePr>
        <p:xfrm>
          <a:off x="211576" y="3594921"/>
          <a:ext cx="9088067" cy="3170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Grupo de personas con instrumentos musicales&#10;&#10;El contenido generado por IA puede ser incorrecto.">
            <a:extLst>
              <a:ext uri="{FF2B5EF4-FFF2-40B4-BE49-F238E27FC236}">
                <a16:creationId xmlns:a16="http://schemas.microsoft.com/office/drawing/2014/main" id="{E960CFFD-0A65-C3A9-F933-5768349C58A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1576" y="1835001"/>
            <a:ext cx="2842910" cy="1694647"/>
          </a:xfrm>
          <a:prstGeom prst="roundRect">
            <a:avLst>
              <a:gd name="adj" fmla="val 1173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a:extLst>
              <a:ext uri="{FF2B5EF4-FFF2-40B4-BE49-F238E27FC236}">
                <a16:creationId xmlns:a16="http://schemas.microsoft.com/office/drawing/2014/main" id="{DB4A68F0-C1A9-162B-1F11-62150D26D6B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730071" y="3437389"/>
            <a:ext cx="2359410" cy="3305111"/>
          </a:xfrm>
          <a:prstGeom prst="rect">
            <a:avLst/>
          </a:prstGeom>
          <a:ln w="38100">
            <a:solidFill>
              <a:schemeClr val="accent4">
                <a:lumMod val="50000"/>
              </a:schemeClr>
            </a:solidFill>
          </a:ln>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F1489275-2147-86CE-66D9-EF51F7B2D359}"/>
              </a:ext>
            </a:extLst>
          </p:cNvPr>
          <p:cNvSpPr txBox="1"/>
          <p:nvPr/>
        </p:nvSpPr>
        <p:spPr>
          <a:xfrm>
            <a:off x="3229579" y="2932182"/>
            <a:ext cx="8962416" cy="707886"/>
          </a:xfrm>
          <a:prstGeom prst="rect">
            <a:avLst/>
          </a:prstGeom>
          <a:noFill/>
        </p:spPr>
        <p:txBody>
          <a:bodyPr wrap="square">
            <a:spAutoFit/>
          </a:bodyPr>
          <a:lstStyle/>
          <a:p>
            <a:pPr>
              <a:spcBef>
                <a:spcPts val="600"/>
              </a:spcBef>
            </a:pPr>
            <a:r>
              <a:rPr lang="en" sz="2000" b="1" dirty="0"/>
              <a:t>Dapat silang matakot sa Dios at paglingkuran Sya “</a:t>
            </a:r>
            <a:r>
              <a:rPr lang="sv-SE" sz="2000" b="1" dirty="0"/>
              <a:t>sa pagtatapat at sa katotohanan</a:t>
            </a:r>
            <a:r>
              <a:rPr lang="en" sz="2000" b="1" dirty="0"/>
              <a:t>” (Jos. 24:14a). Anong ipinapahiwatig nito?</a:t>
            </a:r>
          </a:p>
        </p:txBody>
      </p:sp>
    </p:spTree>
    <p:extLst>
      <p:ext uri="{BB962C8B-B14F-4D97-AF65-F5344CB8AC3E}">
        <p14:creationId xmlns:p14="http://schemas.microsoft.com/office/powerpoint/2010/main" val="245321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8">
                                            <p:graphicEl>
                                              <a:dgm id="{2E1229BB-88F6-4208-A452-84AC4F717891}"/>
                                            </p:graphicEl>
                                          </p:spTgt>
                                        </p:tgtEl>
                                        <p:attrNameLst>
                                          <p:attrName>style.visibility</p:attrName>
                                        </p:attrNameLst>
                                      </p:cBhvr>
                                      <p:to>
                                        <p:strVal val="visible"/>
                                      </p:to>
                                    </p:set>
                                    <p:anim calcmode="lin" valueType="num">
                                      <p:cBhvr>
                                        <p:cTn id="47" dur="500" fill="hold"/>
                                        <p:tgtEl>
                                          <p:spTgt spid="8">
                                            <p:graphicEl>
                                              <a:dgm id="{2E1229BB-88F6-4208-A452-84AC4F717891}"/>
                                            </p:graphicEl>
                                          </p:spTgt>
                                        </p:tgtEl>
                                        <p:attrNameLst>
                                          <p:attrName>ppt_w</p:attrName>
                                        </p:attrNameLst>
                                      </p:cBhvr>
                                      <p:tavLst>
                                        <p:tav tm="0">
                                          <p:val>
                                            <p:fltVal val="0"/>
                                          </p:val>
                                        </p:tav>
                                        <p:tav tm="100000">
                                          <p:val>
                                            <p:strVal val="#ppt_w"/>
                                          </p:val>
                                        </p:tav>
                                      </p:tavLst>
                                    </p:anim>
                                    <p:anim calcmode="lin" valueType="num">
                                      <p:cBhvr>
                                        <p:cTn id="48" dur="500" fill="hold"/>
                                        <p:tgtEl>
                                          <p:spTgt spid="8">
                                            <p:graphicEl>
                                              <a:dgm id="{2E1229BB-88F6-4208-A452-84AC4F717891}"/>
                                            </p:graphicEl>
                                          </p:spTgt>
                                        </p:tgtEl>
                                        <p:attrNameLst>
                                          <p:attrName>ppt_h</p:attrName>
                                        </p:attrNameLst>
                                      </p:cBhvr>
                                      <p:tavLst>
                                        <p:tav tm="0">
                                          <p:val>
                                            <p:fltVal val="0"/>
                                          </p:val>
                                        </p:tav>
                                        <p:tav tm="100000">
                                          <p:val>
                                            <p:strVal val="#ppt_h"/>
                                          </p:val>
                                        </p:tav>
                                      </p:tavLst>
                                    </p:anim>
                                    <p:animEffect transition="in" filter="fade">
                                      <p:cBhvr>
                                        <p:cTn id="49" dur="500"/>
                                        <p:tgtEl>
                                          <p:spTgt spid="8">
                                            <p:graphicEl>
                                              <a:dgm id="{2E1229BB-88F6-4208-A452-84AC4F71789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graphicEl>
                                              <a:dgm id="{854F4650-27AE-4C03-B454-E09E451F5BDE}"/>
                                            </p:graphicEl>
                                          </p:spTgt>
                                        </p:tgtEl>
                                        <p:attrNameLst>
                                          <p:attrName>style.visibility</p:attrName>
                                        </p:attrNameLst>
                                      </p:cBhvr>
                                      <p:to>
                                        <p:strVal val="visible"/>
                                      </p:to>
                                    </p:set>
                                    <p:animEffect transition="in" filter="wipe(left)">
                                      <p:cBhvr>
                                        <p:cTn id="54" dur="500"/>
                                        <p:tgtEl>
                                          <p:spTgt spid="8">
                                            <p:graphicEl>
                                              <a:dgm id="{854F4650-27AE-4C03-B454-E09E451F5BD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8">
                                            <p:graphicEl>
                                              <a:dgm id="{91EBD55B-773A-4BEF-B76C-4D8BBE65E8E9}"/>
                                            </p:graphicEl>
                                          </p:spTgt>
                                        </p:tgtEl>
                                        <p:attrNameLst>
                                          <p:attrName>style.visibility</p:attrName>
                                        </p:attrNameLst>
                                      </p:cBhvr>
                                      <p:to>
                                        <p:strVal val="visible"/>
                                      </p:to>
                                    </p:set>
                                    <p:anim calcmode="lin" valueType="num">
                                      <p:cBhvr>
                                        <p:cTn id="59" dur="500" fill="hold"/>
                                        <p:tgtEl>
                                          <p:spTgt spid="8">
                                            <p:graphicEl>
                                              <a:dgm id="{91EBD55B-773A-4BEF-B76C-4D8BBE65E8E9}"/>
                                            </p:graphicEl>
                                          </p:spTgt>
                                        </p:tgtEl>
                                        <p:attrNameLst>
                                          <p:attrName>ppt_w</p:attrName>
                                        </p:attrNameLst>
                                      </p:cBhvr>
                                      <p:tavLst>
                                        <p:tav tm="0">
                                          <p:val>
                                            <p:fltVal val="0"/>
                                          </p:val>
                                        </p:tav>
                                        <p:tav tm="100000">
                                          <p:val>
                                            <p:strVal val="#ppt_w"/>
                                          </p:val>
                                        </p:tav>
                                      </p:tavLst>
                                    </p:anim>
                                    <p:anim calcmode="lin" valueType="num">
                                      <p:cBhvr>
                                        <p:cTn id="60" dur="500" fill="hold"/>
                                        <p:tgtEl>
                                          <p:spTgt spid="8">
                                            <p:graphicEl>
                                              <a:dgm id="{91EBD55B-773A-4BEF-B76C-4D8BBE65E8E9}"/>
                                            </p:graphicEl>
                                          </p:spTgt>
                                        </p:tgtEl>
                                        <p:attrNameLst>
                                          <p:attrName>ppt_h</p:attrName>
                                        </p:attrNameLst>
                                      </p:cBhvr>
                                      <p:tavLst>
                                        <p:tav tm="0">
                                          <p:val>
                                            <p:fltVal val="0"/>
                                          </p:val>
                                        </p:tav>
                                        <p:tav tm="100000">
                                          <p:val>
                                            <p:strVal val="#ppt_h"/>
                                          </p:val>
                                        </p:tav>
                                      </p:tavLst>
                                    </p:anim>
                                    <p:animEffect transition="in" filter="fade">
                                      <p:cBhvr>
                                        <p:cTn id="61" dur="500"/>
                                        <p:tgtEl>
                                          <p:spTgt spid="8">
                                            <p:graphicEl>
                                              <a:dgm id="{91EBD55B-773A-4BEF-B76C-4D8BBE65E8E9}"/>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graphicEl>
                                              <a:dgm id="{7CF48978-E8B4-4BA6-95E8-43AAEF845A18}"/>
                                            </p:graphicEl>
                                          </p:spTgt>
                                        </p:tgtEl>
                                        <p:attrNameLst>
                                          <p:attrName>style.visibility</p:attrName>
                                        </p:attrNameLst>
                                      </p:cBhvr>
                                      <p:to>
                                        <p:strVal val="visible"/>
                                      </p:to>
                                    </p:set>
                                    <p:animEffect transition="in" filter="wipe(left)">
                                      <p:cBhvr>
                                        <p:cTn id="66" dur="500"/>
                                        <p:tgtEl>
                                          <p:spTgt spid="8">
                                            <p:graphicEl>
                                              <a:dgm id="{7CF48978-E8B4-4BA6-95E8-43AAEF845A18}"/>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graphicEl>
                                              <a:dgm id="{DC838278-61D5-4F0B-A5CA-D07614038E8A}"/>
                                            </p:graphicEl>
                                          </p:spTgt>
                                        </p:tgtEl>
                                        <p:attrNameLst>
                                          <p:attrName>style.visibility</p:attrName>
                                        </p:attrNameLst>
                                      </p:cBhvr>
                                      <p:to>
                                        <p:strVal val="visible"/>
                                      </p:to>
                                    </p:set>
                                    <p:anim calcmode="lin" valueType="num">
                                      <p:cBhvr>
                                        <p:cTn id="71" dur="500" fill="hold"/>
                                        <p:tgtEl>
                                          <p:spTgt spid="8">
                                            <p:graphicEl>
                                              <a:dgm id="{DC838278-61D5-4F0B-A5CA-D07614038E8A}"/>
                                            </p:graphicEl>
                                          </p:spTgt>
                                        </p:tgtEl>
                                        <p:attrNameLst>
                                          <p:attrName>ppt_w</p:attrName>
                                        </p:attrNameLst>
                                      </p:cBhvr>
                                      <p:tavLst>
                                        <p:tav tm="0">
                                          <p:val>
                                            <p:fltVal val="0"/>
                                          </p:val>
                                        </p:tav>
                                        <p:tav tm="100000">
                                          <p:val>
                                            <p:strVal val="#ppt_w"/>
                                          </p:val>
                                        </p:tav>
                                      </p:tavLst>
                                    </p:anim>
                                    <p:anim calcmode="lin" valueType="num">
                                      <p:cBhvr>
                                        <p:cTn id="72" dur="500" fill="hold"/>
                                        <p:tgtEl>
                                          <p:spTgt spid="8">
                                            <p:graphicEl>
                                              <a:dgm id="{DC838278-61D5-4F0B-A5CA-D07614038E8A}"/>
                                            </p:graphicEl>
                                          </p:spTgt>
                                        </p:tgtEl>
                                        <p:attrNameLst>
                                          <p:attrName>ppt_h</p:attrName>
                                        </p:attrNameLst>
                                      </p:cBhvr>
                                      <p:tavLst>
                                        <p:tav tm="0">
                                          <p:val>
                                            <p:fltVal val="0"/>
                                          </p:val>
                                        </p:tav>
                                        <p:tav tm="100000">
                                          <p:val>
                                            <p:strVal val="#ppt_h"/>
                                          </p:val>
                                        </p:tav>
                                      </p:tavLst>
                                    </p:anim>
                                    <p:animEffect transition="in" filter="fade">
                                      <p:cBhvr>
                                        <p:cTn id="73" dur="500"/>
                                        <p:tgtEl>
                                          <p:spTgt spid="8">
                                            <p:graphicEl>
                                              <a:dgm id="{DC838278-61D5-4F0B-A5CA-D07614038E8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8">
                                            <p:graphicEl>
                                              <a:dgm id="{F01C0CC6-238B-429D-AD18-2848C863196E}"/>
                                            </p:graphicEl>
                                          </p:spTgt>
                                        </p:tgtEl>
                                        <p:attrNameLst>
                                          <p:attrName>style.visibility</p:attrName>
                                        </p:attrNameLst>
                                      </p:cBhvr>
                                      <p:to>
                                        <p:strVal val="visible"/>
                                      </p:to>
                                    </p:set>
                                    <p:animEffect transition="in" filter="wipe(left)">
                                      <p:cBhvr>
                                        <p:cTn id="78" dur="500"/>
                                        <p:tgtEl>
                                          <p:spTgt spid="8">
                                            <p:graphicEl>
                                              <a:dgm id="{F01C0CC6-238B-429D-AD18-2848C86319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F27709-7696-10EB-0B3B-D50741D169ED}"/>
              </a:ext>
            </a:extLst>
          </p:cNvPr>
          <p:cNvSpPr txBox="1"/>
          <p:nvPr/>
        </p:nvSpPr>
        <p:spPr>
          <a:xfrm>
            <a:off x="1847850" y="0"/>
            <a:ext cx="1034415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US" sz="4400" b="1" spc="300" dirty="0">
                <a:ln w="13462">
                  <a:solidFill>
                    <a:schemeClr val="bg1"/>
                  </a:solidFill>
                  <a:prstDash val="solid"/>
                </a:ln>
                <a:solidFill>
                  <a:srgbClr val="752C24"/>
                </a:solidFill>
                <a:effectLst>
                  <a:outerShdw dist="38100" dir="2700000" algn="bl" rotWithShape="0">
                    <a:schemeClr val="accent5">
                      <a:lumMod val="75000"/>
                    </a:schemeClr>
                  </a:outerShdw>
                </a:effectLst>
              </a:rPr>
              <a:t>ANG PAGPILI NG BAYAN</a:t>
            </a:r>
            <a:endParaRPr lang="en" sz="4400" b="1" spc="300" dirty="0">
              <a:ln w="13462">
                <a:solidFill>
                  <a:schemeClr val="bg1"/>
                </a:solidFill>
                <a:prstDash val="solid"/>
              </a:ln>
              <a:solidFill>
                <a:srgbClr val="752C24"/>
              </a:solidFill>
              <a:effectLst>
                <a:outerShdw dist="38100" dir="2700000" algn="bl" rotWithShape="0">
                  <a:schemeClr val="accent5">
                    <a:lumMod val="75000"/>
                  </a:schemeClr>
                </a:outerShdw>
              </a:effectLst>
            </a:endParaRPr>
          </a:p>
        </p:txBody>
      </p:sp>
      <p:sp>
        <p:nvSpPr>
          <p:cNvPr id="5" name="CuadroTexto 4">
            <a:extLst>
              <a:ext uri="{FF2B5EF4-FFF2-40B4-BE49-F238E27FC236}">
                <a16:creationId xmlns:a16="http://schemas.microsoft.com/office/drawing/2014/main" id="{82D0EFA1-92E4-690D-28C2-A1D2B66E7D66}"/>
              </a:ext>
            </a:extLst>
          </p:cNvPr>
          <p:cNvSpPr txBox="1"/>
          <p:nvPr/>
        </p:nvSpPr>
        <p:spPr>
          <a:xfrm>
            <a:off x="5535037" y="680812"/>
            <a:ext cx="6358647"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6">
                    <a:lumMod val="50000"/>
                  </a:schemeClr>
                </a:solidFill>
                <a:latin typeface="Comic Sans MS" panose="030F0702030302020204" pitchFamily="66" charset="0"/>
              </a:rPr>
              <a:t>“</a:t>
            </a:r>
            <a:r>
              <a:rPr lang="en-US" b="1" dirty="0">
                <a:solidFill>
                  <a:schemeClr val="accent6">
                    <a:lumMod val="50000"/>
                  </a:schemeClr>
                </a:solidFill>
                <a:latin typeface="Comic Sans MS" panose="030F0702030302020204" pitchFamily="66" charset="0"/>
              </a:rPr>
              <a:t>At ang bayan ay </a:t>
            </a:r>
            <a:r>
              <a:rPr lang="en-US" b="1" dirty="0" err="1">
                <a:solidFill>
                  <a:schemeClr val="accent6">
                    <a:lumMod val="50000"/>
                  </a:schemeClr>
                </a:solidFill>
                <a:latin typeface="Comic Sans MS" panose="030F0702030302020204" pitchFamily="66" charset="0"/>
              </a:rPr>
              <a:t>sumagot</a:t>
            </a:r>
            <a:r>
              <a:rPr lang="en-US" b="1" dirty="0">
                <a:solidFill>
                  <a:schemeClr val="accent6">
                    <a:lumMod val="50000"/>
                  </a:schemeClr>
                </a:solidFill>
                <a:latin typeface="Comic Sans MS" panose="030F0702030302020204" pitchFamily="66" charset="0"/>
              </a:rPr>
              <a:t> at </a:t>
            </a:r>
            <a:r>
              <a:rPr lang="en-US" b="1" dirty="0" err="1">
                <a:solidFill>
                  <a:schemeClr val="accent6">
                    <a:lumMod val="50000"/>
                  </a:schemeClr>
                </a:solidFill>
                <a:latin typeface="Comic Sans MS" panose="030F0702030302020204" pitchFamily="66" charset="0"/>
              </a:rPr>
              <a:t>nagsabi</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Malayo</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nawa</a:t>
            </a:r>
            <a:r>
              <a:rPr lang="en-US" b="1" dirty="0">
                <a:solidFill>
                  <a:schemeClr val="accent6">
                    <a:lumMod val="50000"/>
                  </a:schemeClr>
                </a:solidFill>
                <a:latin typeface="Comic Sans MS" panose="030F0702030302020204" pitchFamily="66" charset="0"/>
              </a:rPr>
              <a:t> sa amin na </a:t>
            </a:r>
            <a:r>
              <a:rPr lang="en-US" b="1" dirty="0" err="1">
                <a:solidFill>
                  <a:schemeClr val="accent6">
                    <a:lumMod val="50000"/>
                  </a:schemeClr>
                </a:solidFill>
                <a:latin typeface="Comic Sans MS" panose="030F0702030302020204" pitchFamily="66" charset="0"/>
              </a:rPr>
              <a:t>aming</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pabayaan</a:t>
            </a:r>
            <a:r>
              <a:rPr lang="en-US" b="1" dirty="0">
                <a:solidFill>
                  <a:schemeClr val="accent6">
                    <a:lumMod val="50000"/>
                  </a:schemeClr>
                </a:solidFill>
                <a:latin typeface="Comic Sans MS" panose="030F0702030302020204" pitchFamily="66" charset="0"/>
              </a:rPr>
              <a:t> ang </a:t>
            </a:r>
            <a:r>
              <a:rPr lang="en-US" b="1" dirty="0" err="1">
                <a:solidFill>
                  <a:schemeClr val="accent6">
                    <a:lumMod val="50000"/>
                  </a:schemeClr>
                </a:solidFill>
                <a:latin typeface="Comic Sans MS" panose="030F0702030302020204" pitchFamily="66" charset="0"/>
              </a:rPr>
              <a:t>Panginoon</a:t>
            </a:r>
            <a:r>
              <a:rPr lang="en-US" b="1" dirty="0">
                <a:solidFill>
                  <a:schemeClr val="accent6">
                    <a:lumMod val="50000"/>
                  </a:schemeClr>
                </a:solidFill>
                <a:latin typeface="Comic Sans MS" panose="030F0702030302020204" pitchFamily="66" charset="0"/>
              </a:rPr>
              <a:t> sa </a:t>
            </a:r>
            <a:r>
              <a:rPr lang="en-US" b="1" dirty="0" err="1">
                <a:solidFill>
                  <a:schemeClr val="accent6">
                    <a:lumMod val="50000"/>
                  </a:schemeClr>
                </a:solidFill>
                <a:latin typeface="Comic Sans MS" panose="030F0702030302020204" pitchFamily="66" charset="0"/>
              </a:rPr>
              <a:t>paglilingkod</a:t>
            </a:r>
            <a:r>
              <a:rPr lang="en-US" b="1" dirty="0">
                <a:solidFill>
                  <a:schemeClr val="accent6">
                    <a:lumMod val="50000"/>
                  </a:schemeClr>
                </a:solidFill>
                <a:latin typeface="Comic Sans MS" panose="030F0702030302020204" pitchFamily="66" charset="0"/>
              </a:rPr>
              <a:t> sa ibang mga </a:t>
            </a:r>
            <a:r>
              <a:rPr lang="en-US" b="1" dirty="0" err="1">
                <a:solidFill>
                  <a:schemeClr val="accent6">
                    <a:lumMod val="50000"/>
                  </a:schemeClr>
                </a:solidFill>
                <a:latin typeface="Comic Sans MS" panose="030F0702030302020204" pitchFamily="66" charset="0"/>
              </a:rPr>
              <a:t>dios</a:t>
            </a:r>
            <a:r>
              <a:rPr lang="en" b="1" dirty="0">
                <a:solidFill>
                  <a:schemeClr val="accent6">
                    <a:lumMod val="50000"/>
                  </a:schemeClr>
                </a:solidFill>
                <a:latin typeface="Comic Sans MS" panose="030F0702030302020204" pitchFamily="66" charset="0"/>
              </a:rPr>
              <a:t>!’” </a:t>
            </a:r>
            <a:r>
              <a:rPr lang="en" sz="1400" b="1" dirty="0">
                <a:solidFill>
                  <a:schemeClr val="accent6">
                    <a:lumMod val="50000"/>
                  </a:schemeClr>
                </a:solidFill>
                <a:latin typeface="Comic Sans MS" panose="030F0702030302020204" pitchFamily="66" charset="0"/>
              </a:rPr>
              <a:t>(Josue 24:16)</a:t>
            </a:r>
          </a:p>
        </p:txBody>
      </p:sp>
      <p:sp>
        <p:nvSpPr>
          <p:cNvPr id="6" name="CuadroTexto 5">
            <a:extLst>
              <a:ext uri="{FF2B5EF4-FFF2-40B4-BE49-F238E27FC236}">
                <a16:creationId xmlns:a16="http://schemas.microsoft.com/office/drawing/2014/main" id="{0BDD57D5-F0E1-EF01-8D35-EBB9AE127102}"/>
              </a:ext>
            </a:extLst>
          </p:cNvPr>
          <p:cNvSpPr txBox="1"/>
          <p:nvPr/>
        </p:nvSpPr>
        <p:spPr>
          <a:xfrm>
            <a:off x="5535037" y="1584214"/>
            <a:ext cx="6656963" cy="1554272"/>
          </a:xfrm>
          <a:prstGeom prst="rect">
            <a:avLst/>
          </a:prstGeom>
          <a:noFill/>
        </p:spPr>
        <p:txBody>
          <a:bodyPr wrap="square" rtlCol="0">
            <a:spAutoFit/>
          </a:bodyPr>
          <a:lstStyle/>
          <a:p>
            <a:pPr>
              <a:spcBef>
                <a:spcPts val="600"/>
              </a:spcBef>
            </a:pPr>
            <a:r>
              <a:rPr lang="en" sz="1900" b="1" dirty="0"/>
              <a:t>Ano ang tugon sa panawagan ni J</a:t>
            </a:r>
            <a:r>
              <a:rPr lang="en-PH" sz="1900" b="1" dirty="0"/>
              <a:t>o</a:t>
            </a:r>
            <a:r>
              <a:rPr lang="en" sz="1900" b="1" dirty="0"/>
              <a:t>sue (Josue 24:16)?                Ang buong bayan ay humindi sa kanilang mga dios, at tinanggap na may iisa silang Dios: “ating Dios,” ang parehong gumabay sa kanila—pareho sila ng kanilang mga ninuno—hanggang sa mga sandaling yon (Josh. 24:17-18).</a:t>
            </a:r>
          </a:p>
        </p:txBody>
      </p:sp>
      <p:pic>
        <p:nvPicPr>
          <p:cNvPr id="4" name="Imagen 3" descr="Grupo de personas en una montaña&#10;&#10;El contenido generado por IA puede ser incorrecto.">
            <a:extLst>
              <a:ext uri="{FF2B5EF4-FFF2-40B4-BE49-F238E27FC236}">
                <a16:creationId xmlns:a16="http://schemas.microsoft.com/office/drawing/2014/main" id="{9C4DD677-BEF9-D158-62D7-A5255FA7A6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862193" y="3429000"/>
            <a:ext cx="5159269" cy="3275144"/>
          </a:xfrm>
          <a:prstGeom prst="rect">
            <a:avLst/>
          </a:prstGeom>
          <a:ln w="88900" cap="sq" cmpd="thickThin">
            <a:solidFill>
              <a:srgbClr val="752C24"/>
            </a:solidFill>
            <a:prstDash val="solid"/>
            <a:miter lim="800000"/>
          </a:ln>
          <a:effectLst>
            <a:innerShdw blurRad="76200">
              <a:srgbClr val="000000"/>
            </a:innerShdw>
          </a:effectLst>
        </p:spPr>
      </p:pic>
      <p:pic>
        <p:nvPicPr>
          <p:cNvPr id="8" name="Imagen 7" descr="Grupo de personas posando delante de una montaña&#10;&#10;El contenido generado por IA puede ser incorrecto.">
            <a:extLst>
              <a:ext uri="{FF2B5EF4-FFF2-40B4-BE49-F238E27FC236}">
                <a16:creationId xmlns:a16="http://schemas.microsoft.com/office/drawing/2014/main" id="{BD755FF6-2C27-75DA-8799-E7B99B22C7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4250"/>
          <a:stretch>
            <a:fillRect/>
          </a:stretch>
        </p:blipFill>
        <p:spPr>
          <a:xfrm>
            <a:off x="170537" y="828675"/>
            <a:ext cx="5247769" cy="2469901"/>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10" name="CuadroTexto 9">
            <a:extLst>
              <a:ext uri="{FF2B5EF4-FFF2-40B4-BE49-F238E27FC236}">
                <a16:creationId xmlns:a16="http://schemas.microsoft.com/office/drawing/2014/main" id="{63D3D9A0-2C3B-2338-BB43-650283C8903B}"/>
              </a:ext>
            </a:extLst>
          </p:cNvPr>
          <p:cNvSpPr txBox="1"/>
          <p:nvPr/>
        </p:nvSpPr>
        <p:spPr>
          <a:xfrm>
            <a:off x="170537" y="3452193"/>
            <a:ext cx="6142714" cy="1323439"/>
          </a:xfrm>
          <a:prstGeom prst="rect">
            <a:avLst/>
          </a:prstGeom>
          <a:noFill/>
        </p:spPr>
        <p:txBody>
          <a:bodyPr wrap="square">
            <a:spAutoFit/>
          </a:bodyPr>
          <a:lstStyle/>
          <a:p>
            <a:pPr>
              <a:spcBef>
                <a:spcPts val="600"/>
              </a:spcBef>
            </a:pPr>
            <a:r>
              <a:rPr lang="en-PH" sz="2000" b="1" dirty="0"/>
              <a:t>S</a:t>
            </a:r>
            <a:r>
              <a:rPr lang="en" sz="2000" b="1" dirty="0"/>
              <a:t>a halip na batiin ang bayan sa kanilang desisyon, nagbigay ng hindi inaasahang tugon si Josue: “hindi kayo karapatdapat na maglingkod sa Panginoon” (Josua 24:19). Anong kabiguan!</a:t>
            </a:r>
          </a:p>
        </p:txBody>
      </p:sp>
      <p:sp>
        <p:nvSpPr>
          <p:cNvPr id="7" name="CuadroTexto 6">
            <a:extLst>
              <a:ext uri="{FF2B5EF4-FFF2-40B4-BE49-F238E27FC236}">
                <a16:creationId xmlns:a16="http://schemas.microsoft.com/office/drawing/2014/main" id="{5A808A0F-A66A-E63B-9D59-69B512E42D95}"/>
              </a:ext>
            </a:extLst>
          </p:cNvPr>
          <p:cNvSpPr txBox="1"/>
          <p:nvPr/>
        </p:nvSpPr>
        <p:spPr>
          <a:xfrm>
            <a:off x="170537" y="5842337"/>
            <a:ext cx="6142714" cy="1015663"/>
          </a:xfrm>
          <a:prstGeom prst="rect">
            <a:avLst/>
          </a:prstGeom>
          <a:noFill/>
        </p:spPr>
        <p:txBody>
          <a:bodyPr wrap="square">
            <a:spAutoFit/>
          </a:bodyPr>
          <a:lstStyle/>
          <a:p>
            <a:pPr>
              <a:spcBef>
                <a:spcPts val="600"/>
              </a:spcBef>
            </a:pPr>
            <a:r>
              <a:rPr lang="en" sz="2000" b="1" dirty="0"/>
              <a:t>Naabot ng marahas ng sagot na ito ang kanyang layunin. </a:t>
            </a:r>
            <a:r>
              <a:rPr lang="en-PH" sz="2000" b="1" dirty="0"/>
              <a:t>D</a:t>
            </a:r>
            <a:r>
              <a:rPr lang="en" sz="2000" b="1" dirty="0"/>
              <a:t>esidido ang bagong henerasyon na huwag ulitin ang parehong pagkakamali (Josue 24:21).</a:t>
            </a:r>
          </a:p>
        </p:txBody>
      </p:sp>
      <p:sp>
        <p:nvSpPr>
          <p:cNvPr id="11" name="CuadroTexto 10">
            <a:extLst>
              <a:ext uri="{FF2B5EF4-FFF2-40B4-BE49-F238E27FC236}">
                <a16:creationId xmlns:a16="http://schemas.microsoft.com/office/drawing/2014/main" id="{63885664-13F6-7FAA-E898-113364F04451}"/>
              </a:ext>
            </a:extLst>
          </p:cNvPr>
          <p:cNvSpPr txBox="1"/>
          <p:nvPr/>
        </p:nvSpPr>
        <p:spPr>
          <a:xfrm>
            <a:off x="170536" y="4801153"/>
            <a:ext cx="6532267" cy="1015663"/>
          </a:xfrm>
          <a:prstGeom prst="rect">
            <a:avLst/>
          </a:prstGeom>
          <a:noFill/>
        </p:spPr>
        <p:txBody>
          <a:bodyPr wrap="square">
            <a:spAutoFit/>
          </a:bodyPr>
          <a:lstStyle/>
          <a:p>
            <a:pPr>
              <a:spcBef>
                <a:spcPts val="600"/>
              </a:spcBef>
            </a:pPr>
            <a:r>
              <a:rPr lang="en" sz="2000" b="1" dirty="0"/>
              <a:t>N</a:t>
            </a:r>
            <a:r>
              <a:rPr lang="en-PH" sz="2000" b="1" dirty="0"/>
              <a:t>a</a:t>
            </a:r>
            <a:r>
              <a:rPr lang="en" sz="2000" b="1" dirty="0"/>
              <a:t>rinig ni Josue ang kanyang mga magulang na gumawa ng parehong pangako (Ex. 19:8), at nakita kung paano nila ito sinira ng paulit-ulit sa loob ng 40 taon.</a:t>
            </a:r>
          </a:p>
        </p:txBody>
      </p:sp>
    </p:spTree>
    <p:extLst>
      <p:ext uri="{BB962C8B-B14F-4D97-AF65-F5344CB8AC3E}">
        <p14:creationId xmlns:p14="http://schemas.microsoft.com/office/powerpoint/2010/main" val="261524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900" decel="100000" fill="hold"/>
                                        <p:tgtEl>
                                          <p:spTgt spid="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6FB5FC50-B865-D378-A6BA-CA28F53112DA}"/>
              </a:ext>
            </a:extLst>
          </p:cNvPr>
          <p:cNvSpPr>
            <a:spLocks noGrp="1" noRot="1" noMove="1" noResize="1" noEditPoints="1" noAdjustHandles="1" noChangeArrowheads="1" noChangeShapeType="1"/>
          </p:cNvSpPr>
          <p:nvPr/>
        </p:nvSpPr>
        <p:spPr>
          <a:xfrm>
            <a:off x="0" y="0"/>
            <a:ext cx="12191999" cy="1197789"/>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BED3742-56EF-8569-A26E-290E9443C66E}"/>
              </a:ext>
            </a:extLst>
          </p:cNvPr>
          <p:cNvSpPr txBox="1"/>
          <p:nvPr/>
        </p:nvSpPr>
        <p:spPr>
          <a:xfrm>
            <a:off x="0" y="-76200"/>
            <a:ext cx="12192000" cy="769441"/>
          </a:xfrm>
          <a:prstGeom prst="rect">
            <a:avLst/>
          </a:prstGeom>
          <a:noFill/>
        </p:spPr>
        <p:txBody>
          <a:bodyPr wrap="square">
            <a:spAutoFit/>
            <a:scene3d>
              <a:camera prst="orthographicFront"/>
              <a:lightRig rig="contrasting" dir="t"/>
            </a:scene3d>
            <a:sp3d extrusionH="57150" contourW="31750" prstMaterial="powder">
              <a:bevelT h="25400" prst="softRound"/>
            </a:sp3d>
          </a:bodyPr>
          <a:lstStyle/>
          <a:p>
            <a:pPr algn="ctr"/>
            <a:r>
              <a:rPr lang="en" sz="4400" b="1" spc="600" dirty="0">
                <a:ln w="6600">
                  <a:noFill/>
                  <a:prstDash val="solid"/>
                </a:ln>
                <a:solidFill>
                  <a:schemeClr val="accent3">
                    <a:lumMod val="75000"/>
                  </a:schemeClr>
                </a:solidFill>
                <a:effectLst>
                  <a:outerShdw dist="38100" dir="2700000" algn="tl" rotWithShape="0">
                    <a:schemeClr val="tx1"/>
                  </a:outerShdw>
                </a:effectLst>
              </a:rPr>
              <a:t>ANG PAGPAPANIBAGO NG TIPAN</a:t>
            </a:r>
          </a:p>
        </p:txBody>
      </p:sp>
      <p:sp>
        <p:nvSpPr>
          <p:cNvPr id="5" name="CuadroTexto 4">
            <a:extLst>
              <a:ext uri="{FF2B5EF4-FFF2-40B4-BE49-F238E27FC236}">
                <a16:creationId xmlns:a16="http://schemas.microsoft.com/office/drawing/2014/main" id="{88C1FE5A-4290-A5D7-5EE4-1E75318C76E1}"/>
              </a:ext>
            </a:extLst>
          </p:cNvPr>
          <p:cNvSpPr txBox="1"/>
          <p:nvPr/>
        </p:nvSpPr>
        <p:spPr>
          <a:xfrm>
            <a:off x="1670539" y="513277"/>
            <a:ext cx="9706707" cy="646331"/>
          </a:xfrm>
          <a:prstGeom prst="rect">
            <a:avLst/>
          </a:prstGeom>
          <a:noFill/>
        </p:spPr>
        <p:txBody>
          <a:bodyPr wrap="square">
            <a:spAutoFit/>
          </a:bodyPr>
          <a:lstStyle/>
          <a:p>
            <a:pPr algn="ctr"/>
            <a:r>
              <a:rPr lang="en"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a:t>
            </a:r>
            <a:r>
              <a:rPr lang="en-U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Sa </a:t>
            </a:r>
            <a:r>
              <a:rPr lang="en-US" b="1" dirty="0" err="1">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gayo'y</a:t>
            </a:r>
            <a:r>
              <a:rPr lang="en-U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a:t>
            </a:r>
            <a:r>
              <a:rPr lang="en-US" b="1" dirty="0" err="1">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nakipagtipan</a:t>
            </a:r>
            <a:r>
              <a:rPr lang="en-U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si Josue sa bayan </a:t>
            </a:r>
            <a:r>
              <a:rPr lang="en-US" b="1" dirty="0" err="1">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nang</a:t>
            </a:r>
            <a:r>
              <a:rPr lang="en-U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a:t>
            </a:r>
            <a:r>
              <a:rPr lang="en-US" b="1" dirty="0" err="1">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araw</a:t>
            </a:r>
            <a:r>
              <a:rPr lang="en-U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na </a:t>
            </a:r>
            <a:r>
              <a:rPr lang="en-US" b="1" dirty="0" err="1">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yaon</a:t>
            </a:r>
            <a:r>
              <a:rPr lang="en-U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at </a:t>
            </a:r>
            <a:r>
              <a:rPr lang="en-US" b="1" dirty="0" err="1">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nilagdaan</a:t>
            </a:r>
            <a:r>
              <a:rPr lang="en-U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a:t>
            </a:r>
            <a:r>
              <a:rPr lang="en-US" b="1" dirty="0" err="1">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niya</a:t>
            </a:r>
            <a:r>
              <a:rPr lang="en-U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a:t>
            </a:r>
            <a:r>
              <a:rPr lang="en-US" b="1" dirty="0" err="1">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sila</a:t>
            </a:r>
            <a:r>
              <a:rPr lang="en-U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ng </a:t>
            </a:r>
            <a:r>
              <a:rPr lang="en-US" b="1" dirty="0" err="1">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palatuntunan</a:t>
            </a:r>
            <a:r>
              <a:rPr lang="en-U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at ng </a:t>
            </a:r>
            <a:r>
              <a:rPr lang="en-US" b="1" dirty="0" err="1">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ayos</a:t>
            </a:r>
            <a:r>
              <a:rPr lang="en-U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sa Sichem</a:t>
            </a:r>
            <a:r>
              <a:rPr lang="en"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a:t>
            </a:r>
            <a:r>
              <a:rPr lang="en" sz="1400"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(Josue 24:25)</a:t>
            </a:r>
            <a:endParaRPr lang="es-E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AB2C04F-332D-3864-786D-1E82D59EAB01}"/>
              </a:ext>
            </a:extLst>
          </p:cNvPr>
          <p:cNvSpPr txBox="1"/>
          <p:nvPr/>
        </p:nvSpPr>
        <p:spPr>
          <a:xfrm>
            <a:off x="2309662" y="1152365"/>
            <a:ext cx="9882337" cy="707886"/>
          </a:xfrm>
          <a:prstGeom prst="rect">
            <a:avLst/>
          </a:prstGeom>
          <a:noFill/>
        </p:spPr>
        <p:txBody>
          <a:bodyPr wrap="square" rtlCol="0">
            <a:spAutoFit/>
          </a:bodyPr>
          <a:lstStyle/>
          <a:p>
            <a:pPr>
              <a:spcBef>
                <a:spcPts val="600"/>
              </a:spcBef>
            </a:pPr>
            <a:r>
              <a:rPr lang="en" sz="2000" b="1" dirty="0"/>
              <a:t>Sa pagbuod ng kanyang talumpati, hiniling ni Josue na alisin ang mga dios na “nasa inyo,” at ibalik ang kanilang mga puso sa Dios (Josue 24:23).</a:t>
            </a:r>
          </a:p>
        </p:txBody>
      </p:sp>
      <p:pic>
        <p:nvPicPr>
          <p:cNvPr id="4" name="Imagen 3" descr="Un grupo de personas posando delante de una multitud de gente&#10;&#10;El contenido generado por IA puede ser incorrecto.">
            <a:extLst>
              <a:ext uri="{FF2B5EF4-FFF2-40B4-BE49-F238E27FC236}">
                <a16:creationId xmlns:a16="http://schemas.microsoft.com/office/drawing/2014/main" id="{EE44073D-F304-D653-A747-55E56DFF01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280123" y="2819865"/>
            <a:ext cx="2991912" cy="2882291"/>
          </a:xfrm>
          <a:prstGeom prst="snip2DiagRect">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grupo, hombre, gente&#10;&#10;El contenido generado por IA puede ser incorrecto.">
            <a:extLst>
              <a:ext uri="{FF2B5EF4-FFF2-40B4-BE49-F238E27FC236}">
                <a16:creationId xmlns:a16="http://schemas.microsoft.com/office/drawing/2014/main" id="{9072121F-A758-4CD0-3869-E279506C43A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829707" y="2589352"/>
            <a:ext cx="3240381" cy="4035435"/>
          </a:xfrm>
          <a:prstGeom prst="snip2DiagRect">
            <a:avLst>
              <a:gd name="adj1" fmla="val 17986"/>
              <a:gd name="adj2" fmla="val 0"/>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301FF75A-C590-03AD-3326-C6DD6325D8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079" y="1374074"/>
            <a:ext cx="1993726" cy="254864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216828F0-8D5B-C9B7-E473-D31B98ECE2B2}"/>
              </a:ext>
            </a:extLst>
          </p:cNvPr>
          <p:cNvSpPr txBox="1"/>
          <p:nvPr/>
        </p:nvSpPr>
        <p:spPr>
          <a:xfrm>
            <a:off x="2309662" y="5729517"/>
            <a:ext cx="6658104" cy="1015663"/>
          </a:xfrm>
          <a:prstGeom prst="rect">
            <a:avLst/>
          </a:prstGeom>
          <a:noFill/>
        </p:spPr>
        <p:txBody>
          <a:bodyPr wrap="square">
            <a:spAutoFit/>
          </a:bodyPr>
          <a:lstStyle/>
          <a:p>
            <a:pPr>
              <a:spcBef>
                <a:spcPts val="600"/>
              </a:spcBef>
            </a:pPr>
            <a:r>
              <a:rPr lang="en" sz="2000" b="1" dirty="0"/>
              <a:t>Isinulat nya ang tipanan, at nagtayo ng monumento ng alaala: isang batong magpapatotoo sa ginawa nilang panata (Josue 24:26-27).</a:t>
            </a:r>
          </a:p>
        </p:txBody>
      </p:sp>
      <p:sp>
        <p:nvSpPr>
          <p:cNvPr id="16" name="CuadroTexto 15">
            <a:extLst>
              <a:ext uri="{FF2B5EF4-FFF2-40B4-BE49-F238E27FC236}">
                <a16:creationId xmlns:a16="http://schemas.microsoft.com/office/drawing/2014/main" id="{49C2B083-2995-DF5C-B723-D59542E9732F}"/>
              </a:ext>
            </a:extLst>
          </p:cNvPr>
          <p:cNvSpPr txBox="1"/>
          <p:nvPr/>
        </p:nvSpPr>
        <p:spPr>
          <a:xfrm>
            <a:off x="5343787" y="2595600"/>
            <a:ext cx="3460753" cy="3170099"/>
          </a:xfrm>
          <a:prstGeom prst="rect">
            <a:avLst/>
          </a:prstGeom>
          <a:noFill/>
        </p:spPr>
        <p:txBody>
          <a:bodyPr wrap="square">
            <a:spAutoFit/>
          </a:bodyPr>
          <a:lstStyle/>
          <a:p>
            <a:pPr>
              <a:spcBef>
                <a:spcPts val="600"/>
              </a:spcBef>
            </a:pPr>
            <a:r>
              <a:rPr lang="en" sz="2000" b="1" dirty="0"/>
              <a:t>Bagaman nakabase ang tipanan sa Dios sa buhay na pakikipag-ugnayan sa Kanya at hindi lubusang maipapakita sa mga regulasyon, naunawaan ni Josue na kailangan ito upang mag-iwan ng malinaw na paalala upang manatili sila sa tipanan.</a:t>
            </a:r>
          </a:p>
        </p:txBody>
      </p:sp>
      <p:pic>
        <p:nvPicPr>
          <p:cNvPr id="18" name="Imagen 17" descr="Grupo de personas posando delante de una montaña&#10;&#10;El contenido generado por IA puede ser incorrecto.">
            <a:extLst>
              <a:ext uri="{FF2B5EF4-FFF2-40B4-BE49-F238E27FC236}">
                <a16:creationId xmlns:a16="http://schemas.microsoft.com/office/drawing/2014/main" id="{663AC796-3F93-D44D-5460-8A47B2F147C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47079" y="4013994"/>
            <a:ext cx="1993725" cy="2703073"/>
          </a:xfrm>
          <a:prstGeom prst="roundRect">
            <a:avLst>
              <a:gd name="adj" fmla="val 12623"/>
            </a:avLst>
          </a:prstGeom>
          <a:ln w="762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A7991D8D-0DE4-C8D3-F345-D64E6A5C670F}"/>
              </a:ext>
            </a:extLst>
          </p:cNvPr>
          <p:cNvSpPr txBox="1"/>
          <p:nvPr/>
        </p:nvSpPr>
        <p:spPr>
          <a:xfrm>
            <a:off x="2309662" y="1854590"/>
            <a:ext cx="9882338" cy="923330"/>
          </a:xfrm>
          <a:prstGeom prst="rect">
            <a:avLst/>
          </a:prstGeom>
          <a:noFill/>
        </p:spPr>
        <p:txBody>
          <a:bodyPr wrap="square">
            <a:spAutoFit/>
          </a:bodyPr>
          <a:lstStyle/>
          <a:p>
            <a:pPr>
              <a:spcBef>
                <a:spcPts val="600"/>
              </a:spcBef>
            </a:pPr>
            <a:r>
              <a:rPr lang="en" b="1" dirty="0"/>
              <a:t>Sa ikatlong pagkakataon, nangako ang bayan na maglilingkod sa Dios (Josh. 24:24). </a:t>
            </a:r>
            <a:r>
              <a:rPr lang="en-PH" b="1" dirty="0"/>
              <a:t>P</a:t>
            </a:r>
            <a:r>
              <a:rPr lang="en" b="1" dirty="0"/>
              <a:t>inagtibay ang tipan, at, gaya ni Moises, ibinigay ni Josue sa kanila ang “mga palatuntunan at kautusan” (Josue 24:25).</a:t>
            </a:r>
          </a:p>
        </p:txBody>
      </p:sp>
    </p:spTree>
    <p:extLst>
      <p:ext uri="{BB962C8B-B14F-4D97-AF65-F5344CB8AC3E}">
        <p14:creationId xmlns:p14="http://schemas.microsoft.com/office/powerpoint/2010/main" val="171460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9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4)">
                                      <p:cBhvr>
                                        <p:cTn id="24" dur="1000"/>
                                        <p:tgtEl>
                                          <p:spTgt spid="1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800" decel="100000"/>
                                        <p:tgtEl>
                                          <p:spTgt spid="18"/>
                                        </p:tgtEl>
                                      </p:cBhvr>
                                    </p:animEffect>
                                    <p:anim calcmode="lin" valueType="num">
                                      <p:cBhvr>
                                        <p:cTn id="34" dur="800" decel="100000" fill="hold"/>
                                        <p:tgtEl>
                                          <p:spTgt spid="18"/>
                                        </p:tgtEl>
                                        <p:attrNameLst>
                                          <p:attrName>style.rotation</p:attrName>
                                        </p:attrNameLst>
                                      </p:cBhvr>
                                      <p:tavLst>
                                        <p:tav tm="0">
                                          <p:val>
                                            <p:fltVal val="-90"/>
                                          </p:val>
                                        </p:tav>
                                        <p:tav tm="100000">
                                          <p:val>
                                            <p:fltVal val="0"/>
                                          </p:val>
                                        </p:tav>
                                      </p:tavLst>
                                    </p:anim>
                                    <p:anim calcmode="lin" valueType="num">
                                      <p:cBhvr>
                                        <p:cTn id="35" dur="800" decel="100000" fill="hold"/>
                                        <p:tgtEl>
                                          <p:spTgt spid="18"/>
                                        </p:tgtEl>
                                        <p:attrNameLst>
                                          <p:attrName>ppt_x</p:attrName>
                                        </p:attrNameLst>
                                      </p:cBhvr>
                                      <p:tavLst>
                                        <p:tav tm="0">
                                          <p:val>
                                            <p:strVal val="#ppt_x+0.4"/>
                                          </p:val>
                                        </p:tav>
                                        <p:tav tm="100000">
                                          <p:val>
                                            <p:strVal val="#ppt_x-0.05"/>
                                          </p:val>
                                        </p:tav>
                                      </p:tavLst>
                                    </p:anim>
                                    <p:anim calcmode="lin" valueType="num">
                                      <p:cBhvr>
                                        <p:cTn id="36" dur="800" decel="100000" fill="hold"/>
                                        <p:tgtEl>
                                          <p:spTgt spid="18"/>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strips(downRight)">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ED13D27-CBCA-217C-03DB-DF81DCFBCED9}"/>
              </a:ext>
            </a:extLst>
          </p:cNvPr>
          <p:cNvSpPr txBox="1"/>
          <p:nvPr/>
        </p:nvSpPr>
        <p:spPr>
          <a:xfrm>
            <a:off x="0" y="0"/>
            <a:ext cx="12191999" cy="769441"/>
          </a:xfrm>
          <a:prstGeom prst="rect">
            <a:avLst/>
          </a:prstGeom>
          <a:noFill/>
        </p:spPr>
        <p:txBody>
          <a:bodyPr wrap="square">
            <a:spAutoFit/>
            <a:scene3d>
              <a:camera prst="orthographicFront"/>
              <a:lightRig rig="sunset" dir="t"/>
            </a:scene3d>
            <a:sp3d extrusionH="57150">
              <a:bevelT w="57150" h="38100" prst="hardEdge"/>
            </a:sp3d>
          </a:bodyPr>
          <a:lstStyle/>
          <a:p>
            <a:pPr algn="ctr"/>
            <a:r>
              <a:rPr lang="en" sz="4400" b="1" dirty="0">
                <a:ln/>
                <a:pattFill prst="dkUpDiag">
                  <a:fgClr>
                    <a:schemeClr val="bg1">
                      <a:lumMod val="75000"/>
                    </a:schemeClr>
                  </a:fgClr>
                  <a:bgClr>
                    <a:schemeClr val="accent2">
                      <a:lumMod val="75000"/>
                    </a:schemeClr>
                  </a:bgClr>
                </a:pattFill>
                <a:effectLst>
                  <a:outerShdw blurRad="38100" dist="19050" dir="2700000" algn="tl" rotWithShape="0">
                    <a:schemeClr val="dk1">
                      <a:lumMod val="50000"/>
                      <a:alpha val="40000"/>
                    </a:schemeClr>
                  </a:outerShdw>
                </a:effectLst>
              </a:rPr>
              <a:t>ANG PAGPAPATULOY NG KWENTO</a:t>
            </a:r>
          </a:p>
        </p:txBody>
      </p:sp>
      <p:sp>
        <p:nvSpPr>
          <p:cNvPr id="5" name="CuadroTexto 4">
            <a:extLst>
              <a:ext uri="{FF2B5EF4-FFF2-40B4-BE49-F238E27FC236}">
                <a16:creationId xmlns:a16="http://schemas.microsoft.com/office/drawing/2014/main" id="{7B4A1A73-8EE7-1A40-CBCA-6DAC81F1E139}"/>
              </a:ext>
            </a:extLst>
          </p:cNvPr>
          <p:cNvSpPr txBox="1"/>
          <p:nvPr/>
        </p:nvSpPr>
        <p:spPr>
          <a:xfrm>
            <a:off x="0" y="642848"/>
            <a:ext cx="12191999"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en-US" b="1" dirty="0">
                <a:solidFill>
                  <a:srgbClr val="7030A0"/>
                </a:solidFill>
                <a:latin typeface="Comic Sans MS" panose="030F0702030302020204" pitchFamily="66" charset="0"/>
              </a:rPr>
              <a:t>At </a:t>
            </a:r>
            <a:r>
              <a:rPr lang="en-US" b="1" dirty="0" err="1">
                <a:solidFill>
                  <a:srgbClr val="7030A0"/>
                </a:solidFill>
                <a:latin typeface="Comic Sans MS" panose="030F0702030302020204" pitchFamily="66" charset="0"/>
              </a:rPr>
              <a:t>naglingkod</a:t>
            </a:r>
            <a:r>
              <a:rPr lang="en-US" b="1" dirty="0">
                <a:solidFill>
                  <a:srgbClr val="7030A0"/>
                </a:solidFill>
                <a:latin typeface="Comic Sans MS" panose="030F0702030302020204" pitchFamily="66" charset="0"/>
              </a:rPr>
              <a:t> ang Israel sa </a:t>
            </a:r>
            <a:r>
              <a:rPr lang="en-US" b="1" dirty="0" err="1">
                <a:solidFill>
                  <a:srgbClr val="7030A0"/>
                </a:solidFill>
                <a:latin typeface="Comic Sans MS" panose="030F0702030302020204" pitchFamily="66" charset="0"/>
              </a:rPr>
              <a:t>Panginoon</a:t>
            </a:r>
            <a:r>
              <a:rPr lang="en-US" b="1" dirty="0">
                <a:solidFill>
                  <a:srgbClr val="7030A0"/>
                </a:solidFill>
                <a:latin typeface="Comic Sans MS" panose="030F0702030302020204" pitchFamily="66" charset="0"/>
              </a:rPr>
              <a:t> sa lahat ng mga </a:t>
            </a:r>
            <a:r>
              <a:rPr lang="en-US" b="1" dirty="0" err="1">
                <a:solidFill>
                  <a:srgbClr val="7030A0"/>
                </a:solidFill>
                <a:latin typeface="Comic Sans MS" panose="030F0702030302020204" pitchFamily="66" charset="0"/>
              </a:rPr>
              <a:t>araw</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ni</a:t>
            </a:r>
            <a:r>
              <a:rPr lang="en-US" b="1" dirty="0">
                <a:solidFill>
                  <a:srgbClr val="7030A0"/>
                </a:solidFill>
                <a:latin typeface="Comic Sans MS" panose="030F0702030302020204" pitchFamily="66" charset="0"/>
              </a:rPr>
              <a:t> Josue, at sa lahat ng mga </a:t>
            </a:r>
            <a:r>
              <a:rPr lang="en-US" b="1" dirty="0" err="1">
                <a:solidFill>
                  <a:srgbClr val="7030A0"/>
                </a:solidFill>
                <a:latin typeface="Comic Sans MS" panose="030F0702030302020204" pitchFamily="66" charset="0"/>
              </a:rPr>
              <a:t>araw</a:t>
            </a:r>
            <a:r>
              <a:rPr lang="en-US" b="1" dirty="0">
                <a:solidFill>
                  <a:srgbClr val="7030A0"/>
                </a:solidFill>
                <a:latin typeface="Comic Sans MS" panose="030F0702030302020204" pitchFamily="66" charset="0"/>
              </a:rPr>
              <a:t> ng mga </a:t>
            </a:r>
            <a:r>
              <a:rPr lang="en-US" b="1" dirty="0" err="1">
                <a:solidFill>
                  <a:srgbClr val="7030A0"/>
                </a:solidFill>
                <a:latin typeface="Comic Sans MS" panose="030F0702030302020204" pitchFamily="66" charset="0"/>
              </a:rPr>
              <a:t>matandang</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natirang</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nabuhay</a:t>
            </a:r>
            <a:r>
              <a:rPr lang="en-US" b="1" dirty="0">
                <a:solidFill>
                  <a:srgbClr val="7030A0"/>
                </a:solidFill>
                <a:latin typeface="Comic Sans MS" panose="030F0702030302020204" pitchFamily="66" charset="0"/>
              </a:rPr>
              <a:t> kay Josue at </a:t>
            </a:r>
            <a:r>
              <a:rPr lang="en-US" b="1" dirty="0" err="1">
                <a:solidFill>
                  <a:srgbClr val="7030A0"/>
                </a:solidFill>
                <a:latin typeface="Comic Sans MS" panose="030F0702030302020204" pitchFamily="66" charset="0"/>
              </a:rPr>
              <a:t>nakilala</a:t>
            </a:r>
            <a:r>
              <a:rPr lang="en-US" b="1" dirty="0">
                <a:solidFill>
                  <a:srgbClr val="7030A0"/>
                </a:solidFill>
                <a:latin typeface="Comic Sans MS" panose="030F0702030302020204" pitchFamily="66" charset="0"/>
              </a:rPr>
              <a:t> ang lahat na </a:t>
            </a:r>
            <a:r>
              <a:rPr lang="en-US" b="1" dirty="0" err="1">
                <a:solidFill>
                  <a:srgbClr val="7030A0"/>
                </a:solidFill>
                <a:latin typeface="Comic Sans MS" panose="030F0702030302020204" pitchFamily="66" charset="0"/>
              </a:rPr>
              <a:t>gawa</a:t>
            </a:r>
            <a:r>
              <a:rPr lang="en-US" b="1" dirty="0">
                <a:solidFill>
                  <a:srgbClr val="7030A0"/>
                </a:solidFill>
                <a:latin typeface="Comic Sans MS" panose="030F0702030302020204" pitchFamily="66" charset="0"/>
              </a:rPr>
              <a:t> ng </a:t>
            </a:r>
            <a:r>
              <a:rPr lang="en-US" b="1" dirty="0" err="1">
                <a:solidFill>
                  <a:srgbClr val="7030A0"/>
                </a:solidFill>
                <a:latin typeface="Comic Sans MS" panose="030F0702030302020204" pitchFamily="66" charset="0"/>
              </a:rPr>
              <a:t>Panginoon</a:t>
            </a:r>
            <a:r>
              <a:rPr lang="en-US" b="1" dirty="0">
                <a:solidFill>
                  <a:srgbClr val="7030A0"/>
                </a:solidFill>
                <a:latin typeface="Comic Sans MS" panose="030F0702030302020204" pitchFamily="66" charset="0"/>
              </a:rPr>
              <a:t>, na </a:t>
            </a:r>
            <a:r>
              <a:rPr lang="en-US" b="1" dirty="0" err="1">
                <a:solidFill>
                  <a:srgbClr val="7030A0"/>
                </a:solidFill>
                <a:latin typeface="Comic Sans MS" panose="030F0702030302020204" pitchFamily="66" charset="0"/>
              </a:rPr>
              <a:t>kaniyang</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ginawa</a:t>
            </a:r>
            <a:r>
              <a:rPr lang="en-US" b="1" dirty="0">
                <a:solidFill>
                  <a:srgbClr val="7030A0"/>
                </a:solidFill>
                <a:latin typeface="Comic Sans MS" panose="030F0702030302020204" pitchFamily="66" charset="0"/>
              </a:rPr>
              <a:t> sa Israel</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(Josue 24:31)</a:t>
            </a:r>
          </a:p>
        </p:txBody>
      </p:sp>
      <p:sp>
        <p:nvSpPr>
          <p:cNvPr id="6" name="CuadroTexto 5">
            <a:extLst>
              <a:ext uri="{FF2B5EF4-FFF2-40B4-BE49-F238E27FC236}">
                <a16:creationId xmlns:a16="http://schemas.microsoft.com/office/drawing/2014/main" id="{734A7B3D-EC19-0D1F-D77C-5C7964A6A6F8}"/>
              </a:ext>
            </a:extLst>
          </p:cNvPr>
          <p:cNvSpPr txBox="1"/>
          <p:nvPr/>
        </p:nvSpPr>
        <p:spPr>
          <a:xfrm>
            <a:off x="197130" y="1409659"/>
            <a:ext cx="4581582" cy="1631216"/>
          </a:xfrm>
          <a:prstGeom prst="rect">
            <a:avLst/>
          </a:prstGeom>
          <a:noFill/>
        </p:spPr>
        <p:txBody>
          <a:bodyPr wrap="square" rtlCol="0">
            <a:spAutoFit/>
          </a:bodyPr>
          <a:lstStyle/>
          <a:p>
            <a:pPr>
              <a:spcBef>
                <a:spcPts val="600"/>
              </a:spcBef>
            </a:pPr>
            <a:r>
              <a:rPr lang="en" sz="2000" b="1" dirty="0"/>
              <a:t>N</a:t>
            </a:r>
            <a:r>
              <a:rPr lang="en-PH" sz="2000" b="1" dirty="0"/>
              <a:t>a</a:t>
            </a:r>
            <a:r>
              <a:rPr lang="en" sz="2000" b="1" dirty="0"/>
              <a:t>tapos ang aklat ng J</a:t>
            </a:r>
            <a:r>
              <a:rPr lang="en-PH" sz="2000" b="1" dirty="0"/>
              <a:t>o</a:t>
            </a:r>
            <a:r>
              <a:rPr lang="en" sz="2000" b="1" dirty="0"/>
              <a:t>sue sa tatlong paglibing. Isa sa kanila, hinulaan daang taon ang nakaraan, ay ang paglibing kay J</a:t>
            </a:r>
            <a:r>
              <a:rPr lang="en-PH" sz="2000" b="1" dirty="0"/>
              <a:t>o</a:t>
            </a:r>
            <a:r>
              <a:rPr lang="en" sz="2000" b="1" dirty="0"/>
              <a:t>se sa mana ni Jacob (Gen. 50:24-26; Josue 24:32).</a:t>
            </a:r>
          </a:p>
        </p:txBody>
      </p:sp>
      <p:pic>
        <p:nvPicPr>
          <p:cNvPr id="4" name="Imagen 3">
            <a:extLst>
              <a:ext uri="{FF2B5EF4-FFF2-40B4-BE49-F238E27FC236}">
                <a16:creationId xmlns:a16="http://schemas.microsoft.com/office/drawing/2014/main" id="{0631A66D-77BB-788F-5CA4-7BCA8DA325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13290" y="1412290"/>
            <a:ext cx="2200656" cy="1650492"/>
          </a:xfrm>
          <a:prstGeom prst="rect">
            <a:avLst/>
          </a:prstGeom>
          <a:ln w="38100" cap="sq">
            <a:solidFill>
              <a:srgbClr val="F7DC83"/>
            </a:solidFill>
            <a:prstDash val="solid"/>
            <a:miter lim="800000"/>
          </a:ln>
          <a:effectLst>
            <a:outerShdw blurRad="50800" dist="38100" dir="2700000" algn="tl" rotWithShape="0">
              <a:srgbClr val="000000">
                <a:alpha val="43000"/>
              </a:srgbClr>
            </a:outerShdw>
          </a:effectLst>
        </p:spPr>
      </p:pic>
      <p:pic>
        <p:nvPicPr>
          <p:cNvPr id="8" name="Imagen 7" descr="Un dibujo de una persona&#10;&#10;El contenido generado por IA puede ser incorrecto.">
            <a:extLst>
              <a:ext uri="{FF2B5EF4-FFF2-40B4-BE49-F238E27FC236}">
                <a16:creationId xmlns:a16="http://schemas.microsoft.com/office/drawing/2014/main" id="{7FA0E38B-BB85-023E-C7FA-781D02E4A17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841866" y="1596050"/>
            <a:ext cx="2391156" cy="1466045"/>
          </a:xfrm>
          <a:prstGeom prst="rect">
            <a:avLst/>
          </a:prstGeom>
          <a:ln w="38100" cap="sq">
            <a:solidFill>
              <a:srgbClr val="F389CD"/>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B4F8F4B4-476E-00B6-91F3-E7884DB34E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794214" y="1412289"/>
            <a:ext cx="2200657" cy="1650492"/>
          </a:xfrm>
          <a:prstGeom prst="rect">
            <a:avLst/>
          </a:prstGeom>
          <a:ln w="38100" cap="sq">
            <a:solidFill>
              <a:srgbClr val="CBCF4B"/>
            </a:solidFill>
            <a:prstDash val="solid"/>
            <a:miter lim="800000"/>
          </a:ln>
          <a:effectLst>
            <a:outerShdw blurRad="50800" dist="38100" dir="2700000" algn="tl" rotWithShape="0">
              <a:srgbClr val="000000">
                <a:alpha val="43000"/>
              </a:srgbClr>
            </a:outerShdw>
          </a:effectLst>
        </p:spPr>
      </p:pic>
      <p:pic>
        <p:nvPicPr>
          <p:cNvPr id="12" name="Imagen 11" descr="Imagen que contiene persona, pastel, tabla, cumpleaños&#10;&#10;El contenido generado por IA puede ser incorrecto.">
            <a:extLst>
              <a:ext uri="{FF2B5EF4-FFF2-40B4-BE49-F238E27FC236}">
                <a16:creationId xmlns:a16="http://schemas.microsoft.com/office/drawing/2014/main" id="{C18E1F97-0853-9989-A51B-4D6C672851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27288" y="4112356"/>
            <a:ext cx="3883640" cy="2745644"/>
          </a:xfrm>
          <a:prstGeom prst="rect">
            <a:avLst/>
          </a:prstGeom>
          <a:effectLst>
            <a:outerShdw blurRad="50800" dist="38100" dir="13500000" algn="br" rotWithShape="0">
              <a:prstClr val="black">
                <a:alpha val="40000"/>
              </a:prstClr>
            </a:outerShdw>
          </a:effectLst>
        </p:spPr>
      </p:pic>
      <p:sp>
        <p:nvSpPr>
          <p:cNvPr id="14" name="CuadroTexto 13">
            <a:extLst>
              <a:ext uri="{FF2B5EF4-FFF2-40B4-BE49-F238E27FC236}">
                <a16:creationId xmlns:a16="http://schemas.microsoft.com/office/drawing/2014/main" id="{4062A7FD-2A65-CA42-1A9D-004BA1FC610F}"/>
              </a:ext>
            </a:extLst>
          </p:cNvPr>
          <p:cNvSpPr txBox="1"/>
          <p:nvPr/>
        </p:nvSpPr>
        <p:spPr>
          <a:xfrm>
            <a:off x="2796372" y="4809822"/>
            <a:ext cx="6469548" cy="1938992"/>
          </a:xfrm>
          <a:prstGeom prst="rect">
            <a:avLst/>
          </a:prstGeom>
          <a:noFill/>
        </p:spPr>
        <p:txBody>
          <a:bodyPr wrap="square">
            <a:spAutoFit/>
          </a:bodyPr>
          <a:lstStyle/>
          <a:p>
            <a:pPr>
              <a:spcBef>
                <a:spcPts val="600"/>
              </a:spcBef>
            </a:pPr>
            <a:r>
              <a:rPr lang="en" sz="2000" b="1" dirty="0">
                <a:effectLst>
                  <a:glow rad="127000">
                    <a:schemeClr val="bg1"/>
                  </a:glow>
                </a:effectLst>
              </a:rPr>
              <a:t>Bawat henerasyon ay kailangang gumawa ng sariling tipanan sa Dios. Makakatulong ang pananampalataya ng kanilang mga magulang sa pagpili nila ng tama. N</a:t>
            </a:r>
            <a:r>
              <a:rPr lang="en-PH" sz="2000" b="1" dirty="0">
                <a:effectLst>
                  <a:glow rad="127000">
                    <a:schemeClr val="bg1"/>
                  </a:glow>
                </a:effectLst>
              </a:rPr>
              <a:t>g</a:t>
            </a:r>
            <a:r>
              <a:rPr lang="en" sz="2000" b="1" dirty="0">
                <a:effectLst>
                  <a:glow rad="127000">
                    <a:schemeClr val="bg1"/>
                  </a:glow>
                </a:effectLst>
              </a:rPr>
              <a:t>unit nasa kanila ang desisyon. Magpasya din tayo ngayon: “</a:t>
            </a:r>
            <a:r>
              <a:rPr lang="en-PH" sz="2000" b="1" dirty="0">
                <a:effectLst>
                  <a:glow rad="127000">
                    <a:schemeClr val="bg1"/>
                  </a:glow>
                </a:effectLst>
              </a:rPr>
              <a:t>sa </a:t>
            </a:r>
            <a:r>
              <a:rPr lang="en-PH" sz="2000" b="1" dirty="0" err="1">
                <a:effectLst>
                  <a:glow rad="127000">
                    <a:schemeClr val="bg1"/>
                  </a:glow>
                </a:effectLst>
              </a:rPr>
              <a:t>ganang</a:t>
            </a:r>
            <a:r>
              <a:rPr lang="en-PH" sz="2000" b="1" dirty="0">
                <a:effectLst>
                  <a:glow rad="127000">
                    <a:schemeClr val="bg1"/>
                  </a:glow>
                </a:effectLst>
              </a:rPr>
              <a:t> akin at ng </a:t>
            </a:r>
            <a:r>
              <a:rPr lang="en-PH" sz="2000" b="1" dirty="0" err="1">
                <a:effectLst>
                  <a:glow rad="127000">
                    <a:schemeClr val="bg1"/>
                  </a:glow>
                </a:effectLst>
              </a:rPr>
              <a:t>aking</a:t>
            </a:r>
            <a:r>
              <a:rPr lang="en-PH" sz="2000" b="1" dirty="0">
                <a:effectLst>
                  <a:glow rad="127000">
                    <a:schemeClr val="bg1"/>
                  </a:glow>
                </a:effectLst>
              </a:rPr>
              <a:t> </a:t>
            </a:r>
            <a:r>
              <a:rPr lang="en-PH" sz="2000" b="1" dirty="0" err="1">
                <a:effectLst>
                  <a:glow rad="127000">
                    <a:schemeClr val="bg1"/>
                  </a:glow>
                </a:effectLst>
              </a:rPr>
              <a:t>sangbahayan</a:t>
            </a:r>
            <a:r>
              <a:rPr lang="en-PH" sz="2000" b="1" dirty="0">
                <a:effectLst>
                  <a:glow rad="127000">
                    <a:schemeClr val="bg1"/>
                  </a:glow>
                </a:effectLst>
              </a:rPr>
              <a:t> ay </a:t>
            </a:r>
            <a:r>
              <a:rPr lang="en-PH" sz="2000" b="1" dirty="0" err="1">
                <a:effectLst>
                  <a:glow rad="127000">
                    <a:schemeClr val="bg1"/>
                  </a:glow>
                </a:effectLst>
              </a:rPr>
              <a:t>maglilingkod</a:t>
            </a:r>
            <a:r>
              <a:rPr lang="en-PH" sz="2000" b="1" dirty="0">
                <a:effectLst>
                  <a:glow rad="127000">
                    <a:schemeClr val="bg1"/>
                  </a:glow>
                </a:effectLst>
              </a:rPr>
              <a:t> kami sa </a:t>
            </a:r>
            <a:r>
              <a:rPr lang="en-PH" sz="2000" b="1" dirty="0" err="1">
                <a:effectLst>
                  <a:glow rad="127000">
                    <a:schemeClr val="bg1"/>
                  </a:glow>
                </a:effectLst>
              </a:rPr>
              <a:t>Panginoon</a:t>
            </a:r>
            <a:r>
              <a:rPr lang="en" sz="2000" b="1" dirty="0">
                <a:effectLst>
                  <a:glow rad="127000">
                    <a:schemeClr val="bg1"/>
                  </a:glow>
                </a:effectLst>
              </a:rPr>
              <a:t>” (Josue 24:15).</a:t>
            </a:r>
          </a:p>
        </p:txBody>
      </p:sp>
      <p:sp>
        <p:nvSpPr>
          <p:cNvPr id="16" name="CuadroTexto 15">
            <a:extLst>
              <a:ext uri="{FF2B5EF4-FFF2-40B4-BE49-F238E27FC236}">
                <a16:creationId xmlns:a16="http://schemas.microsoft.com/office/drawing/2014/main" id="{EFAAA361-84A7-E21A-B7F0-80148A8CA996}"/>
              </a:ext>
            </a:extLst>
          </p:cNvPr>
          <p:cNvSpPr txBox="1"/>
          <p:nvPr/>
        </p:nvSpPr>
        <p:spPr>
          <a:xfrm>
            <a:off x="197129" y="3092655"/>
            <a:ext cx="11913800" cy="1015663"/>
          </a:xfrm>
          <a:prstGeom prst="rect">
            <a:avLst/>
          </a:prstGeom>
          <a:noFill/>
        </p:spPr>
        <p:txBody>
          <a:bodyPr wrap="square">
            <a:spAutoFit/>
          </a:bodyPr>
          <a:lstStyle/>
          <a:p>
            <a:pPr>
              <a:spcBef>
                <a:spcPts val="600"/>
              </a:spcBef>
            </a:pPr>
            <a:r>
              <a:rPr lang="en" sz="2000" b="1" dirty="0"/>
              <a:t>Ang rebeldeng henerasyon na lumabas sa Ehipto ay nalibing na sa disyerto. </a:t>
            </a:r>
            <a:r>
              <a:rPr lang="en-PH" sz="2000" b="1" dirty="0"/>
              <a:t>N</a:t>
            </a:r>
            <a:r>
              <a:rPr lang="en" sz="2000" b="1" dirty="0"/>
              <a:t>gunit ang bagong henerasyon ay ililibing “sa kanilang mana,” kasama ng mga nanatiling tapat sa hindi tapat na henerasyon: Josue at Eleaser (Josue 24:29-30, 33).</a:t>
            </a:r>
          </a:p>
        </p:txBody>
      </p:sp>
      <p:sp>
        <p:nvSpPr>
          <p:cNvPr id="18" name="CuadroTexto 17">
            <a:extLst>
              <a:ext uri="{FF2B5EF4-FFF2-40B4-BE49-F238E27FC236}">
                <a16:creationId xmlns:a16="http://schemas.microsoft.com/office/drawing/2014/main" id="{355448D7-3CDB-421F-6E7B-36A78322AC0D}"/>
              </a:ext>
            </a:extLst>
          </p:cNvPr>
          <p:cNvSpPr txBox="1"/>
          <p:nvPr/>
        </p:nvSpPr>
        <p:spPr>
          <a:xfrm>
            <a:off x="2796372" y="4059430"/>
            <a:ext cx="7413030" cy="707886"/>
          </a:xfrm>
          <a:prstGeom prst="rect">
            <a:avLst/>
          </a:prstGeom>
          <a:noFill/>
        </p:spPr>
        <p:txBody>
          <a:bodyPr wrap="square">
            <a:spAutoFit/>
          </a:bodyPr>
          <a:lstStyle/>
          <a:p>
            <a:pPr>
              <a:spcBef>
                <a:spcPts val="600"/>
              </a:spcBef>
            </a:pPr>
            <a:r>
              <a:rPr lang="en-PH" sz="2000" b="1" dirty="0">
                <a:effectLst>
                  <a:glow rad="127000">
                    <a:schemeClr val="bg1"/>
                  </a:glow>
                </a:effectLst>
              </a:rPr>
              <a:t>N</a:t>
            </a:r>
            <a:r>
              <a:rPr lang="en" sz="2000" b="1" dirty="0">
                <a:effectLst>
                  <a:glow rad="127000">
                    <a:schemeClr val="bg1"/>
                  </a:glow>
                </a:effectLst>
              </a:rPr>
              <a:t>anatiling tapat itong bagong henerasyon (Josue 24:31).                       Ngunit ano kaya ang susunod na henerasyon (Hukom 2:10-11)?</a:t>
            </a:r>
          </a:p>
        </p:txBody>
      </p:sp>
      <p:pic>
        <p:nvPicPr>
          <p:cNvPr id="20" name="Imagen 19" descr="Imagen que contiene vestido&#10;&#10;El contenido generado por IA puede ser incorrecto.">
            <a:extLst>
              <a:ext uri="{FF2B5EF4-FFF2-40B4-BE49-F238E27FC236}">
                <a16:creationId xmlns:a16="http://schemas.microsoft.com/office/drawing/2014/main" id="{9D9B5072-7B84-A6F6-35AB-E9C42FE3362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61794" y="4237406"/>
            <a:ext cx="2470874" cy="2511408"/>
          </a:xfrm>
          <a:prstGeom prst="rect">
            <a:avLst/>
          </a:prstGeom>
          <a:effectLst>
            <a:innerShdw blurRad="114300">
              <a:schemeClr val="accent2">
                <a:lumMod val="50000"/>
              </a:schemeClr>
            </a:innerShdw>
          </a:effectLst>
        </p:spPr>
      </p:pic>
    </p:spTree>
    <p:extLst>
      <p:ext uri="{BB962C8B-B14F-4D97-AF65-F5344CB8AC3E}">
        <p14:creationId xmlns:p14="http://schemas.microsoft.com/office/powerpoint/2010/main" val="428525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par>
                                <p:cTn id="35" presetID="3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amond(in)">
                                      <p:cBhvr>
                                        <p:cTn id="49" dur="750"/>
                                        <p:tgtEl>
                                          <p:spTgt spid="20"/>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288"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strVal val="4/3*#ppt_w"/>
                                          </p:val>
                                        </p:tav>
                                        <p:tav tm="100000">
                                          <p:val>
                                            <p:strVal val="#ppt_w"/>
                                          </p:val>
                                        </p:tav>
                                      </p:tavLst>
                                    </p:anim>
                                    <p:anim calcmode="lin" valueType="num">
                                      <p:cBhvr>
                                        <p:cTn id="59" dur="500" fill="hold"/>
                                        <p:tgtEl>
                                          <p:spTgt spid="12"/>
                                        </p:tgtEl>
                                        <p:attrNameLst>
                                          <p:attrName>ppt_h</p:attrName>
                                        </p:attrNameLst>
                                      </p:cBhvr>
                                      <p:tavLst>
                                        <p:tav tm="0">
                                          <p:val>
                                            <p:strVal val="4/3*#ppt_h"/>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3A462DA-B35C-4DD5-D6F7-DB5F7B617DEB}"/>
              </a:ext>
            </a:extLst>
          </p:cNvPr>
          <p:cNvSpPr txBox="1"/>
          <p:nvPr/>
        </p:nvSpPr>
        <p:spPr>
          <a:xfrm>
            <a:off x="2321169" y="226943"/>
            <a:ext cx="9696659" cy="5016758"/>
          </a:xfrm>
          <a:prstGeom prst="rect">
            <a:avLst/>
          </a:prstGeom>
          <a:noFill/>
        </p:spPr>
        <p:txBody>
          <a:bodyPr wrap="square">
            <a:spAutoFit/>
          </a:bodyPr>
          <a:lstStyle/>
          <a:p>
            <a:pPr>
              <a:spcBef>
                <a:spcPts val="600"/>
              </a:spcBef>
            </a:pPr>
            <a:r>
              <a:rPr lang="en" sz="3200" b="1" dirty="0">
                <a:latin typeface="Constantia" panose="02030602050306030303" pitchFamily="18" charset="0"/>
              </a:rPr>
              <a:t>“Ang ating Heneral</a:t>
            </a:r>
            <a:r>
              <a:rPr lang="en-US" sz="3200" b="1" dirty="0">
                <a:latin typeface="Constantia" panose="02030602050306030303" pitchFamily="18" charset="0"/>
              </a:rPr>
              <a:t>, na </a:t>
            </a:r>
            <a:r>
              <a:rPr lang="en-US" sz="3200" b="1" dirty="0" err="1">
                <a:latin typeface="Constantia" panose="02030602050306030303" pitchFamily="18" charset="0"/>
              </a:rPr>
              <a:t>hindi</a:t>
            </a:r>
            <a:r>
              <a:rPr lang="en-US" sz="3200" b="1" dirty="0">
                <a:latin typeface="Constantia" panose="02030602050306030303" pitchFamily="18" charset="0"/>
              </a:rPr>
              <a:t> </a:t>
            </a:r>
            <a:r>
              <a:rPr lang="en-US" sz="3200" b="1" dirty="0" err="1">
                <a:latin typeface="Constantia" panose="02030602050306030303" pitchFamily="18" charset="0"/>
              </a:rPr>
              <a:t>natatalo</a:t>
            </a:r>
            <a:r>
              <a:rPr lang="en-US" sz="3200" b="1" dirty="0">
                <a:latin typeface="Constantia" panose="02030602050306030303" pitchFamily="18" charset="0"/>
              </a:rPr>
              <a:t> sa </a:t>
            </a:r>
            <a:r>
              <a:rPr lang="en-US" sz="3200" b="1" dirty="0" err="1">
                <a:latin typeface="Constantia" panose="02030602050306030303" pitchFamily="18" charset="0"/>
              </a:rPr>
              <a:t>labanan</a:t>
            </a:r>
            <a:r>
              <a:rPr lang="en-US" sz="3200" b="1" dirty="0">
                <a:latin typeface="Constantia" panose="02030602050306030303" pitchFamily="18" charset="0"/>
              </a:rPr>
              <a:t>, </a:t>
            </a:r>
            <a:r>
              <a:rPr lang="en-US" sz="3200" b="1" dirty="0" err="1">
                <a:latin typeface="Constantia" panose="02030602050306030303" pitchFamily="18" charset="0"/>
              </a:rPr>
              <a:t>umaasa</a:t>
            </a:r>
            <a:r>
              <a:rPr lang="en-US" sz="3200" b="1" dirty="0">
                <a:latin typeface="Constantia" panose="02030602050306030303" pitchFamily="18" charset="0"/>
              </a:rPr>
              <a:t> ng gusto, </a:t>
            </a:r>
            <a:r>
              <a:rPr lang="en-US" sz="3200" b="1" dirty="0" err="1">
                <a:latin typeface="Constantia" panose="02030602050306030303" pitchFamily="18" charset="0"/>
              </a:rPr>
              <a:t>tapat</a:t>
            </a:r>
            <a:r>
              <a:rPr lang="en-US" sz="3200" b="1" dirty="0">
                <a:latin typeface="Constantia" panose="02030602050306030303" pitchFamily="18" charset="0"/>
              </a:rPr>
              <a:t> na </a:t>
            </a:r>
            <a:r>
              <a:rPr lang="en-US" sz="3200" b="1" dirty="0" err="1">
                <a:latin typeface="Constantia" panose="02030602050306030303" pitchFamily="18" charset="0"/>
              </a:rPr>
              <a:t>paglilingkod</a:t>
            </a:r>
            <a:r>
              <a:rPr lang="en-US" sz="3200" b="1" dirty="0">
                <a:latin typeface="Constantia" panose="02030602050306030303" pitchFamily="18" charset="0"/>
              </a:rPr>
              <a:t> </a:t>
            </a:r>
            <a:r>
              <a:rPr lang="en-US" sz="3200" b="1" dirty="0" err="1">
                <a:latin typeface="Constantia" panose="02030602050306030303" pitchFamily="18" charset="0"/>
              </a:rPr>
              <a:t>mula</a:t>
            </a:r>
            <a:r>
              <a:rPr lang="en-US" sz="3200" b="1" dirty="0">
                <a:latin typeface="Constantia" panose="02030602050306030303" pitchFamily="18" charset="0"/>
              </a:rPr>
              <a:t> sa </a:t>
            </a:r>
            <a:r>
              <a:rPr lang="en-US" sz="3200" b="1" dirty="0" err="1">
                <a:latin typeface="Constantia" panose="02030602050306030303" pitchFamily="18" charset="0"/>
              </a:rPr>
              <a:t>bawat</a:t>
            </a:r>
            <a:r>
              <a:rPr lang="en-US" sz="3200" b="1" dirty="0">
                <a:latin typeface="Constantia" panose="02030602050306030303" pitchFamily="18" charset="0"/>
              </a:rPr>
              <a:t> </a:t>
            </a:r>
            <a:r>
              <a:rPr lang="en-US" sz="3200" b="1" dirty="0" err="1">
                <a:latin typeface="Constantia" panose="02030602050306030303" pitchFamily="18" charset="0"/>
              </a:rPr>
              <a:t>nakatala</a:t>
            </a:r>
            <a:r>
              <a:rPr lang="en-US" sz="3200" b="1" dirty="0">
                <a:latin typeface="Constantia" panose="02030602050306030303" pitchFamily="18" charset="0"/>
              </a:rPr>
              <a:t> sa </a:t>
            </a:r>
            <a:r>
              <a:rPr lang="en-US" sz="3200" b="1" dirty="0" err="1">
                <a:latin typeface="Constantia" panose="02030602050306030303" pitchFamily="18" charset="0"/>
              </a:rPr>
              <a:t>ilalim</a:t>
            </a:r>
            <a:r>
              <a:rPr lang="en-US" sz="3200" b="1" dirty="0">
                <a:latin typeface="Constantia" panose="02030602050306030303" pitchFamily="18" charset="0"/>
              </a:rPr>
              <a:t> ng </a:t>
            </a:r>
            <a:r>
              <a:rPr lang="en-US" sz="3200" b="1" dirty="0" err="1">
                <a:latin typeface="Constantia" panose="02030602050306030303" pitchFamily="18" charset="0"/>
              </a:rPr>
              <a:t>Kanyang</a:t>
            </a:r>
            <a:r>
              <a:rPr lang="en-US" sz="3200" b="1" dirty="0">
                <a:latin typeface="Constantia" panose="02030602050306030303" pitchFamily="18" charset="0"/>
              </a:rPr>
              <a:t> </a:t>
            </a:r>
            <a:r>
              <a:rPr lang="en-US" sz="3200" b="1" dirty="0" err="1">
                <a:latin typeface="Constantia" panose="02030602050306030303" pitchFamily="18" charset="0"/>
              </a:rPr>
              <a:t>bandila</a:t>
            </a:r>
            <a:r>
              <a:rPr lang="en-US" sz="3200" b="1" dirty="0">
                <a:latin typeface="Constantia" panose="02030602050306030303" pitchFamily="18" charset="0"/>
              </a:rPr>
              <a:t>. Sa </a:t>
            </a:r>
            <a:r>
              <a:rPr lang="en-US" sz="3200" b="1" dirty="0" err="1">
                <a:latin typeface="Constantia" panose="02030602050306030303" pitchFamily="18" charset="0"/>
              </a:rPr>
              <a:t>nagtatapos</a:t>
            </a:r>
            <a:r>
              <a:rPr lang="en-US" sz="3200" b="1" dirty="0">
                <a:latin typeface="Constantia" panose="02030602050306030303" pitchFamily="18" charset="0"/>
              </a:rPr>
              <a:t> na </a:t>
            </a:r>
            <a:r>
              <a:rPr lang="en-US" sz="3200" b="1" dirty="0" err="1">
                <a:latin typeface="Constantia" panose="02030602050306030303" pitchFamily="18" charset="0"/>
              </a:rPr>
              <a:t>tunggalian</a:t>
            </a:r>
            <a:r>
              <a:rPr lang="en-US" sz="3200" b="1" dirty="0">
                <a:latin typeface="Constantia" panose="02030602050306030303" pitchFamily="18" charset="0"/>
              </a:rPr>
              <a:t> </a:t>
            </a:r>
            <a:r>
              <a:rPr lang="en-US" sz="3200" b="1" dirty="0" err="1">
                <a:latin typeface="Constantia" panose="02030602050306030303" pitchFamily="18" charset="0"/>
              </a:rPr>
              <a:t>ngayon</a:t>
            </a:r>
            <a:r>
              <a:rPr lang="en-US" sz="3200" b="1" dirty="0">
                <a:latin typeface="Constantia" panose="02030602050306030303" pitchFamily="18" charset="0"/>
              </a:rPr>
              <a:t> sa </a:t>
            </a:r>
            <a:r>
              <a:rPr lang="en-US" sz="3200" b="1" dirty="0" err="1">
                <a:latin typeface="Constantia" panose="02030602050306030303" pitchFamily="18" charset="0"/>
              </a:rPr>
              <a:t>pagitan</a:t>
            </a:r>
            <a:r>
              <a:rPr lang="en-US" sz="3200" b="1" dirty="0">
                <a:latin typeface="Constantia" panose="02030602050306030303" pitchFamily="18" charset="0"/>
              </a:rPr>
              <a:t> ng </a:t>
            </a:r>
            <a:r>
              <a:rPr lang="en-US" sz="3200" b="1" dirty="0" err="1">
                <a:latin typeface="Constantia" panose="02030602050306030303" pitchFamily="18" charset="0"/>
              </a:rPr>
              <a:t>pwersa</a:t>
            </a:r>
            <a:r>
              <a:rPr lang="en-US" sz="3200" b="1" dirty="0">
                <a:latin typeface="Constantia" panose="02030602050306030303" pitchFamily="18" charset="0"/>
              </a:rPr>
              <a:t> ng </a:t>
            </a:r>
            <a:r>
              <a:rPr lang="en-US" sz="3200" b="1" dirty="0" err="1">
                <a:latin typeface="Constantia" panose="02030602050306030303" pitchFamily="18" charset="0"/>
              </a:rPr>
              <a:t>kabutihan</a:t>
            </a:r>
            <a:r>
              <a:rPr lang="en-US" sz="3200" b="1" dirty="0">
                <a:latin typeface="Constantia" panose="02030602050306030303" pitchFamily="18" charset="0"/>
              </a:rPr>
              <a:t> at </a:t>
            </a:r>
            <a:r>
              <a:rPr lang="en-US" sz="3200" b="1" dirty="0" err="1">
                <a:latin typeface="Constantia" panose="02030602050306030303" pitchFamily="18" charset="0"/>
              </a:rPr>
              <a:t>hukbo</a:t>
            </a:r>
            <a:r>
              <a:rPr lang="en-US" sz="3200" b="1" dirty="0">
                <a:latin typeface="Constantia" panose="02030602050306030303" pitchFamily="18" charset="0"/>
              </a:rPr>
              <a:t> ng </a:t>
            </a:r>
            <a:r>
              <a:rPr lang="en-US" sz="3200" b="1" dirty="0" err="1">
                <a:latin typeface="Constantia" panose="02030602050306030303" pitchFamily="18" charset="0"/>
              </a:rPr>
              <a:t>kasamaan</a:t>
            </a:r>
            <a:r>
              <a:rPr lang="en-US" sz="3200" b="1" dirty="0">
                <a:latin typeface="Constantia" panose="02030602050306030303" pitchFamily="18" charset="0"/>
              </a:rPr>
              <a:t>, </a:t>
            </a:r>
            <a:r>
              <a:rPr lang="en-US" sz="3200" b="1" dirty="0" err="1">
                <a:latin typeface="Constantia" panose="02030602050306030303" pitchFamily="18" charset="0"/>
              </a:rPr>
              <a:t>inaasahan</a:t>
            </a:r>
            <a:r>
              <a:rPr lang="en-US" sz="3200" b="1" dirty="0">
                <a:latin typeface="Constantia" panose="02030602050306030303" pitchFamily="18" charset="0"/>
              </a:rPr>
              <a:t> Nya ang lahat, mga </a:t>
            </a:r>
            <a:r>
              <a:rPr lang="en-US" sz="3200" b="1" dirty="0" err="1">
                <a:latin typeface="Constantia" panose="02030602050306030303" pitchFamily="18" charset="0"/>
              </a:rPr>
              <a:t>layko</a:t>
            </a:r>
            <a:r>
              <a:rPr lang="en-US" sz="3200" b="1" dirty="0">
                <a:latin typeface="Constantia" panose="02030602050306030303" pitchFamily="18" charset="0"/>
              </a:rPr>
              <a:t> at mga </a:t>
            </a:r>
            <a:r>
              <a:rPr lang="en-US" sz="3200" b="1" dirty="0" err="1">
                <a:latin typeface="Constantia" panose="02030602050306030303" pitchFamily="18" charset="0"/>
              </a:rPr>
              <a:t>ministro</a:t>
            </a:r>
            <a:r>
              <a:rPr lang="en-US" sz="3200" b="1" dirty="0">
                <a:latin typeface="Constantia" panose="02030602050306030303" pitchFamily="18" charset="0"/>
              </a:rPr>
              <a:t>, na </a:t>
            </a:r>
            <a:r>
              <a:rPr lang="en-US" sz="3200" b="1" dirty="0" err="1">
                <a:latin typeface="Constantia" panose="02030602050306030303" pitchFamily="18" charset="0"/>
              </a:rPr>
              <a:t>makibahagi</a:t>
            </a:r>
            <a:r>
              <a:rPr lang="en-US" sz="3200" b="1" dirty="0">
                <a:latin typeface="Constantia" panose="02030602050306030303" pitchFamily="18" charset="0"/>
              </a:rPr>
              <a:t>. Lahat na </a:t>
            </a:r>
            <a:r>
              <a:rPr lang="en-US" sz="3200" b="1" dirty="0" err="1">
                <a:latin typeface="Constantia" panose="02030602050306030303" pitchFamily="18" charset="0"/>
              </a:rPr>
              <a:t>naitalang</a:t>
            </a:r>
            <a:r>
              <a:rPr lang="en-US" sz="3200" b="1" dirty="0">
                <a:latin typeface="Constantia" panose="02030602050306030303" pitchFamily="18" charset="0"/>
              </a:rPr>
              <a:t> mga </a:t>
            </a:r>
            <a:r>
              <a:rPr lang="en-US" sz="3200" b="1" dirty="0" err="1">
                <a:latin typeface="Constantia" panose="02030602050306030303" pitchFamily="18" charset="0"/>
              </a:rPr>
              <a:t>sundalo</a:t>
            </a:r>
            <a:r>
              <a:rPr lang="en-US" sz="3200" b="1" dirty="0">
                <a:latin typeface="Constantia" panose="02030602050306030303" pitchFamily="18" charset="0"/>
              </a:rPr>
              <a:t> Nya ay </a:t>
            </a:r>
            <a:r>
              <a:rPr lang="en-US" sz="3200" b="1" dirty="0" err="1">
                <a:latin typeface="Constantia" panose="02030602050306030303" pitchFamily="18" charset="0"/>
              </a:rPr>
              <a:t>dapat</a:t>
            </a:r>
            <a:r>
              <a:rPr lang="en-US" sz="3200" b="1" dirty="0">
                <a:latin typeface="Constantia" panose="02030602050306030303" pitchFamily="18" charset="0"/>
              </a:rPr>
              <a:t> </a:t>
            </a:r>
            <a:r>
              <a:rPr lang="en-US" sz="3200" b="1" dirty="0" err="1">
                <a:latin typeface="Constantia" panose="02030602050306030303" pitchFamily="18" charset="0"/>
              </a:rPr>
              <a:t>maglingkod</a:t>
            </a:r>
            <a:r>
              <a:rPr lang="en-US" sz="3200" b="1" dirty="0">
                <a:latin typeface="Constantia" panose="02030602050306030303" pitchFamily="18" charset="0"/>
              </a:rPr>
              <a:t> ng </a:t>
            </a:r>
            <a:r>
              <a:rPr lang="en-US" sz="3200" b="1" dirty="0" err="1">
                <a:latin typeface="Constantia" panose="02030602050306030303" pitchFamily="18" charset="0"/>
              </a:rPr>
              <a:t>tapat</a:t>
            </a:r>
            <a:r>
              <a:rPr lang="en-US" sz="3200" b="1" dirty="0">
                <a:latin typeface="Constantia" panose="02030602050306030303" pitchFamily="18" charset="0"/>
              </a:rPr>
              <a:t> </a:t>
            </a:r>
            <a:r>
              <a:rPr lang="en-US" sz="3200" b="1" dirty="0" err="1">
                <a:latin typeface="Constantia" panose="02030602050306030303" pitchFamily="18" charset="0"/>
              </a:rPr>
              <a:t>bilang</a:t>
            </a:r>
            <a:r>
              <a:rPr lang="en-US" sz="3200" b="1" dirty="0">
                <a:latin typeface="Constantia" panose="02030602050306030303" pitchFamily="18" charset="0"/>
              </a:rPr>
              <a:t> </a:t>
            </a:r>
            <a:r>
              <a:rPr lang="en-US" sz="3200" b="1" dirty="0" err="1">
                <a:latin typeface="Constantia" panose="02030602050306030303" pitchFamily="18" charset="0"/>
              </a:rPr>
              <a:t>minitmen</a:t>
            </a:r>
            <a:r>
              <a:rPr lang="en-US" sz="3200" b="1" dirty="0">
                <a:latin typeface="Constantia" panose="02030602050306030303" pitchFamily="18" charset="0"/>
              </a:rPr>
              <a:t>, na may </a:t>
            </a:r>
            <a:r>
              <a:rPr lang="en-US" sz="3200" b="1" dirty="0" err="1">
                <a:latin typeface="Constantia" panose="02030602050306030303" pitchFamily="18" charset="0"/>
              </a:rPr>
              <a:t>matalas</a:t>
            </a:r>
            <a:r>
              <a:rPr lang="en-US" sz="3200" b="1" dirty="0">
                <a:latin typeface="Constantia" panose="02030602050306030303" pitchFamily="18" charset="0"/>
              </a:rPr>
              <a:t> na </a:t>
            </a:r>
            <a:r>
              <a:rPr lang="en-US" sz="3200" b="1" dirty="0" err="1">
                <a:latin typeface="Constantia" panose="02030602050306030303" pitchFamily="18" charset="0"/>
              </a:rPr>
              <a:t>pakiramdam</a:t>
            </a:r>
            <a:r>
              <a:rPr lang="en-US" sz="3200" b="1" dirty="0">
                <a:latin typeface="Constantia" panose="02030602050306030303" pitchFamily="18" charset="0"/>
              </a:rPr>
              <a:t> sa mga </a:t>
            </a:r>
            <a:r>
              <a:rPr lang="en-US" sz="3200" b="1" dirty="0" err="1">
                <a:latin typeface="Constantia" panose="02030602050306030303" pitchFamily="18" charset="0"/>
              </a:rPr>
              <a:t>nakaatang</a:t>
            </a:r>
            <a:r>
              <a:rPr lang="en-US" sz="3200" b="1" dirty="0">
                <a:latin typeface="Constantia" panose="02030602050306030303" pitchFamily="18" charset="0"/>
              </a:rPr>
              <a:t> na </a:t>
            </a:r>
            <a:r>
              <a:rPr lang="en-US" sz="3200" b="1" dirty="0" err="1">
                <a:latin typeface="Constantia" panose="02030602050306030303" pitchFamily="18" charset="0"/>
              </a:rPr>
              <a:t>tungkulin</a:t>
            </a:r>
            <a:r>
              <a:rPr lang="en-US" sz="3200" b="1" dirty="0">
                <a:latin typeface="Constantia" panose="02030602050306030303" pitchFamily="18" charset="0"/>
              </a:rPr>
              <a:t> ng </a:t>
            </a:r>
            <a:r>
              <a:rPr lang="en-US" sz="3200" b="1" dirty="0" err="1">
                <a:latin typeface="Constantia" panose="02030602050306030303" pitchFamily="18" charset="0"/>
              </a:rPr>
              <a:t>bawat</a:t>
            </a:r>
            <a:r>
              <a:rPr lang="en-US" sz="3200" b="1" dirty="0">
                <a:latin typeface="Constantia" panose="02030602050306030303" pitchFamily="18" charset="0"/>
              </a:rPr>
              <a:t> isa</a:t>
            </a:r>
            <a:r>
              <a:rPr lang="en" sz="3200" b="1" dirty="0">
                <a:latin typeface="Constantia" panose="02030602050306030303" pitchFamily="18" charset="0"/>
              </a:rPr>
              <a:t>.”</a:t>
            </a:r>
          </a:p>
        </p:txBody>
      </p:sp>
      <p:sp>
        <p:nvSpPr>
          <p:cNvPr id="4" name="CuadroTexto 3">
            <a:extLst>
              <a:ext uri="{FF2B5EF4-FFF2-40B4-BE49-F238E27FC236}">
                <a16:creationId xmlns:a16="http://schemas.microsoft.com/office/drawing/2014/main" id="{01B76F75-3111-93EE-FB74-5E2DC4989168}"/>
              </a:ext>
            </a:extLst>
          </p:cNvPr>
          <p:cNvSpPr txBox="1"/>
          <p:nvPr/>
        </p:nvSpPr>
        <p:spPr>
          <a:xfrm>
            <a:off x="7474981" y="5577525"/>
            <a:ext cx="4542847" cy="338554"/>
          </a:xfrm>
          <a:prstGeom prst="rect">
            <a:avLst/>
          </a:prstGeom>
          <a:noFill/>
        </p:spPr>
        <p:txBody>
          <a:bodyPr wrap="none" rtlCol="0">
            <a:spAutoFit/>
          </a:bodyPr>
          <a:lstStyle/>
          <a:p>
            <a:pPr algn="r"/>
            <a:r>
              <a:rPr lang="en" sz="1600" b="1" dirty="0"/>
              <a:t>EGW (Testimonies for the Church, vol. 9, p. 116)</a:t>
            </a:r>
          </a:p>
        </p:txBody>
      </p:sp>
    </p:spTree>
    <p:extLst>
      <p:ext uri="{BB962C8B-B14F-4D97-AF65-F5344CB8AC3E}">
        <p14:creationId xmlns:p14="http://schemas.microsoft.com/office/powerpoint/2010/main" val="133015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1123</TotalTime>
  <Words>1435</Words>
  <Application>Microsoft Office PowerPoint</Application>
  <PresentationFormat>Panorámica</PresentationFormat>
  <Paragraphs>50</Paragraphs>
  <Slides>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Comic Sans MS</vt:lpstr>
      <vt:lpstr>Aptos Display</vt:lpstr>
      <vt:lpstr>Aptos</vt:lpstr>
      <vt:lpstr>Arial</vt:lpstr>
      <vt:lpstr>Constantia</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102</cp:revision>
  <dcterms:created xsi:type="dcterms:W3CDTF">2025-12-04T08:44:01Z</dcterms:created>
  <dcterms:modified xsi:type="dcterms:W3CDTF">2025-12-24T15:11:56Z</dcterms:modified>
</cp:coreProperties>
</file>