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Panatilihin ang pagkakaisa (Fil.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" sz="1800" b="1" dirty="0"/>
            <a:t>Kung gumagawa ng magkasama, dapat ay walang tsismisan, pagpuna, paligsahan, o pagtatalo sa gitna natin.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Iayos ang sarili upang maging walang sala (Fil.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" sz="1600" b="1" dirty="0"/>
            <a:t>Ang pagsunod sa ating Ama na may kasimplehan ay tumatayong malinaw na kabaliktaran ng kasamaan at pagkakahati na makikita sa palibot.</a:t>
          </a:r>
          <a:endParaRPr lang="es-ES" sz="16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ging tapat sa Salita ng Dios (Fil.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en" sz="2000" b="1" dirty="0"/>
            <a:t>Ang ating mga kilos at pag-iisip ay dapat maging kaayon sa itinuturo ng Biblia</a:t>
          </a:r>
          <a:endParaRPr lang="es-ES" sz="20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Kung gumagawa ng magkasama, dapat ay walang tsismisan, pagpuna, paligsahan, o pagtatalo sa gitna natin.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Panatilihin ang pagkakaisa (Fil.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Ang pagsunod sa ating Ama na may kasimplehan ay tumatayong malinaw na kabaliktaran ng kasamaan at pagkakahati na makikita sa palibot.</a:t>
          </a:r>
          <a:endParaRPr lang="es-ES" sz="16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Iayos ang sarili upang maging walang sala (Fil.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Ang ating mga kilos at pag-iisip ay dapat maging kaayon sa itinuturo ng Biblia</a:t>
          </a:r>
          <a:endParaRPr lang="es-ES" sz="20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ging tapat sa Salita ng Dios (Fil.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25/01/2026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93369" y="3429000"/>
            <a:ext cx="6829404" cy="33098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NAGNININGNING TULAD NG MGA ILAW SA GABI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608071" y="0"/>
            <a:ext cx="3583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Aralin 5 para sa ika-31 ng Enero,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EPAFRODITU</a:t>
            </a:r>
            <a:r>
              <a:rPr lang="en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110004020202020204"/>
              </a:rPr>
              <a:t>S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Nguni't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inakala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kong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kailangang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suguin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inyo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si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Epafrodito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kapatid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kamanggagawa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kapuwa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kawal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inyong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sugo at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katiwala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kailangan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PH" sz="1400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Filipos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193163" y="1096667"/>
            <a:ext cx="8990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Nang malaman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 mga taga Filipos na nakulong si Pablo sa Roma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nagpasya silang magpadala ng tulong para sa kanyang mga pangangailangan (bayad sa renta, pagkain, damit, atbp.) Si Epafroditus ang nangasiwa sa pagdala nitong tulong sa apostol (Fil. 4:18; 2:25).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303341" y="4458468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73234" y="3305534"/>
            <a:ext cx="51555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kanyang kasigasigan sa ebanghelyo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isinapalaran niya ang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kanyang buhay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 nagkasakit ng malubha (Fil. 2:27, 30). Nang marinig ito ng mga taga-Filipos, nag-alala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sila sa kanya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Ito ang pangunahing dahilan kaya siya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ang inutusan ni P</a:t>
            </a:r>
            <a:r>
              <a:rPr kumimoji="0" lang="en-PH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blo na maghatid ng liham sa kanila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(Fil . 2:26, 28).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193163" y="2465829"/>
            <a:ext cx="8731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P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ndi lang nagdeliber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 tulong si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Epafroditus, ngunit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sinamahan si Pablo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tinulungan sa kanyang mga kailangan, at tinulungan syang ipakalat ang ebanghelyo.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73234" y="5638150"/>
            <a:ext cx="4958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P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niling ni Pablo na “parangalan ang mga taong gaya nya”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il. 2:29 ). SI Epafroditus ay walang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duda na tapat na Kristyano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141819" y="646870"/>
            <a:ext cx="77903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“Habang si 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Jesus,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ating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Tagapamagitan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ay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nakikiusap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para sa atin sa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langit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gumagawa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sa atin ang Banal na Espiritu, sa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kalooban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upang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magawa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Kanyang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kalooban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Lahat ng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langit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interesado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kaligtasan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kaluluwa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Ngayon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anong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dahilan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para tayo ay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magduda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tutulongan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tayo ng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Panginoon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Tayong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nagtuturo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sa mga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magkaroon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mahalagang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koneksyon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sa Dios. Sa Espiritu at Salita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tayong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maging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bukal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sa mga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dahil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si Kristo sa atin ay isang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bukal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tubig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tungo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walanghanggang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buhay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Maaaring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subukan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ating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pasensya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pananampalataya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dalamhati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sakit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ngunit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ang liwanag ng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presensya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ng Hindi-nakita ay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nasa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atin, at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natin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itago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sarili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likod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>
                <a:solidFill>
                  <a:prstClr val="black"/>
                </a:solidFill>
                <a:latin typeface="Constantia" panose="02030602050306030303" pitchFamily="18" charset="0"/>
              </a:rPr>
              <a:t> Jesus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.”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307943" y="73588"/>
            <a:ext cx="5680447" cy="61863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Gawin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ninyo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lahat ng mga bagay na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walang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mga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bulungbulong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at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pagtatalo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Upang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kayo'y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maging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walang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sala at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walang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malay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mga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anak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Dios na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walang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dungis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gitna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isang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lahing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liko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at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masama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na sa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gitna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nila'y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lumiliwanag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kayong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tulad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mga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ilaw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sanglibutan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Filipos 2:14,15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210176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Mga liwanag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sa mundo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Isang repleksyon ng Dios (Filipos 2:12-13)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Isang ilaw sa sanlibutan (</a:t>
            </a:r>
            <a:r>
              <a:rPr lang="en" sz="2000" b="1" dirty="0">
                <a:solidFill>
                  <a:prstClr val="black"/>
                </a:solidFill>
              </a:rPr>
              <a:t>Filipos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2:14-16)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Isang haing buhay (</a:t>
            </a:r>
            <a:r>
              <a:rPr lang="en" sz="2000" b="1" dirty="0">
                <a:solidFill>
                  <a:prstClr val="black"/>
                </a:solidFill>
              </a:rPr>
              <a:t>Filipos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Mga halimbawa ng ilaw: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Timoteo (</a:t>
            </a:r>
            <a:r>
              <a:rPr lang="en" sz="2000" b="1" dirty="0">
                <a:solidFill>
                  <a:prstClr val="black"/>
                </a:solidFill>
              </a:rPr>
              <a:t>Filipos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2:19-24)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Epafroditus (</a:t>
            </a:r>
            <a:r>
              <a:rPr lang="en" sz="2000" b="1" dirty="0">
                <a:solidFill>
                  <a:prstClr val="black"/>
                </a:solidFill>
              </a:rPr>
              <a:t>Filipos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122464" y="59468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</a:rPr>
              <a:t>Lumiwanag</a:t>
            </a:r>
            <a:r>
              <a:rPr lang="en-US" sz="2000" b="1" dirty="0">
                <a:solidFill>
                  <a:prstClr val="black"/>
                </a:solidFill>
              </a:rPr>
              <a:t> na </a:t>
            </a:r>
            <a:r>
              <a:rPr lang="en-US" sz="2000" b="1" dirty="0" err="1">
                <a:solidFill>
                  <a:prstClr val="black"/>
                </a:solidFill>
              </a:rPr>
              <a:t>gayon</a:t>
            </a:r>
            <a:r>
              <a:rPr lang="en-US" sz="2000" b="1" dirty="0">
                <a:solidFill>
                  <a:prstClr val="black"/>
                </a:solidFill>
              </a:rPr>
              <a:t> ang </a:t>
            </a:r>
            <a:r>
              <a:rPr lang="en-US" sz="2000" b="1" dirty="0" err="1">
                <a:solidFill>
                  <a:prstClr val="black"/>
                </a:solidFill>
              </a:rPr>
              <a:t>inyong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ilaw</a:t>
            </a:r>
            <a:r>
              <a:rPr lang="en-US" sz="2000" b="1" dirty="0">
                <a:solidFill>
                  <a:prstClr val="black"/>
                </a:solidFill>
              </a:rPr>
              <a:t> sa </a:t>
            </a:r>
            <a:r>
              <a:rPr lang="en-US" sz="2000" b="1" dirty="0" err="1">
                <a:solidFill>
                  <a:prstClr val="black"/>
                </a:solidFill>
              </a:rPr>
              <a:t>harap</a:t>
            </a:r>
            <a:r>
              <a:rPr lang="en-US" sz="2000" b="1" dirty="0">
                <a:solidFill>
                  <a:prstClr val="black"/>
                </a:solidFill>
              </a:rPr>
              <a:t> ng mga </a:t>
            </a:r>
            <a:r>
              <a:rPr lang="en-US" sz="2000" b="1" dirty="0" err="1">
                <a:solidFill>
                  <a:prstClr val="black"/>
                </a:solidFill>
              </a:rPr>
              <a:t>tao</a:t>
            </a:r>
            <a:r>
              <a:rPr lang="en-US" sz="2000" b="1" dirty="0">
                <a:solidFill>
                  <a:prstClr val="black"/>
                </a:solidFill>
              </a:rPr>
              <a:t>; </a:t>
            </a:r>
            <a:r>
              <a:rPr lang="en-US" sz="2000" b="1" dirty="0" err="1">
                <a:solidFill>
                  <a:prstClr val="black"/>
                </a:solidFill>
              </a:rPr>
              <a:t>upang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mangakita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nila</a:t>
            </a:r>
            <a:r>
              <a:rPr lang="en-US" sz="2000" b="1" dirty="0">
                <a:solidFill>
                  <a:prstClr val="black"/>
                </a:solidFill>
              </a:rPr>
              <a:t> ang </a:t>
            </a:r>
            <a:r>
              <a:rPr lang="en-US" sz="2000" b="1" dirty="0" err="1">
                <a:solidFill>
                  <a:prstClr val="black"/>
                </a:solidFill>
              </a:rPr>
              <a:t>inyong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mabubuting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gawa</a:t>
            </a:r>
            <a:r>
              <a:rPr lang="en-US" sz="2000" b="1" dirty="0">
                <a:solidFill>
                  <a:prstClr val="black"/>
                </a:solidFill>
              </a:rPr>
              <a:t>, at </a:t>
            </a:r>
            <a:r>
              <a:rPr lang="en-US" sz="2000" b="1" dirty="0" err="1">
                <a:solidFill>
                  <a:prstClr val="black"/>
                </a:solidFill>
              </a:rPr>
              <a:t>kanilang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luwalhatiin</a:t>
            </a:r>
            <a:r>
              <a:rPr lang="en-US" sz="2000" b="1" dirty="0">
                <a:solidFill>
                  <a:prstClr val="black"/>
                </a:solidFill>
              </a:rPr>
              <a:t> ang </a:t>
            </a:r>
            <a:r>
              <a:rPr lang="en-US" sz="2000" b="1" dirty="0" err="1">
                <a:solidFill>
                  <a:prstClr val="black"/>
                </a:solidFill>
              </a:rPr>
              <a:t>inyong</a:t>
            </a:r>
            <a:r>
              <a:rPr lang="en-US" sz="2000" b="1" dirty="0">
                <a:solidFill>
                  <a:prstClr val="black"/>
                </a:solidFill>
              </a:rPr>
              <a:t> Ama na </a:t>
            </a:r>
            <a:r>
              <a:rPr lang="en-US" sz="2000" b="1" dirty="0" err="1">
                <a:solidFill>
                  <a:prstClr val="black"/>
                </a:solidFill>
              </a:rPr>
              <a:t>nasa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langit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(Mt.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363336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363336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363336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363336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363336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333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783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122464" y="1914691"/>
            <a:ext cx="76023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Nabubuhay sa mundong kalimitan ay tinatapakan ang Kautusan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 Dios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tayong mga Kristyano, na gustong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maglingkod sa Dios sa pamumuhay ayon dito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ay mga ilaw na nagliliwanag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 dilim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122464" y="1140968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 Filipos 2:12-18 ay mababasa natin ang bersyon ni P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blo nitong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utos ni Jesus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951334" y="922828"/>
            <a:ext cx="6935868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MGA LIWANAG SA MUNDO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389122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ISANG REPLEKSYON NG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Sapagka't Dios ang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gumagawa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maging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pagnanasa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sa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paggawa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ayon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mabuting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kalooban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PH" sz="1400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Filipos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391712"/>
            <a:ext cx="52106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tapos bihasang maidetalye ang paghamak at pagdakila kay Jesus, dinagdag ni Pablo ang katagang “kaya”. Yun ay, dahil binaba ni Jesus ang sarili at itinaas upang “</a:t>
            </a:r>
            <a:r>
              <a:rPr lang="en-US" sz="2000" b="1" dirty="0">
                <a:solidFill>
                  <a:prstClr val="black"/>
                </a:solidFill>
              </a:rPr>
              <a:t>At </a:t>
            </a:r>
            <a:r>
              <a:rPr lang="en-US" sz="2000" b="1" dirty="0" err="1">
                <a:solidFill>
                  <a:prstClr val="black"/>
                </a:solidFill>
              </a:rPr>
              <a:t>upang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ipahayag</a:t>
            </a:r>
            <a:r>
              <a:rPr lang="en-US" sz="2000" b="1" dirty="0">
                <a:solidFill>
                  <a:prstClr val="black"/>
                </a:solidFill>
              </a:rPr>
              <a:t> ng lahat ng mga </a:t>
            </a:r>
            <a:r>
              <a:rPr lang="en-US" sz="2000" b="1" dirty="0" err="1">
                <a:solidFill>
                  <a:prstClr val="black"/>
                </a:solidFill>
              </a:rPr>
              <a:t>dila</a:t>
            </a:r>
            <a:r>
              <a:rPr lang="en-US" sz="2000" b="1" dirty="0">
                <a:solidFill>
                  <a:prstClr val="black"/>
                </a:solidFill>
              </a:rPr>
              <a:t> na si Jesucristo ay </a:t>
            </a:r>
            <a:r>
              <a:rPr lang="en-US" sz="2000" b="1" dirty="0" err="1">
                <a:solidFill>
                  <a:prstClr val="black"/>
                </a:solidFill>
              </a:rPr>
              <a:t>Panginoon</a:t>
            </a:r>
            <a:r>
              <a:rPr lang="en-US" sz="2000" b="1" dirty="0">
                <a:solidFill>
                  <a:prstClr val="black"/>
                </a:solidFill>
              </a:rPr>
              <a:t>, sa </a:t>
            </a:r>
            <a:r>
              <a:rPr lang="en-US" sz="2000" b="1" dirty="0" err="1">
                <a:solidFill>
                  <a:prstClr val="black"/>
                </a:solidFill>
              </a:rPr>
              <a:t>ikaluluwalhati</a:t>
            </a:r>
            <a:r>
              <a:rPr lang="en-US" sz="2000" b="1" dirty="0">
                <a:solidFill>
                  <a:prstClr val="black"/>
                </a:solidFill>
              </a:rPr>
              <a:t> ng Dios Ama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(Fil. 2:11), ang mga mananampalataya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 Filipos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(at, sa karugtong, sa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ating lahat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ay merong dapat dawin tungkol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 una nating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gawain ay </a:t>
            </a:r>
            <a:r>
              <a:rPr lang="en-PH" sz="2000" b="1" dirty="0" err="1">
                <a:solidFill>
                  <a:prstClr val="black"/>
                </a:solidFill>
              </a:rPr>
              <a:t>lubusin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ating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sariling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pagkaligtas</a:t>
            </a:r>
            <a:r>
              <a:rPr lang="en-PH" sz="2000" b="1" dirty="0">
                <a:solidFill>
                  <a:prstClr val="black"/>
                </a:solidFill>
              </a:rPr>
              <a:t> “na may </a:t>
            </a:r>
            <a:r>
              <a:rPr lang="en-PH" sz="2000" b="1" dirty="0" err="1">
                <a:solidFill>
                  <a:prstClr val="black"/>
                </a:solidFill>
              </a:rPr>
              <a:t>takot</a:t>
            </a:r>
            <a:r>
              <a:rPr lang="en-PH" sz="2000" b="1" dirty="0">
                <a:solidFill>
                  <a:prstClr val="black"/>
                </a:solidFill>
              </a:rPr>
              <a:t> at </a:t>
            </a:r>
            <a:r>
              <a:rPr lang="en-PH" sz="2000" b="1" dirty="0" err="1">
                <a:solidFill>
                  <a:prstClr val="black"/>
                </a:solidFill>
              </a:rPr>
              <a:t>panginginig</a:t>
            </a:r>
            <a:r>
              <a:rPr lang="en-PH" sz="2000" b="1" dirty="0">
                <a:solidFill>
                  <a:prstClr val="black"/>
                </a:solidFill>
              </a:rPr>
              <a:t>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il. 2:12). Kung ang Dios ang magliligtas sa atin (Tito 2:11), bakit mag-aalala tayo dito?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 takot at panginginig ay mga katagang ginamit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bilang kasingkahulugan ng paglilingkod sa Dios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(Awit 2:11). Kaya, idiniin ni Pablo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ang Dios ang naglagay sa atin ng paghahangad na gumawa ng mabuti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at nagbigay sa atin ng lakas upang maging totoo ito. (Filipos 2:13).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ISANG ILAW SA SANLIBUTAN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574151"/>
            <a:ext cx="1157287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Upang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kayo'y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maging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walang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sala at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walang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mga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Dios na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walang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dungis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gitna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isang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lahing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liko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masama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sa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gitna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nila'y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lumiliwanag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kayong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tulad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mga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ilaw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sanglibutan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PH" sz="14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Filipos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gmungkahi si Pablo ng tatlong aspeto na magpapailaw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 mga mananampalataya sa sanlibutan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772150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Kung saan pinakamadilim,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pinakamaliwanag ang ilaw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Sa mundo na ang D</a:t>
            </a:r>
            <a:r>
              <a:rPr kumimoji="0" lang="en-P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os ay sistematikong tinatanggihan, dapat lumiwanag tayong mga Kristyano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 liwanag ni Kristo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ISANG HAING BUHAY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Oo,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kahit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ako'y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maging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hain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paghahandog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paglilingkod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inyong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pananampalataya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ako'y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nakikipagkatuwa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nakikigalak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inyong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lahat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PH" sz="1400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Filipos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gamat inasahan ni Pablo n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makalaya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may posibilidad na mahatulan sya. Ipinakita nya itong posibilidad bilang “</a:t>
            </a:r>
            <a:r>
              <a:rPr lang="fr-FR" sz="2000" b="1" dirty="0" err="1">
                <a:solidFill>
                  <a:prstClr val="black"/>
                </a:solidFill>
              </a:rPr>
              <a:t>maging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hain</a:t>
            </a:r>
            <a:r>
              <a:rPr lang="fr-FR" sz="2000" b="1" dirty="0">
                <a:solidFill>
                  <a:prstClr val="black"/>
                </a:solidFill>
              </a:rPr>
              <a:t> sa </a:t>
            </a:r>
            <a:r>
              <a:rPr lang="fr-FR" sz="2000" b="1" dirty="0" err="1">
                <a:solidFill>
                  <a:prstClr val="black"/>
                </a:solidFill>
              </a:rPr>
              <a:t>paghahandog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(Fil. 2:17).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598027" y="4818041"/>
            <a:ext cx="52863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Hindi nag-aalala si Pablo na mamatay dahil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magbibigay ng higit na lakas ang kanyang patotoo sa mga mananampalataya na tapat nang mga saksi ng Ebanghelyo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sinasabi ito na malakas ang loob, at namumuhay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kapatdapat na anak ng Dios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391159"/>
            <a:ext cx="3507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 alay [inuming handog] ay binubuo ng pagbuhos ng likido sa alay na inihahandog (Ex. 29:39-40). 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kasong ito, ang hain na tinatanong ay ang mga taga-Filipos.</a:t>
            </a: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0" y="4510264"/>
            <a:ext cx="35909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Mamamatay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ba ang mga taga Filipos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Hindi. Ang kanilang handog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ay binubuo ng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katampatang pagsamba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”. Ito ay haing buhay, isang handog 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dapat ialay </a:t>
            </a:r>
            <a:r>
              <a:rPr lang="en-PH" sz="2000" b="1" dirty="0" err="1">
                <a:solidFill>
                  <a:prstClr val="black"/>
                </a:solidFill>
                <a:latin typeface="Aptos" panose="02110004020202020204"/>
              </a:rPr>
              <a:t>nating</a:t>
            </a:r>
            <a:r>
              <a:rPr lang="en-PH" sz="2000" b="1" dirty="0">
                <a:solidFill>
                  <a:prstClr val="black"/>
                </a:solidFill>
                <a:latin typeface="Aptos" panose="02110004020202020204"/>
              </a:rPr>
              <a:t> lahat sa Dios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(Rom. 12:1).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4240512" y="867346"/>
            <a:ext cx="7610167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MGA HALIMBAWA NG ILAW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0980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TIMOTEO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3275937" y="94624"/>
            <a:ext cx="88017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Nguni't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nalalaman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ninyo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pagkasubok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sa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kaniya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na gaya ng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paglilingkod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anak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sa ama, ay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gayon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naglilingkod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siyang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kasama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ko sa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ikalalaganap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evangelio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PH" sz="14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Filipos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7896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 Timoteo ay masigasig na kamanggagawa ni Pablo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 co-author ng anim na liham (2 Corinto, Filipos , Colosas, 1 Tesalonica, 2 Tesalonica, Filemon). Si Pablo mismo ang pumili sa kanya bilang ebanghelista (Gawa 16:1-3). A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ang nakita ni P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blo sa espesyal sa batang lalaking ito?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7299" y="2165154"/>
            <a:ext cx="2608242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74346"/>
            <a:ext cx="53353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Una, bawat isa “ay nagsasalita ng mabuti sa kanya”. Ang pagiging akma nya sa ministeryo ay kinumpirma ng propesiya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 Tim. 1:18)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Bilang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kabataan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itinuring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sya ni Pablo bilang anak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(1 Tim. 1:2; 4:12).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Sa kanyang bahagi, iginalang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at minahal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ni Timoteo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si P</a:t>
            </a:r>
            <a:r>
              <a:rPr kumimoji="0" lang="en-PH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blo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gaya ng anak sa kanyang ama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(Fil. 2:22).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070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Itinuring sya ni P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kasing epektibo nya sa trabaho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Cor</a:t>
            </a:r>
            <a:r>
              <a:rPr lang="en" sz="2000" b="1" dirty="0">
                <a:solidFill>
                  <a:prstClr val="black"/>
                </a:solidFill>
              </a:rPr>
              <a:t>. 6:10). Pinagkatiwalaan nya sya ng ilang iglesia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 pangangasiwaan,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gaya ng Corinto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Cor. 4:17); Filipos (Fil. 2:19); at Tesalonica (1 Tes. 3:2). N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gdusa rin sya sa kulungan gaya ni P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blo (Heb. 13:23).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1339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37</cp:revision>
  <dcterms:created xsi:type="dcterms:W3CDTF">2026-01-05T23:20:28Z</dcterms:created>
  <dcterms:modified xsi:type="dcterms:W3CDTF">2026-01-25T14:49:14Z</dcterms:modified>
</cp:coreProperties>
</file>