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Lahat tayo ay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kailangan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Cor.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Lahat tayo ay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mayroong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sariling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gawain (1 Cor.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natin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pwedeng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hamakin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sinuman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(1 Cor.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Walang “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mababa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na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mananampalataya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(1 Cor.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Kalingain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ang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isa’t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-isa (1 Cor.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Lahat tayo ay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kailangan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Cor.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Lahat tayo ay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mayroong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sariling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gawain (1 Cor.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natin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pwedeng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hamakin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sinuman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(1 Cor.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Walang “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mababa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na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mananampalataya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(1 Cor.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Kalingain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ang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isa’t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-isa (1 Cor.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ANG KADAKILAAN NI KRISTO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18319" y="85522"/>
            <a:ext cx="3773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Aralin 8 para sa ika-21 ng </a:t>
            </a:r>
            <a:r>
              <a:rPr lang="en-US" sz="1600" b="1" noProof="0" dirty="0" err="1">
                <a:solidFill>
                  <a:srgbClr val="2E767C"/>
                </a:solidFill>
              </a:rPr>
              <a:t>Pebrero</a:t>
            </a:r>
            <a:r>
              <a:rPr lang="en-US" sz="1600" b="1" noProof="0" dirty="0">
                <a:solidFill>
                  <a:srgbClr val="2E767C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784219" y="412046"/>
            <a:ext cx="6252826" cy="6155531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siya</a:t>
            </a:r>
            <a:r>
              <a:rPr lang="en-US" sz="25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(Kristo) ang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larawan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Dios na di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nakikita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panganay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lahat ng mga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nilalang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 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Sapagka't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nilalang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lahat na mga bagay, sa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sangkalangitan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at sa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sangkalupaan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na mga bagay na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nakikita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at ang mga bagay na di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nakikita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maging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mga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luklukan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 mga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pagsakop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 mga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pamunuan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 mga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kapangyarihan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lahat ng mga bagay ay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nilalang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pamamagitan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niya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at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ukol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 At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siya'y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 lahat ng mga bagay, at ang lahat ng mga bagay ay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nangabubuhay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dahil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Colosas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D81062"/>
                </a:solidFill>
              </a:rPr>
              <a:t>Ang </a:t>
            </a:r>
            <a:r>
              <a:rPr lang="en-US" sz="2000" b="1" noProof="0" dirty="0" err="1">
                <a:solidFill>
                  <a:srgbClr val="D81062"/>
                </a:solidFill>
              </a:rPr>
              <a:t>larawan</a:t>
            </a:r>
            <a:r>
              <a:rPr lang="en-US" sz="2000" b="1" noProof="0" dirty="0">
                <a:solidFill>
                  <a:srgbClr val="D81062"/>
                </a:solidFill>
              </a:rPr>
              <a:t> ng Dios (</a:t>
            </a:r>
            <a:r>
              <a:rPr lang="en-US" sz="2000" b="1" noProof="0" dirty="0" err="1">
                <a:solidFill>
                  <a:srgbClr val="D81062"/>
                </a:solidFill>
              </a:rPr>
              <a:t>Colosas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9112E3"/>
                </a:solidFill>
              </a:rPr>
              <a:t>Ang </a:t>
            </a:r>
            <a:r>
              <a:rPr lang="en-US" sz="2000" b="1" noProof="0" dirty="0" err="1">
                <a:solidFill>
                  <a:srgbClr val="9112E3"/>
                </a:solidFill>
              </a:rPr>
              <a:t>panganay</a:t>
            </a:r>
            <a:r>
              <a:rPr lang="en-US" sz="2000" b="1" noProof="0" dirty="0">
                <a:solidFill>
                  <a:srgbClr val="9112E3"/>
                </a:solidFill>
              </a:rPr>
              <a:t> (</a:t>
            </a:r>
            <a:r>
              <a:rPr lang="en-US" sz="2000" b="1" noProof="0" dirty="0" err="1">
                <a:solidFill>
                  <a:srgbClr val="9112E3"/>
                </a:solidFill>
              </a:rPr>
              <a:t>Colosas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173EE5"/>
                </a:solidFill>
              </a:rPr>
              <a:t>Ang ulo ng Iglesia (</a:t>
            </a:r>
            <a:r>
              <a:rPr lang="en-US" sz="2000" b="1" noProof="0" dirty="0" err="1">
                <a:solidFill>
                  <a:srgbClr val="173EE5"/>
                </a:solidFill>
              </a:rPr>
              <a:t>Colosas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28BA63"/>
                </a:solidFill>
              </a:rPr>
              <a:t>Ang </a:t>
            </a:r>
            <a:r>
              <a:rPr lang="en-US" sz="2000" b="1" noProof="0" dirty="0" err="1">
                <a:solidFill>
                  <a:srgbClr val="28BA63"/>
                </a:solidFill>
              </a:rPr>
              <a:t>pasimula</a:t>
            </a:r>
            <a:r>
              <a:rPr lang="en-US" sz="2000" b="1" noProof="0" dirty="0">
                <a:solidFill>
                  <a:srgbClr val="28BA63"/>
                </a:solidFill>
              </a:rPr>
              <a:t> (Colossians 1:18b)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E35316"/>
                </a:solidFill>
              </a:rPr>
              <a:t>Ang </a:t>
            </a:r>
            <a:r>
              <a:rPr lang="en-US" sz="2000" b="1" noProof="0" dirty="0" err="1">
                <a:solidFill>
                  <a:srgbClr val="E35316"/>
                </a:solidFill>
              </a:rPr>
              <a:t>tagapagkasundo</a:t>
            </a:r>
            <a:r>
              <a:rPr lang="en-US" sz="2000" b="1" noProof="0" dirty="0">
                <a:solidFill>
                  <a:srgbClr val="E35316"/>
                </a:solidFill>
              </a:rPr>
              <a:t> (Colossians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499" y="105856"/>
            <a:ext cx="43311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Ipinahayag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Pablo na </a:t>
            </a:r>
            <a:r>
              <a:rPr lang="en-US" sz="2000" b="1" noProof="0" dirty="0" err="1"/>
              <a:t>nagdala</a:t>
            </a:r>
            <a:r>
              <a:rPr lang="en-US" sz="2000" b="1" noProof="0" dirty="0"/>
              <a:t> si Jesus ng </a:t>
            </a:r>
            <a:r>
              <a:rPr lang="en-US" sz="2000" b="1" noProof="0" dirty="0" err="1"/>
              <a:t>kapayapaan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buong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uniberso</a:t>
            </a:r>
            <a:r>
              <a:rPr lang="en-US" sz="2000" b="1" noProof="0" dirty="0"/>
              <a:t>, “</a:t>
            </a:r>
            <a:r>
              <a:rPr lang="en-US" sz="2000" b="1" dirty="0" err="1"/>
              <a:t>maging</a:t>
            </a:r>
            <a:r>
              <a:rPr lang="en-US" sz="2000" b="1" dirty="0"/>
              <a:t> mga bagay sa </a:t>
            </a:r>
            <a:r>
              <a:rPr lang="en-US" sz="2000" b="1" dirty="0" err="1"/>
              <a:t>kalupaan</a:t>
            </a:r>
            <a:r>
              <a:rPr lang="en-US" sz="2000" b="1" dirty="0"/>
              <a:t>, o mga bagay sa </a:t>
            </a:r>
            <a:r>
              <a:rPr lang="en-US" sz="2000" b="1" dirty="0" err="1"/>
              <a:t>sangkalangitan</a:t>
            </a:r>
            <a:r>
              <a:rPr lang="en-US" sz="2000" b="1" noProof="0" dirty="0"/>
              <a:t>” (Col. 1:20).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618052" y="121666"/>
            <a:ext cx="7488223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Si Kristo Jesus ay…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859454"/>
            <a:ext cx="43311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Bago </a:t>
            </a:r>
            <a:r>
              <a:rPr lang="en-US" sz="2000" b="1" noProof="0" dirty="0" err="1"/>
              <a:t>dumating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pangungusap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, sinabi sa atin ng </a:t>
            </a:r>
            <a:r>
              <a:rPr lang="en-US" sz="2000" b="1" noProof="0" dirty="0" err="1"/>
              <a:t>apostol</a:t>
            </a:r>
            <a:r>
              <a:rPr lang="en-US" sz="2000" b="1" noProof="0" dirty="0"/>
              <a:t> kung </a:t>
            </a:r>
            <a:r>
              <a:rPr lang="en-US" sz="2000" b="1" noProof="0" dirty="0" err="1"/>
              <a:t>sino</a:t>
            </a:r>
            <a:r>
              <a:rPr lang="en-US" sz="2000" b="1" noProof="0" dirty="0"/>
              <a:t> talaga si Jesus. Hindi isang </a:t>
            </a:r>
            <a:r>
              <a:rPr lang="en-US" sz="2000" b="1" noProof="0" dirty="0" err="1"/>
              <a:t>dakilang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guro</a:t>
            </a:r>
            <a:r>
              <a:rPr lang="en-US" sz="2000" b="1" noProof="0" dirty="0"/>
              <a:t>, o </a:t>
            </a:r>
            <a:r>
              <a:rPr lang="en-US" sz="2000" b="1" noProof="0" dirty="0" err="1"/>
              <a:t>pilosopo</a:t>
            </a:r>
            <a:r>
              <a:rPr lang="en-US" sz="2000" b="1" noProof="0" dirty="0"/>
              <a:t>, o isang </a:t>
            </a:r>
            <a:r>
              <a:rPr lang="en-US" sz="2000" b="1" noProof="0" dirty="0" err="1"/>
              <a:t>propeta</a:t>
            </a:r>
            <a:r>
              <a:rPr lang="en-US" sz="2000" b="1" noProof="0" dirty="0"/>
              <a:t>, o </a:t>
            </a:r>
            <a:r>
              <a:rPr lang="en-US" sz="2000" b="1" noProof="0" dirty="0" err="1"/>
              <a:t>mangangaral</a:t>
            </a:r>
            <a:r>
              <a:rPr lang="en-US" sz="2000" b="1" noProof="0" dirty="0"/>
              <a:t>, o </a:t>
            </a:r>
            <a:r>
              <a:rPr lang="en-US" sz="2000" b="1" noProof="0" dirty="0" err="1"/>
              <a:t>mensahero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mabuting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balita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LARAWAN NG DIOS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larawan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ng Dios na di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nakikita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…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      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Colosas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larawan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maaaring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kopya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realidad</a:t>
            </a:r>
            <a:r>
              <a:rPr lang="en-US" sz="2000" b="1" noProof="0" dirty="0"/>
              <a:t> (picture, hologram, </a:t>
            </a:r>
            <a:r>
              <a:rPr lang="en-US" sz="2000" b="1" noProof="0" dirty="0" err="1"/>
              <a:t>estatwa</a:t>
            </a:r>
            <a:r>
              <a:rPr lang="en-US" sz="2000" b="1" noProof="0" dirty="0"/>
              <a:t>), o </a:t>
            </a:r>
            <a:r>
              <a:rPr lang="en-US" sz="2000" b="1" noProof="0" dirty="0" err="1"/>
              <a:t>lalo</a:t>
            </a:r>
            <a:r>
              <a:rPr lang="en-US" sz="2000" b="1" noProof="0" dirty="0"/>
              <a:t> na isang </a:t>
            </a:r>
            <a:r>
              <a:rPr lang="en-US" sz="2000" b="1" noProof="0" dirty="0" err="1"/>
              <a:t>kathang</a:t>
            </a:r>
            <a:r>
              <a:rPr lang="en-US" sz="2000" b="1" dirty="0"/>
              <a:t>-</a:t>
            </a:r>
            <a:r>
              <a:rPr lang="en-US" sz="2000" b="1" noProof="0" dirty="0" err="1"/>
              <a:t>isip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drowing</a:t>
            </a:r>
            <a:r>
              <a:rPr lang="en-US" sz="2000" b="1" noProof="0" dirty="0"/>
              <a:t>). </a:t>
            </a:r>
            <a:r>
              <a:rPr lang="en-US" sz="2000" b="1" noProof="0" dirty="0" err="1"/>
              <a:t>Ngunit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konsepto</a:t>
            </a:r>
            <a:r>
              <a:rPr lang="en-US" sz="2000" b="1" noProof="0" dirty="0"/>
              <a:t> ng Biblia sa </a:t>
            </a:r>
            <a:r>
              <a:rPr lang="en-US" sz="2000" b="1" dirty="0" err="1"/>
              <a:t>larawan</a:t>
            </a:r>
            <a:r>
              <a:rPr lang="en-US" sz="2000" b="1" dirty="0"/>
              <a:t> ay </a:t>
            </a:r>
            <a:r>
              <a:rPr lang="en-US" sz="2000" b="1" dirty="0" err="1"/>
              <a:t>higit</a:t>
            </a:r>
            <a:r>
              <a:rPr lang="en-US" sz="2000" b="1" dirty="0"/>
              <a:t> pa doon</a:t>
            </a:r>
            <a:r>
              <a:rPr lang="en-US" sz="2000" b="1" noProof="0" dirty="0"/>
              <a:t>.</a:t>
            </a: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Nilikha</a:t>
            </a:r>
            <a:r>
              <a:rPr lang="en-US" sz="2000" b="1" noProof="0" dirty="0"/>
              <a:t> ng Dios </a:t>
            </a:r>
            <a:r>
              <a:rPr lang="en-US" sz="2000" b="1" noProof="0" dirty="0" err="1"/>
              <a:t>sina</a:t>
            </a:r>
            <a:r>
              <a:rPr lang="en-US" sz="2000" b="1" noProof="0" dirty="0"/>
              <a:t> Adan at Eba sa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larawan</a:t>
            </a:r>
            <a:r>
              <a:rPr lang="en-US" sz="2000" b="1" noProof="0" dirty="0"/>
              <a:t> (Gen. 1:27), at </a:t>
            </a:r>
            <a:r>
              <a:rPr lang="en-US" sz="2000" b="1" noProof="0" dirty="0" err="1"/>
              <a:t>naging</a:t>
            </a:r>
            <a:r>
              <a:rPr lang="en-US" sz="2000" b="1" noProof="0" dirty="0"/>
              <a:t> ama si Adan na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kawangis</a:t>
            </a:r>
            <a:r>
              <a:rPr lang="en-US" sz="2000" b="1" noProof="0" dirty="0"/>
              <a:t> (Gen. 5:3). Ito ay </a:t>
            </a:r>
            <a:r>
              <a:rPr lang="en-US" sz="2000" b="1" noProof="0" dirty="0" err="1"/>
              <a:t>hindi</a:t>
            </a:r>
            <a:r>
              <a:rPr lang="en-US" sz="2000" b="1" noProof="0" dirty="0"/>
              <a:t> mga </a:t>
            </a:r>
            <a:r>
              <a:rPr lang="en-US" sz="2000" b="1" noProof="0" dirty="0" err="1"/>
              <a:t>kopya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realidad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ginaya</a:t>
            </a:r>
            <a:r>
              <a:rPr lang="en-US" sz="2000" b="1" noProof="0" dirty="0"/>
              <a:t>, o katha ng </a:t>
            </a:r>
            <a:r>
              <a:rPr lang="en-US" sz="2000" b="1" noProof="0" dirty="0" err="1"/>
              <a:t>imahinasyon</a:t>
            </a:r>
            <a:r>
              <a:rPr lang="en-US" sz="2000" b="1" noProof="0" dirty="0"/>
              <a:t>. Sila ay </a:t>
            </a:r>
            <a:r>
              <a:rPr lang="en-US" sz="2000" b="1" noProof="0" dirty="0" err="1"/>
              <a:t>pisikal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saykologikal</a:t>
            </a:r>
            <a:r>
              <a:rPr lang="en-US" sz="2000" b="1" noProof="0" dirty="0"/>
              <a:t>, at </a:t>
            </a:r>
            <a:r>
              <a:rPr lang="en-US" sz="2000" b="1" noProof="0" dirty="0" err="1"/>
              <a:t>sosyal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pagkakahawig</a:t>
            </a:r>
            <a:r>
              <a:rPr lang="en-US" sz="2000" b="1" noProof="0" dirty="0"/>
              <a:t>…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524654" y="3310165"/>
            <a:ext cx="497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Sinabi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Pablo na ang </a:t>
            </a:r>
            <a:r>
              <a:rPr lang="en-US" sz="2000" b="1" noProof="0" dirty="0" err="1"/>
              <a:t>seremonyal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kautusan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anino</a:t>
            </a:r>
            <a:r>
              <a:rPr lang="en-US" sz="2000" b="1" noProof="0" dirty="0"/>
              <a:t>, “</a:t>
            </a:r>
            <a:r>
              <a:rPr lang="en-US" sz="2000" b="1" noProof="0" dirty="0" err="1"/>
              <a:t>hindi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talagang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larawan</a:t>
            </a:r>
            <a:r>
              <a:rPr lang="en-US" sz="2000" b="1" noProof="0" dirty="0"/>
              <a:t> ng mga bagay” (Heb. 10:1), </a:t>
            </a:r>
            <a:r>
              <a:rPr lang="en-US" sz="2000" b="1" noProof="0" dirty="0" err="1"/>
              <a:t>napapaunawa</a:t>
            </a:r>
            <a:r>
              <a:rPr lang="en-US" sz="2000" b="1" noProof="0" dirty="0"/>
              <a:t> na “</a:t>
            </a:r>
            <a:r>
              <a:rPr lang="en-US" sz="2000" b="1" noProof="0" dirty="0" err="1"/>
              <a:t>larawan</a:t>
            </a:r>
            <a:r>
              <a:rPr lang="en-US" sz="2000" b="1" noProof="0" dirty="0"/>
              <a:t>= </a:t>
            </a:r>
            <a:r>
              <a:rPr lang="en-US" sz="2000" b="1" noProof="0" dirty="0" err="1"/>
              <a:t>realidad</a:t>
            </a:r>
            <a:r>
              <a:rPr lang="en-US" sz="2000" b="1" noProof="0" dirty="0"/>
              <a:t>.”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531128" y="4611231"/>
            <a:ext cx="51297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tanong</a:t>
            </a:r>
            <a:r>
              <a:rPr lang="en-US" sz="2000" b="1" noProof="0" dirty="0"/>
              <a:t> ay: </a:t>
            </a:r>
            <a:r>
              <a:rPr lang="en-US" sz="2000" b="1" i="1" dirty="0" err="1"/>
              <a:t>Kapareho</a:t>
            </a:r>
            <a:r>
              <a:rPr lang="en-US" sz="2000" b="1" dirty="0"/>
              <a:t> ba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noProof="0" dirty="0"/>
              <a:t>Jesus ang Dios, o </a:t>
            </a:r>
            <a:r>
              <a:rPr lang="en-US" sz="2000" b="1" i="1" noProof="0" dirty="0" err="1"/>
              <a:t>kapantay</a:t>
            </a:r>
            <a:r>
              <a:rPr lang="en-US" sz="2000" b="1" noProof="0" dirty="0"/>
              <a:t> ng Dios? Dagdag sa </a:t>
            </a:r>
            <a:r>
              <a:rPr lang="en-US" sz="2000" b="1" noProof="0" dirty="0" err="1"/>
              <a:t>paulit-ulit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pagkilala</a:t>
            </a:r>
            <a:r>
              <a:rPr lang="en-US" sz="2000" b="1" noProof="0" dirty="0"/>
              <a:t> sa kanya ay ang banal na </a:t>
            </a:r>
            <a:r>
              <a:rPr lang="en-US" sz="2000" b="1" noProof="0" dirty="0" err="1"/>
              <a:t>pangalang</a:t>
            </a:r>
            <a:r>
              <a:rPr lang="en-US" sz="2000" b="1" noProof="0" dirty="0"/>
              <a:t> “Ako </a:t>
            </a:r>
            <a:r>
              <a:rPr lang="en-US" sz="2000" b="1" noProof="0" dirty="0" err="1"/>
              <a:t>nga</a:t>
            </a:r>
            <a:r>
              <a:rPr lang="en-US" sz="2000" b="1" noProof="0" dirty="0"/>
              <a:t>,” </a:t>
            </a:r>
            <a:r>
              <a:rPr lang="en-US" sz="2000" b="1" noProof="0" dirty="0" err="1"/>
              <a:t>Tahasang</a:t>
            </a:r>
            <a:r>
              <a:rPr lang="en-US" sz="2000" b="1" noProof="0" dirty="0"/>
              <a:t> sinabi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Jesus: “Ako at ang Ama ay </a:t>
            </a:r>
            <a:r>
              <a:rPr lang="en-US" sz="2000" b="1" noProof="0" dirty="0" err="1"/>
              <a:t>iisa</a:t>
            </a:r>
            <a:r>
              <a:rPr lang="en-US" sz="2000" b="1" noProof="0" dirty="0"/>
              <a:t>” (Juan 10:30); “</a:t>
            </a:r>
            <a:r>
              <a:rPr lang="fi-FI" sz="2000" b="1" dirty="0"/>
              <a:t>ang nakakita sa akin ay nakakita sa Ama</a:t>
            </a:r>
            <a:r>
              <a:rPr lang="en-US" sz="2000" b="1" noProof="0" dirty="0"/>
              <a:t>” (Juan 14:9).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-109057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ANG PANGANAY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506382"/>
            <a:ext cx="9532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siya'y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sa lahat ng mga bagay, at ang lahat ng mga bagay ay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nangabubuhay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dahil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kaniya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Colosas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214672"/>
            <a:ext cx="6480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“</a:t>
            </a:r>
            <a:r>
              <a:rPr lang="en-US" sz="2000" b="1" noProof="0" dirty="0" err="1"/>
              <a:t>Panganay</a:t>
            </a:r>
            <a:r>
              <a:rPr lang="en-US" sz="2000" b="1" noProof="0" dirty="0"/>
              <a:t>” ay </a:t>
            </a:r>
            <a:r>
              <a:rPr lang="en-US" sz="2000" b="1" noProof="0" dirty="0" err="1"/>
              <a:t>nangangahulugang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unang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ipinanganak</a:t>
            </a:r>
            <a:r>
              <a:rPr lang="en-US" sz="2000" b="1" noProof="0" dirty="0"/>
              <a:t>. Kaya, ang </a:t>
            </a:r>
            <a:r>
              <a:rPr lang="en-US" sz="2000" b="1" noProof="0" dirty="0" err="1"/>
              <a:t>ilan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nagtuturong</a:t>
            </a:r>
            <a:r>
              <a:rPr lang="en-US" sz="2000" b="1" noProof="0" dirty="0"/>
              <a:t> si Jesus ay </a:t>
            </a:r>
            <a:r>
              <a:rPr lang="en-US" sz="2000" b="1" noProof="0" dirty="0" err="1"/>
              <a:t>unang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nilalang</a:t>
            </a:r>
            <a:r>
              <a:rPr lang="en-US" sz="2000" b="1" noProof="0" dirty="0"/>
              <a:t> ng Dios (Col. 1:15). </a:t>
            </a:r>
            <a:r>
              <a:rPr lang="en-US" sz="2000" b="1" noProof="0" dirty="0" err="1"/>
              <a:t>Ngunit</a:t>
            </a:r>
            <a:r>
              <a:rPr lang="en-US" sz="2000" b="1" noProof="0" dirty="0"/>
              <a:t>, </a:t>
            </a:r>
            <a:r>
              <a:rPr lang="en-US" sz="2000" b="1" dirty="0"/>
              <a:t>gaya</a:t>
            </a:r>
            <a:r>
              <a:rPr lang="en-US" sz="2000" b="1" noProof="0" dirty="0"/>
              <a:t> ng </a:t>
            </a:r>
            <a:r>
              <a:rPr lang="en-US" sz="2000" b="1" dirty="0" err="1"/>
              <a:t>salitang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larawan</a:t>
            </a:r>
            <a:r>
              <a:rPr lang="en-US" sz="2000" b="1" noProof="0" dirty="0"/>
              <a:t>,” ang </a:t>
            </a:r>
            <a:r>
              <a:rPr lang="en-US" sz="2000" b="1" noProof="0" dirty="0" err="1"/>
              <a:t>salitang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panganay</a:t>
            </a:r>
            <a:r>
              <a:rPr lang="en-US" sz="2000" b="1" noProof="0" dirty="0"/>
              <a:t>” ay may mas </a:t>
            </a:r>
            <a:r>
              <a:rPr lang="en-US" sz="2000" b="1" noProof="0" dirty="0" err="1"/>
              <a:t>malawak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kahulugan</a:t>
            </a:r>
            <a:r>
              <a:rPr lang="en-US" sz="2000" b="1" noProof="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6"/>
            <a:ext cx="1618580" cy="1079144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561886" y="1315026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561886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9341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31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78185" y="2649924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1275" y="4932372"/>
            <a:ext cx="63706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Tinutukoy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Pablo </a:t>
            </a:r>
            <a:r>
              <a:rPr lang="en-US" sz="2000" b="1" noProof="0" dirty="0" err="1"/>
              <a:t>itong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pagkamataas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Colosas</a:t>
            </a:r>
            <a:r>
              <a:rPr lang="en-US" sz="2000" b="1" noProof="0" dirty="0"/>
              <a:t>. Upang </a:t>
            </a:r>
            <a:r>
              <a:rPr lang="en-US" sz="2000" b="1" noProof="0" dirty="0" err="1"/>
              <a:t>maiwasan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pagdududa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likas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nito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ipinalagay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niya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dalawang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katangian</a:t>
            </a:r>
            <a:r>
              <a:rPr lang="en-US" sz="2000" b="1" noProof="0" dirty="0"/>
              <a:t> sa kanya: ang </a:t>
            </a:r>
            <a:r>
              <a:rPr lang="en-US" sz="2000" b="1" dirty="0" err="1"/>
              <a:t>paglalang</a:t>
            </a:r>
            <a:r>
              <a:rPr lang="en-US" sz="2000" b="1" dirty="0"/>
              <a:t> ng lahat na </a:t>
            </a:r>
            <a:r>
              <a:rPr lang="en-US" sz="2000" b="1" dirty="0" err="1"/>
              <a:t>umiiral</a:t>
            </a:r>
            <a:r>
              <a:rPr lang="en-US" sz="2000" b="1" noProof="0" dirty="0"/>
              <a:t> (Col. 1:16; Isa. 45:18); at ang </a:t>
            </a:r>
            <a:r>
              <a:rPr lang="en-US" sz="2000" b="1" noProof="0" dirty="0" err="1"/>
              <a:t>pagsustento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nito</a:t>
            </a:r>
            <a:r>
              <a:rPr lang="en-US" sz="2000" b="1" noProof="0" dirty="0"/>
              <a:t> (Col. 1:17; Aw. 119:91).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845888"/>
            <a:ext cx="64800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Si Isaac ang </a:t>
            </a:r>
            <a:r>
              <a:rPr lang="en-US" sz="2000" b="1" noProof="0" dirty="0" err="1"/>
              <a:t>panganay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halip</a:t>
            </a:r>
            <a:r>
              <a:rPr lang="en-US" sz="2000" b="1" noProof="0" dirty="0"/>
              <a:t> na si Ismael; si Jacob ang </a:t>
            </a:r>
            <a:r>
              <a:rPr lang="en-US" sz="2000" b="1" noProof="0" dirty="0" err="1"/>
              <a:t>panganay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halip</a:t>
            </a:r>
            <a:r>
              <a:rPr lang="en-US" sz="2000" b="1" noProof="0" dirty="0"/>
              <a:t> na si Esau; si Jose ang </a:t>
            </a:r>
            <a:r>
              <a:rPr lang="en-US" sz="2000" b="1" noProof="0" dirty="0" err="1"/>
              <a:t>panganay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halip</a:t>
            </a:r>
            <a:r>
              <a:rPr lang="en-US" sz="2000" b="1" noProof="0" dirty="0"/>
              <a:t> na si Ruben; si David ang </a:t>
            </a:r>
            <a:r>
              <a:rPr lang="en-US" sz="2000" b="1" noProof="0" dirty="0" err="1"/>
              <a:t>panganay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halip</a:t>
            </a:r>
            <a:r>
              <a:rPr lang="en-US" sz="2000" b="1" noProof="0" dirty="0"/>
              <a:t> na si Eliab (Awit 89:27). Sila ay mga </a:t>
            </a:r>
            <a:r>
              <a:rPr lang="en-US" sz="2000" b="1" dirty="0" err="1"/>
              <a:t>panganay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dahil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hawak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nila</a:t>
            </a:r>
            <a:r>
              <a:rPr lang="en-US" sz="2000" b="1" noProof="0" dirty="0"/>
              <a:t> </a:t>
            </a:r>
            <a:r>
              <a:rPr lang="en-US" sz="2000" b="1" dirty="0"/>
              <a:t>ang </a:t>
            </a:r>
            <a:r>
              <a:rPr lang="en-US" sz="2000" b="1" dirty="0" err="1"/>
              <a:t>pinakamataas</a:t>
            </a:r>
            <a:r>
              <a:rPr lang="en-US" sz="2000" b="1" dirty="0"/>
              <a:t> na </a:t>
            </a:r>
            <a:r>
              <a:rPr lang="en-US" sz="2000" b="1" dirty="0" err="1"/>
              <a:t>posisyon</a:t>
            </a:r>
            <a:r>
              <a:rPr lang="en-US" sz="2000" b="1" dirty="0"/>
              <a:t> sa </a:t>
            </a:r>
            <a:r>
              <a:rPr lang="en-US" sz="2000" b="1" dirty="0" err="1"/>
              <a:t>kanilang</a:t>
            </a:r>
            <a:r>
              <a:rPr lang="en-US" sz="2000" b="1" dirty="0"/>
              <a:t> mga </a:t>
            </a:r>
            <a:r>
              <a:rPr lang="en-US" sz="2000" b="1" dirty="0" err="1"/>
              <a:t>kapatid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hindi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dahil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silang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ipinanganak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ANG ULO NG IGLESIA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179429" y="666235"/>
            <a:ext cx="8548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ulo ng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katawan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sa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makatuwid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baga'y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iglesia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Colosas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Sa </a:t>
            </a:r>
            <a:r>
              <a:rPr lang="en-US" sz="2000" b="1" noProof="0" dirty="0" err="1"/>
              <a:t>ilang</a:t>
            </a:r>
            <a:r>
              <a:rPr lang="en-US" sz="2000" b="1" noProof="0" dirty="0"/>
              <a:t> mga </a:t>
            </a:r>
            <a:r>
              <a:rPr lang="en-US" sz="2000" b="1" noProof="0" dirty="0" err="1"/>
              <a:t>wika</a:t>
            </a:r>
            <a:r>
              <a:rPr lang="en-US" sz="2000" b="1" noProof="0" dirty="0"/>
              <a:t> (gaya ng Catalan o Englis) ang </a:t>
            </a:r>
            <a:r>
              <a:rPr lang="en-US" sz="2000" b="1" noProof="0" dirty="0" err="1"/>
              <a:t>salitang</a:t>
            </a:r>
            <a:r>
              <a:rPr lang="en-US" sz="2000" b="1" noProof="0" dirty="0"/>
              <a:t> “ulo” ay </a:t>
            </a:r>
            <a:r>
              <a:rPr lang="en-US" sz="2000" b="1" noProof="0" dirty="0" err="1"/>
              <a:t>sinasalin</a:t>
            </a:r>
            <a:r>
              <a:rPr lang="en-US" sz="2000" b="1" noProof="0" dirty="0"/>
              <a:t> ding “</a:t>
            </a:r>
            <a:r>
              <a:rPr lang="en-US" sz="2000" b="1" noProof="0" dirty="0" err="1"/>
              <a:t>pinuno</a:t>
            </a:r>
            <a:r>
              <a:rPr lang="en-US" sz="2000" b="1" noProof="0" dirty="0"/>
              <a:t>” o “</a:t>
            </a:r>
            <a:r>
              <a:rPr lang="en-US" sz="2000" b="1" noProof="0" dirty="0" err="1"/>
              <a:t>prinsipal</a:t>
            </a:r>
            <a:r>
              <a:rPr lang="en-US" sz="2000" b="1" noProof="0" dirty="0"/>
              <a:t>,” </a:t>
            </a:r>
            <a:r>
              <a:rPr lang="en-US" sz="2000" b="1" noProof="0" dirty="0" err="1"/>
              <a:t>dahil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iyon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metaporikal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kahulugan</a:t>
            </a:r>
            <a:r>
              <a:rPr lang="en-US" sz="2000" b="1" noProof="0" dirty="0"/>
              <a:t> ng “ulo.” Ito </a:t>
            </a:r>
            <a:r>
              <a:rPr lang="en-US" sz="2000" b="1" noProof="0" dirty="0" err="1"/>
              <a:t>rin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kaso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Hebreo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Halimbawa</a:t>
            </a:r>
            <a:r>
              <a:rPr lang="en-US" sz="2000" b="1" noProof="0" dirty="0"/>
              <a:t>, “</a:t>
            </a:r>
            <a:r>
              <a:rPr lang="en-US" sz="2000" b="1" noProof="0" dirty="0" err="1"/>
              <a:t>magtalaga</a:t>
            </a:r>
            <a:r>
              <a:rPr lang="en-US" sz="2000" b="1" noProof="0" dirty="0"/>
              <a:t> para sa </a:t>
            </a:r>
            <a:r>
              <a:rPr lang="en-US" sz="2000" b="1" noProof="0" dirty="0" err="1"/>
              <a:t>kanila</a:t>
            </a:r>
            <a:r>
              <a:rPr lang="en-US" sz="2000" b="1" noProof="0" dirty="0"/>
              <a:t> ng isang </a:t>
            </a:r>
            <a:r>
              <a:rPr lang="en-US" sz="2000" b="1" dirty="0"/>
              <a:t>ulo</a:t>
            </a:r>
            <a:r>
              <a:rPr lang="en-US" sz="2000" b="1" noProof="0" dirty="0"/>
              <a:t>” (Hos. 1:11) ay </a:t>
            </a:r>
            <a:r>
              <a:rPr lang="en-US" sz="2000" b="1" noProof="0" dirty="0" err="1"/>
              <a:t>dapat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isalin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bilang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magtatalaga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sila</a:t>
            </a:r>
            <a:r>
              <a:rPr lang="en-US" sz="2000" b="1" noProof="0" dirty="0"/>
              <a:t> ng isang </a:t>
            </a:r>
            <a:r>
              <a:rPr lang="en-US" sz="2000" b="1" noProof="0" dirty="0" err="1"/>
              <a:t>pinuno</a:t>
            </a:r>
            <a:r>
              <a:rPr lang="en-US" sz="2000" b="1" noProof="0" dirty="0"/>
              <a:t>” (</a:t>
            </a:r>
            <a:r>
              <a:rPr lang="en-US" sz="1600" b="1" noProof="0" dirty="0"/>
              <a:t>NIV</a:t>
            </a:r>
            <a:r>
              <a:rPr lang="en-US" sz="2000" b="1" noProof="0" dirty="0"/>
              <a:t>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291230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13519" y="5020699"/>
            <a:ext cx="45740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Ngunit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nagdagdag</a:t>
            </a:r>
            <a:r>
              <a:rPr lang="en-US" sz="2000" b="1" noProof="0" dirty="0"/>
              <a:t> din </a:t>
            </a:r>
            <a:r>
              <a:rPr lang="en-US" sz="2000" b="1" dirty="0"/>
              <a:t>s</a:t>
            </a:r>
            <a:r>
              <a:rPr lang="en-US" sz="2000" b="1" noProof="0" dirty="0" err="1"/>
              <a:t>i</a:t>
            </a:r>
            <a:r>
              <a:rPr lang="en-US" sz="2000" b="1" noProof="0" dirty="0"/>
              <a:t> </a:t>
            </a:r>
            <a:r>
              <a:rPr lang="en-US" sz="2000" b="1" dirty="0"/>
              <a:t>Pablo ng </a:t>
            </a:r>
            <a:r>
              <a:rPr lang="en-US" sz="2000" b="1" dirty="0" err="1"/>
              <a:t>metaporikong</a:t>
            </a:r>
            <a:r>
              <a:rPr lang="en-US" sz="2000" b="1" dirty="0"/>
              <a:t> </a:t>
            </a:r>
            <a:r>
              <a:rPr lang="en-US" sz="2000" b="1" dirty="0" err="1"/>
              <a:t>kahulugan</a:t>
            </a:r>
            <a:r>
              <a:rPr lang="en-US" sz="2000" b="1" dirty="0"/>
              <a:t> sa </a:t>
            </a:r>
            <a:r>
              <a:rPr lang="en-US" sz="2000" b="1" dirty="0" err="1"/>
              <a:t>katawan</a:t>
            </a:r>
            <a:r>
              <a:rPr lang="en-US" sz="2000" b="1" noProof="0" dirty="0"/>
              <a:t>. Kung si Kristo ang ulo, tayo—ang </a:t>
            </a:r>
            <a:r>
              <a:rPr lang="en-US" sz="2000" b="1" noProof="0" dirty="0" err="1"/>
              <a:t>iglesia</a:t>
            </a:r>
            <a:r>
              <a:rPr lang="en-US" sz="2000" b="1" noProof="0" dirty="0"/>
              <a:t>—ang </a:t>
            </a:r>
            <a:r>
              <a:rPr lang="en-US" sz="2000" b="1" noProof="0" dirty="0" err="1"/>
              <a:t>katawan</a:t>
            </a:r>
            <a:r>
              <a:rPr lang="en-US" sz="2000" b="1" noProof="0" dirty="0"/>
              <a:t>. Mula sa </a:t>
            </a:r>
            <a:r>
              <a:rPr lang="en-US" sz="2000" b="1" noProof="0" dirty="0" err="1"/>
              <a:t>ideyang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sumusunod</a:t>
            </a:r>
            <a:r>
              <a:rPr lang="en-US" sz="2000" b="1" noProof="0" dirty="0"/>
              <a:t> na: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2937750" y="4365367"/>
            <a:ext cx="4649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Ito </a:t>
            </a:r>
            <a:r>
              <a:rPr lang="en-US" sz="2000" b="1" dirty="0" err="1"/>
              <a:t>rin</a:t>
            </a:r>
            <a:r>
              <a:rPr lang="en-US" sz="2000" b="1" dirty="0"/>
              <a:t> ang </a:t>
            </a:r>
            <a:r>
              <a:rPr lang="en-US" sz="2000" b="1" dirty="0" err="1"/>
              <a:t>kaisipan</a:t>
            </a:r>
            <a:r>
              <a:rPr lang="en-US" sz="2000" b="1" dirty="0"/>
              <a:t> sa </a:t>
            </a:r>
            <a:r>
              <a:rPr lang="en-US" sz="2000" b="1" dirty="0" err="1"/>
              <a:t>ginamit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Pablo na </a:t>
            </a:r>
            <a:r>
              <a:rPr lang="en-US" sz="2000" b="1" dirty="0" err="1"/>
              <a:t>salita</a:t>
            </a:r>
            <a:r>
              <a:rPr lang="en-US" sz="2000" b="1" dirty="0"/>
              <a:t> para kay Kristo</a:t>
            </a:r>
            <a:r>
              <a:rPr lang="en-US" sz="2000" b="1" noProof="0" dirty="0"/>
              <a:t> (Col. 1:18a).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ANG PASIMULA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864066" y="685343"/>
            <a:ext cx="95718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“…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na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pasimula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ang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panganay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sa mga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patay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sa lahat ng mga bagay, ay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magkaroon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kadakilaan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Colosas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38125" y="1363841"/>
            <a:ext cx="6994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salitang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sinalin</a:t>
            </a:r>
            <a:r>
              <a:rPr lang="en-US" sz="2000" b="1" noProof="0" dirty="0"/>
              <a:t> na “</a:t>
            </a:r>
            <a:r>
              <a:rPr lang="en-US" sz="2000" b="1" noProof="0" dirty="0" err="1"/>
              <a:t>pasimula</a:t>
            </a:r>
            <a:r>
              <a:rPr lang="en-US" sz="2000" b="1" noProof="0" dirty="0"/>
              <a:t>” ay </a:t>
            </a:r>
            <a:r>
              <a:rPr lang="en-US" sz="2000" b="1" i="1" noProof="0" dirty="0" err="1"/>
              <a:t>archē</a:t>
            </a:r>
            <a:r>
              <a:rPr lang="en-US" sz="2000" b="1" i="1" noProof="0" dirty="0"/>
              <a:t> (</a:t>
            </a:r>
            <a:r>
              <a:rPr lang="en-US" sz="2000" b="1" i="1" noProof="0" dirty="0" err="1"/>
              <a:t>ἀρχή</a:t>
            </a:r>
            <a:r>
              <a:rPr lang="en-US" sz="2000" b="1" i="1" noProof="0" dirty="0"/>
              <a:t>), </a:t>
            </a:r>
            <a:r>
              <a:rPr lang="en-US" sz="2000" b="1" dirty="0" err="1"/>
              <a:t>salitang</a:t>
            </a:r>
            <a:r>
              <a:rPr lang="en-US" sz="2000" b="1" dirty="0"/>
              <a:t> </a:t>
            </a:r>
            <a:r>
              <a:rPr lang="en-US" sz="2000" b="1" noProof="0" dirty="0" err="1"/>
              <a:t>Griyego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ibig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sabihin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simula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pinagmulan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unang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dahilan</a:t>
            </a:r>
            <a:r>
              <a:rPr lang="en-US" sz="2000" b="1" noProof="0" dirty="0"/>
              <a:t> o </a:t>
            </a:r>
            <a:r>
              <a:rPr lang="en-US" sz="2000" b="1" noProof="0" dirty="0" err="1"/>
              <a:t>prinsipyo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ngunit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nangangahulugan</a:t>
            </a:r>
            <a:r>
              <a:rPr lang="en-US" sz="2000" b="1" noProof="0" dirty="0"/>
              <a:t> ding </a:t>
            </a:r>
            <a:r>
              <a:rPr lang="en-US" sz="2000" b="1" noProof="0" dirty="0" err="1"/>
              <a:t>pinuno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kapangyarihan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otoridad</a:t>
            </a:r>
            <a:r>
              <a:rPr lang="en-US" sz="2000" b="1" noProof="0" dirty="0"/>
              <a:t> o </a:t>
            </a:r>
            <a:r>
              <a:rPr lang="en-US" sz="2000" b="1" dirty="0" err="1"/>
              <a:t>pangasiwaan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nakadepende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konteksto</a:t>
            </a:r>
            <a:r>
              <a:rPr lang="en-US" sz="2000" b="1" noProof="0" dirty="0"/>
              <a:t>.</a:t>
            </a:r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921" y="1466684"/>
            <a:ext cx="4730954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144506" y="4843103"/>
            <a:ext cx="70784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Isinama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Pablo dito ang </a:t>
            </a:r>
            <a:r>
              <a:rPr lang="en-US" sz="2000" b="1" noProof="0" dirty="0" err="1"/>
              <a:t>titulong</a:t>
            </a:r>
            <a:r>
              <a:rPr lang="en-US" sz="2000" b="1" noProof="0" dirty="0"/>
              <a:t> </a:t>
            </a:r>
            <a:r>
              <a:rPr lang="en-US" sz="2000" b="1" dirty="0"/>
              <a:t>“</a:t>
            </a:r>
            <a:r>
              <a:rPr lang="en-US" sz="2000" b="1" dirty="0" err="1"/>
              <a:t>panganay</a:t>
            </a:r>
            <a:r>
              <a:rPr lang="en-US" sz="2000" b="1" dirty="0"/>
              <a:t> sa mga </a:t>
            </a:r>
            <a:r>
              <a:rPr lang="en-US" sz="2000" b="1" dirty="0" err="1"/>
              <a:t>namatay</a:t>
            </a:r>
            <a:r>
              <a:rPr lang="en-US" sz="2000" b="1" dirty="0"/>
              <a:t>”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bagaman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hindi</a:t>
            </a:r>
            <a:r>
              <a:rPr lang="en-US" sz="2000" b="1" noProof="0" dirty="0"/>
              <a:t> si Jesus ang </a:t>
            </a:r>
            <a:r>
              <a:rPr lang="en-US" sz="2000" b="1" noProof="0" dirty="0" err="1"/>
              <a:t>naunang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nabuhay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muli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kundi</a:t>
            </a:r>
            <a:r>
              <a:rPr lang="en-US" sz="2000" b="1" noProof="0" dirty="0"/>
              <a:t> si Moises). Ang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tagumpay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kamatayan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nagpapahayag</a:t>
            </a:r>
            <a:r>
              <a:rPr lang="en-US" sz="2000" b="1" noProof="0" dirty="0"/>
              <a:t> din sa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tagumpay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kasalanan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kapangyariha</a:t>
            </a:r>
            <a:r>
              <a:rPr lang="en-US" sz="2000" b="1" dirty="0"/>
              <a:t>n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likahain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</a:t>
            </a:r>
            <a:r>
              <a:rPr lang="en-US" sz="2000" b="1" dirty="0" err="1"/>
              <a:t>muli</a:t>
            </a:r>
            <a:r>
              <a:rPr lang="en-US" sz="2000" b="1" dirty="0"/>
              <a:t> sa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larawan</a:t>
            </a:r>
            <a:r>
              <a:rPr lang="en-US" sz="2000" b="1" noProof="0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454897" y="2958836"/>
            <a:ext cx="69945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Masasabi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nating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salitang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, </a:t>
            </a:r>
            <a:r>
              <a:rPr lang="en-US" sz="2000" b="1" dirty="0"/>
              <a:t>na</a:t>
            </a:r>
            <a:r>
              <a:rPr lang="en-US" sz="2000" b="1" noProof="0" dirty="0"/>
              <a:t> </a:t>
            </a:r>
            <a:r>
              <a:rPr lang="en-US" sz="2000" b="1" dirty="0" err="1"/>
              <a:t>ginamit</a:t>
            </a:r>
            <a:r>
              <a:rPr lang="en-US" sz="2000" b="1" dirty="0"/>
              <a:t> kay Kristo</a:t>
            </a:r>
            <a:r>
              <a:rPr lang="en-US" sz="2000" b="1" noProof="0" dirty="0"/>
              <a:t>, ay </a:t>
            </a:r>
            <a:r>
              <a:rPr lang="en-US" sz="2000" b="1" noProof="0" dirty="0" err="1"/>
              <a:t>maaring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magkaroon</a:t>
            </a:r>
            <a:r>
              <a:rPr lang="en-US" sz="2000" b="1" noProof="0" dirty="0"/>
              <a:t> ng lahat </a:t>
            </a:r>
            <a:r>
              <a:rPr lang="en-US" sz="2000" b="1" noProof="0" dirty="0" err="1"/>
              <a:t>nitong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kahulugan</a:t>
            </a:r>
            <a:r>
              <a:rPr lang="en-US" sz="2000" b="1" noProof="0" dirty="0"/>
              <a:t> (Col. 1:18). Si Jesus ang </a:t>
            </a:r>
            <a:r>
              <a:rPr lang="en-US" sz="2000" b="1" noProof="0" dirty="0" err="1"/>
              <a:t>pinagmulan</a:t>
            </a:r>
            <a:r>
              <a:rPr lang="en-US" sz="2000" b="1" noProof="0" dirty="0"/>
              <a:t> ng lahat [ang </a:t>
            </a:r>
            <a:r>
              <a:rPr lang="en-US" sz="2000" b="1" noProof="0" dirty="0" err="1"/>
              <a:t>larawan</a:t>
            </a:r>
            <a:r>
              <a:rPr lang="en-US" sz="2000" b="1" noProof="0" dirty="0"/>
              <a:t> ng Dios], ang </a:t>
            </a:r>
            <a:r>
              <a:rPr lang="en-US" sz="2000" b="1" noProof="0" dirty="0" err="1"/>
              <a:t>dahil</a:t>
            </a:r>
            <a:r>
              <a:rPr lang="en-US" sz="2000" b="1" noProof="0" dirty="0"/>
              <a:t> kung </a:t>
            </a:r>
            <a:r>
              <a:rPr lang="en-US" sz="2000" b="1" noProof="0" dirty="0" err="1"/>
              <a:t>bakit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ginawa</a:t>
            </a:r>
            <a:r>
              <a:rPr lang="en-US" sz="2000" b="1" noProof="0" dirty="0"/>
              <a:t> ang lahat [ang </a:t>
            </a:r>
            <a:r>
              <a:rPr lang="en-US" sz="2000" b="1" noProof="0" dirty="0" err="1"/>
              <a:t>panganay</a:t>
            </a:r>
            <a:r>
              <a:rPr lang="en-US" sz="2000" b="1" noProof="0" dirty="0"/>
              <a:t> ng lahat na </a:t>
            </a:r>
            <a:r>
              <a:rPr lang="en-US" sz="2000" b="1" noProof="0" dirty="0" err="1"/>
              <a:t>nilalang</a:t>
            </a:r>
            <a:r>
              <a:rPr lang="en-US" sz="2000" b="1" noProof="0" dirty="0"/>
              <a:t>], ang </a:t>
            </a:r>
            <a:r>
              <a:rPr lang="en-US" sz="2000" b="1" noProof="0" dirty="0" err="1"/>
              <a:t>pinakamataas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pinuno</a:t>
            </a:r>
            <a:r>
              <a:rPr lang="en-US" sz="2000" b="1" noProof="0" dirty="0"/>
              <a:t> [ang ulo]. Lahat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nagbibigay</a:t>
            </a:r>
            <a:r>
              <a:rPr lang="en-US" sz="2000" b="1" noProof="0" dirty="0"/>
              <a:t> </a:t>
            </a:r>
            <a:r>
              <a:rPr lang="en-US" sz="2000" b="1" dirty="0"/>
              <a:t>sa kanya ng </a:t>
            </a:r>
            <a:r>
              <a:rPr lang="en-US" sz="2000" b="1" dirty="0" err="1"/>
              <a:t>kadakilaan</a:t>
            </a:r>
            <a:r>
              <a:rPr lang="en-US" sz="2000" b="1" dirty="0"/>
              <a:t> sa lahat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86568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TAGAPAGKASUNDO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69828" y="488192"/>
            <a:ext cx="119252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sa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pamamagitan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pakipagkasunduin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lahat ng mga bagay, na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pinapayapa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pamamagitan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dugo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krus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sa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pamamagitan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sinasabi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maging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mga bagay sa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kalupaan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mga bagay sa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sangkalangitan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Colosas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/>
              <a:t>Ang </a:t>
            </a:r>
            <a:r>
              <a:rPr lang="en-US" sz="1900" b="1" noProof="0" dirty="0" err="1"/>
              <a:t>ginawa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ni</a:t>
            </a:r>
            <a:r>
              <a:rPr lang="en-US" sz="1900" b="1" noProof="0" dirty="0"/>
              <a:t> Jesus ay </a:t>
            </a:r>
            <a:r>
              <a:rPr lang="en-US" sz="1900" b="1" noProof="0" dirty="0" err="1"/>
              <a:t>nagbunsod</a:t>
            </a:r>
            <a:r>
              <a:rPr lang="en-US" sz="1900" b="1" noProof="0" dirty="0"/>
              <a:t> sa Kanya na </a:t>
            </a:r>
            <a:r>
              <a:rPr lang="en-US" sz="1900" b="1" noProof="0" dirty="0" err="1"/>
              <a:t>maging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una</a:t>
            </a:r>
            <a:r>
              <a:rPr lang="en-US" sz="1900" b="1" noProof="0" dirty="0"/>
              <a:t> sa lahat ng bagay. Ayon kay Pablo, </a:t>
            </a:r>
            <a:r>
              <a:rPr lang="en-US" sz="1900" b="1" noProof="0" dirty="0" err="1"/>
              <a:t>karapat-dapat</a:t>
            </a:r>
            <a:r>
              <a:rPr lang="en-US" sz="1900" b="1" noProof="0" dirty="0"/>
              <a:t> si Kristo ng lahat na </a:t>
            </a:r>
            <a:r>
              <a:rPr lang="en-US" sz="1900" b="1" noProof="0" dirty="0" err="1"/>
              <a:t>titulong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ito</a:t>
            </a:r>
            <a:r>
              <a:rPr lang="en-US" sz="1900" b="1" noProof="0" dirty="0"/>
              <a:t> “</a:t>
            </a:r>
            <a:r>
              <a:rPr lang="en-US" sz="1900" b="1" dirty="0" err="1"/>
              <a:t>Sapagka't</a:t>
            </a:r>
            <a:r>
              <a:rPr lang="en-US" sz="1900" b="1" dirty="0"/>
              <a:t> </a:t>
            </a:r>
            <a:r>
              <a:rPr lang="en-US" sz="1900" b="1" dirty="0" err="1"/>
              <a:t>minagaling</a:t>
            </a:r>
            <a:r>
              <a:rPr lang="en-US" sz="1900" b="1" dirty="0"/>
              <a:t> ng Ama na ang </a:t>
            </a:r>
            <a:r>
              <a:rPr lang="en-US" sz="1900" b="1" dirty="0" err="1"/>
              <a:t>buong</a:t>
            </a:r>
            <a:r>
              <a:rPr lang="en-US" sz="1900" b="1" dirty="0"/>
              <a:t> </a:t>
            </a:r>
            <a:r>
              <a:rPr lang="en-US" sz="1900" b="1" dirty="0" err="1"/>
              <a:t>kapuspusan</a:t>
            </a:r>
            <a:r>
              <a:rPr lang="en-US" sz="1900" b="1" dirty="0"/>
              <a:t> ay </a:t>
            </a:r>
            <a:r>
              <a:rPr lang="en-US" sz="1900" b="1" dirty="0" err="1"/>
              <a:t>manahanan</a:t>
            </a:r>
            <a:r>
              <a:rPr lang="en-US" sz="1900" b="1" dirty="0"/>
              <a:t> sa </a:t>
            </a:r>
            <a:r>
              <a:rPr lang="en-US" sz="1900" b="1" dirty="0" err="1"/>
              <a:t>kaniya</a:t>
            </a:r>
            <a:r>
              <a:rPr lang="en-US" sz="1900" b="1" noProof="0" dirty="0"/>
              <a:t>” (</a:t>
            </a:r>
            <a:r>
              <a:rPr lang="en-US" sz="1900" b="1" noProof="0" dirty="0" err="1"/>
              <a:t>Colosas</a:t>
            </a:r>
            <a:r>
              <a:rPr lang="en-US" sz="1900" b="1" noProof="0" dirty="0"/>
              <a:t> 1:19). Sa ibang </a:t>
            </a:r>
            <a:r>
              <a:rPr lang="en-US" sz="1900" b="1" noProof="0" dirty="0" err="1"/>
              <a:t>salita</a:t>
            </a:r>
            <a:r>
              <a:rPr lang="en-US" sz="1900" b="1" noProof="0" dirty="0"/>
              <a:t>, si Jesus sa </a:t>
            </a:r>
            <a:r>
              <a:rPr lang="en-US" sz="1900" b="1" noProof="0" dirty="0" err="1"/>
              <a:t>lubos</a:t>
            </a:r>
            <a:r>
              <a:rPr lang="en-US" sz="1900" b="1" noProof="0" dirty="0"/>
              <a:t> na Dios at </a:t>
            </a:r>
            <a:r>
              <a:rPr lang="en-US" sz="1900" b="1" noProof="0" dirty="0" err="1"/>
              <a:t>lubos</a:t>
            </a:r>
            <a:r>
              <a:rPr lang="en-US" sz="1900" b="1" noProof="0" dirty="0"/>
              <a:t> na </a:t>
            </a:r>
            <a:r>
              <a:rPr lang="en-US" sz="1900" b="1" noProof="0" dirty="0" err="1"/>
              <a:t>tao</a:t>
            </a:r>
            <a:r>
              <a:rPr lang="en-US" sz="1900" b="1" noProof="0" dirty="0"/>
              <a:t>. “</a:t>
            </a:r>
            <a:r>
              <a:rPr lang="en-US" sz="1900" b="1" dirty="0"/>
              <a:t>at nakita namin ang </a:t>
            </a:r>
            <a:r>
              <a:rPr lang="en-US" sz="1900" b="1" dirty="0" err="1"/>
              <a:t>kaniyang</a:t>
            </a:r>
            <a:r>
              <a:rPr lang="en-US" sz="1900" b="1" dirty="0"/>
              <a:t> </a:t>
            </a:r>
            <a:r>
              <a:rPr lang="en-US" sz="1900" b="1" dirty="0" err="1"/>
              <a:t>kaluwalhatian</a:t>
            </a:r>
            <a:r>
              <a:rPr lang="en-US" sz="1900" b="1" noProof="0" dirty="0"/>
              <a:t>, […] </a:t>
            </a:r>
            <a:r>
              <a:rPr lang="en-US" sz="1900" b="1" dirty="0"/>
              <a:t>na </a:t>
            </a:r>
            <a:r>
              <a:rPr lang="en-US" sz="1900" b="1" dirty="0" err="1"/>
              <a:t>puspos</a:t>
            </a:r>
            <a:r>
              <a:rPr lang="en-US" sz="1900" b="1" dirty="0"/>
              <a:t> ng </a:t>
            </a:r>
            <a:r>
              <a:rPr lang="en-US" sz="1900" b="1" dirty="0" err="1"/>
              <a:t>biyaya</a:t>
            </a:r>
            <a:r>
              <a:rPr lang="en-US" sz="1900" b="1" dirty="0"/>
              <a:t> at </a:t>
            </a:r>
            <a:r>
              <a:rPr lang="en-US" sz="1900" b="1" dirty="0" err="1"/>
              <a:t>katotohanan</a:t>
            </a:r>
            <a:r>
              <a:rPr lang="en-US" sz="1900" b="1" noProof="0" dirty="0"/>
              <a:t>” </a:t>
            </a:r>
            <a:r>
              <a:rPr lang="en-US" b="1" noProof="0" dirty="0"/>
              <a:t>(</a:t>
            </a:r>
            <a:r>
              <a:rPr lang="en-US" b="1" dirty="0"/>
              <a:t>Juan </a:t>
            </a:r>
            <a:r>
              <a:rPr lang="en-US" b="1" noProof="0" dirty="0"/>
              <a:t>1:14).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714" y="4118993"/>
            <a:ext cx="3553785" cy="2603615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55370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Mauunawaan</a:t>
            </a:r>
            <a:r>
              <a:rPr lang="en-US" sz="2000" b="1" noProof="0" dirty="0"/>
              <a:t> natin na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ipinagkasundo</a:t>
            </a:r>
            <a:r>
              <a:rPr lang="en-US" sz="2000" b="1" noProof="0" dirty="0"/>
              <a:t> sa Dios “ang mga bagay sa </a:t>
            </a:r>
            <a:r>
              <a:rPr lang="en-US" sz="2000" b="1" noProof="0" dirty="0" err="1"/>
              <a:t>lupa</a:t>
            </a:r>
            <a:r>
              <a:rPr lang="en-US" sz="2000" b="1" noProof="0" dirty="0"/>
              <a:t>.” </a:t>
            </a:r>
            <a:r>
              <a:rPr lang="en-US" sz="2000" b="1" dirty="0"/>
              <a:t>N</a:t>
            </a:r>
            <a:r>
              <a:rPr lang="en-US" sz="2000" b="1" noProof="0" dirty="0" err="1"/>
              <a:t>gunit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paano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ipinagkasundo</a:t>
            </a:r>
            <a:r>
              <a:rPr lang="en-US" sz="2000" b="1" noProof="0" dirty="0"/>
              <a:t> ang mga </a:t>
            </a:r>
            <a:r>
              <a:rPr lang="en-US" sz="2000" b="1" noProof="0" dirty="0" err="1"/>
              <a:t>nasa</a:t>
            </a:r>
            <a:r>
              <a:rPr lang="en-US" sz="2000" b="1" noProof="0" dirty="0"/>
              <a:t>    </a:t>
            </a:r>
            <a:r>
              <a:rPr lang="en-US" sz="2000" b="1" noProof="0" dirty="0" err="1"/>
              <a:t>langit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sarili</a:t>
            </a:r>
            <a:r>
              <a:rPr lang="en-US" sz="2000" b="1" noProof="0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91194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Sa </a:t>
            </a:r>
            <a:r>
              <a:rPr lang="en-US" sz="2000" b="1" noProof="0" dirty="0" err="1"/>
              <a:t>pagkamatay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krus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pagkabuhay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muli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tinupad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Jesus ang </a:t>
            </a:r>
            <a:r>
              <a:rPr lang="en-US" sz="2000" b="1" noProof="0" dirty="0" err="1"/>
              <a:t>kailangang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matupad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upang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maipagkasundo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tao</a:t>
            </a:r>
            <a:r>
              <a:rPr lang="en-US" sz="2000" b="1" noProof="0" dirty="0"/>
              <a:t> sa Dios (Col. 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7454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buong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uniberso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nakakita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malinaw</a:t>
            </a:r>
            <a:r>
              <a:rPr lang="en-US" sz="2000" b="1" noProof="0" dirty="0"/>
              <a:t> sa </a:t>
            </a:r>
            <a:r>
              <a:rPr lang="en-US" sz="2000" b="1" noProof="0" dirty="0" err="1"/>
              <a:t>likas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kasamaan</a:t>
            </a:r>
            <a:r>
              <a:rPr lang="en-US" sz="2000" b="1" noProof="0" dirty="0"/>
              <a:t>. Kaya, ang </a:t>
            </a:r>
            <a:r>
              <a:rPr lang="en-US" sz="2000" b="1" noProof="0" dirty="0" err="1"/>
              <a:t>katangian</a:t>
            </a:r>
            <a:r>
              <a:rPr lang="en-US" sz="2000" b="1" noProof="0" dirty="0"/>
              <a:t> ng Dios ay </a:t>
            </a:r>
            <a:r>
              <a:rPr lang="en-US" sz="2000" b="1" noProof="0" dirty="0" err="1"/>
              <a:t>napawalang</a:t>
            </a:r>
            <a:r>
              <a:rPr lang="en-US" sz="2000" b="1" noProof="0" dirty="0"/>
              <a:t>-sala sa </a:t>
            </a:r>
            <a:r>
              <a:rPr lang="en-US" sz="2000" b="1" dirty="0"/>
              <a:t>Langit at sa Lupa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89084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“Si Jesus ang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kamahalan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ng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langit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ang mahal na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komander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ng mga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anghel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na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masayang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gumawa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gusto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 Siya ay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kaisa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ng Dios, “sa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sinapupunan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ng Ama” (Juan 1:18),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ngunit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hindi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Niya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minarapat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maging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kapantay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ng Dios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habang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tao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ay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nawawala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kasalanan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at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paghihirap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Bumaba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Sya 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trono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iniwan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Nya ang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korona at royal na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setro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at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binihisan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pagkaDios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pagkatao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Nagpakababa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Sya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hanggang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kamatayan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krus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upang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tao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ay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maitaas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upuang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kasama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Nya 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trono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 […] Sa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pag-ibig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ay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dumating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Sya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upang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ipahayag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ang Ama,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upang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ipagkasundo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tao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sa Dios.”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1352</Words>
  <Application>Microsoft Office PowerPoint</Application>
  <PresentationFormat>Panorámica</PresentationFormat>
  <Paragraphs>46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80</cp:revision>
  <dcterms:created xsi:type="dcterms:W3CDTF">2026-01-17T09:06:28Z</dcterms:created>
  <dcterms:modified xsi:type="dcterms:W3CDTF">2026-02-19T19:45:36Z</dcterms:modified>
</cp:coreProperties>
</file>