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PAGKAKASUNDO AT PAG-ASA SA PAMAMAGITAN EBANGHELYO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Mga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epekto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ng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pagkakasundo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Mula sa 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pagiging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masama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tungo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sa 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kabanalan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(Col. 1:21-22)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Nakatanim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at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matatag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(Col.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Pag-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asa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Nagdadala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ng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pag-asa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(Col.1:24-25)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Ang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misteryo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ng Dios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(Col.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Ang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kapangyarihan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ng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ebanghelyo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Pagpa-pahayag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ng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ebanghelyo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(Col.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Namatay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Sya sa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upang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bayaran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halaga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kasalanan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(Rom. 5:8)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pamamagitan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pananampalataya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pagsisisi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at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bautismo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tayo ay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pinalaya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mula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mga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kasalanan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,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bahid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dalisay na sa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Dios [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pagpapawalang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-sala] (Rom. 5:10; Col. 1:22)</a:t>
          </a:r>
          <a:endParaRPr lang="en-US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gawain ng Banal na Espiritu </a:t>
          </a:r>
          <a:r>
            <a:rPr lang="en-US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unti-unting</a:t>
          </a:r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nababago</a:t>
          </a:r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buhay</a:t>
          </a:r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nagiging</a:t>
          </a:r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banal tayo sa </a:t>
          </a:r>
          <a:r>
            <a:rPr lang="en-US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</a:t>
          </a:r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Dios [</a:t>
          </a:r>
          <a:r>
            <a:rPr lang="en-US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pagpapakabanal</a:t>
          </a:r>
          <a:r>
            <a:rPr lang="en-US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(Rom. 8:1;  2 Cor. 5:17)</a:t>
          </a:r>
          <a:endParaRPr lang="en-US" sz="19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45307" custLinFactNeighborY="18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Magpatuloy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pananampalatya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1" noProof="0" dirty="0" err="1">
              <a:solidFill>
                <a:schemeClr val="tx1"/>
              </a:solidFill>
            </a:rPr>
            <a:t>Maging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matiyaga</a:t>
          </a:r>
          <a:r>
            <a:rPr lang="en-US" sz="1800" b="1" noProof="0" dirty="0">
              <a:solidFill>
                <a:schemeClr val="tx1"/>
              </a:solidFill>
            </a:rPr>
            <a:t>, gaya </a:t>
          </a:r>
          <a:r>
            <a:rPr lang="en-US" sz="1800" b="1" noProof="0" dirty="0" err="1">
              <a:solidFill>
                <a:schemeClr val="tx1"/>
              </a:solidFill>
            </a:rPr>
            <a:t>ni</a:t>
          </a:r>
          <a:r>
            <a:rPr lang="en-US" sz="1800" b="1" noProof="0" dirty="0">
              <a:solidFill>
                <a:schemeClr val="tx1"/>
              </a:solidFill>
            </a:rPr>
            <a:t> Pedro </a:t>
          </a:r>
          <a:r>
            <a:rPr lang="en-US" sz="1800" b="1" noProof="0" dirty="0" err="1">
              <a:solidFill>
                <a:schemeClr val="tx1"/>
              </a:solidFill>
            </a:rPr>
            <a:t>nang</a:t>
          </a:r>
          <a:r>
            <a:rPr lang="en-US" sz="1800" b="1" noProof="0" dirty="0">
              <a:solidFill>
                <a:schemeClr val="tx1"/>
              </a:solidFill>
            </a:rPr>
            <a:t>, </a:t>
          </a:r>
          <a:r>
            <a:rPr lang="en-US" sz="1800" b="1" noProof="0" dirty="0" err="1">
              <a:solidFill>
                <a:schemeClr val="tx1"/>
              </a:solidFill>
            </a:rPr>
            <a:t>matapos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mapalaya</a:t>
          </a:r>
          <a:r>
            <a:rPr lang="en-US" sz="1800" b="1" noProof="0" dirty="0">
              <a:solidFill>
                <a:schemeClr val="tx1"/>
              </a:solidFill>
            </a:rPr>
            <a:t> sa </a:t>
          </a:r>
          <a:r>
            <a:rPr lang="en-US" sz="1800" b="1" noProof="0" dirty="0" err="1">
              <a:solidFill>
                <a:schemeClr val="tx1"/>
              </a:solidFill>
            </a:rPr>
            <a:t>kulungan</a:t>
          </a:r>
          <a:r>
            <a:rPr lang="en-US" sz="1800" b="1" noProof="0" dirty="0">
              <a:solidFill>
                <a:schemeClr val="tx1"/>
              </a:solidFill>
            </a:rPr>
            <a:t>, </a:t>
          </a:r>
          <a:r>
            <a:rPr lang="en-US" sz="1800" b="1" noProof="0" dirty="0" err="1">
              <a:solidFill>
                <a:schemeClr val="tx1"/>
              </a:solidFill>
            </a:rPr>
            <a:t>kumatok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sya</a:t>
          </a:r>
          <a:r>
            <a:rPr lang="en-US" sz="1800" b="1" noProof="0" dirty="0">
              <a:solidFill>
                <a:schemeClr val="tx1"/>
              </a:solidFill>
            </a:rPr>
            <a:t> sa </a:t>
          </a:r>
          <a:r>
            <a:rPr lang="en-US" sz="1800" b="1" noProof="0" dirty="0" err="1">
              <a:solidFill>
                <a:schemeClr val="tx1"/>
              </a:solidFill>
            </a:rPr>
            <a:t>pintuan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hanggang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napagbuksan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sya</a:t>
          </a:r>
          <a:br>
            <a:rPr lang="en-US" sz="1800" b="1" noProof="0" dirty="0">
              <a:solidFill>
                <a:schemeClr val="tx1"/>
              </a:solidFill>
            </a:rPr>
          </a:br>
          <a:r>
            <a:rPr lang="en-US" sz="1800" b="1" noProof="0" dirty="0">
              <a:solidFill>
                <a:schemeClr val="tx1"/>
              </a:solidFill>
            </a:rPr>
            <a:t>(Gawa 12:11-16)</a:t>
          </a:r>
          <a:endParaRPr lang="en-US" sz="18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Nakatanim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Dapat </a:t>
          </a:r>
          <a:r>
            <a:rPr lang="en-US" sz="2000" b="1" noProof="0" dirty="0" err="1">
              <a:solidFill>
                <a:schemeClr val="tx1"/>
              </a:solidFill>
            </a:rPr>
            <a:t>maging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buo</a:t>
          </a:r>
          <a:r>
            <a:rPr lang="en-US" sz="2000" b="1" noProof="0" dirty="0">
              <a:solidFill>
                <a:schemeClr val="tx1"/>
              </a:solidFill>
            </a:rPr>
            <a:t> ang </a:t>
          </a:r>
          <a:r>
            <a:rPr lang="en-US" sz="2000" b="1" noProof="0" dirty="0" err="1">
              <a:solidFill>
                <a:schemeClr val="tx1"/>
              </a:solidFill>
            </a:rPr>
            <a:t>ating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pananam-palataya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nakatanim</a:t>
          </a:r>
          <a:r>
            <a:rPr lang="en-US" sz="2000" b="1" noProof="0" dirty="0">
              <a:solidFill>
                <a:schemeClr val="tx1"/>
              </a:solidFill>
            </a:rPr>
            <a:t> sa mga </a:t>
          </a:r>
          <a:r>
            <a:rPr lang="en-US" sz="2000" b="1" noProof="0" dirty="0" err="1">
              <a:solidFill>
                <a:schemeClr val="tx1"/>
              </a:solidFill>
            </a:rPr>
            <a:t>katotohanang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natutunan</a:t>
          </a:r>
          <a:r>
            <a:rPr lang="en-US" sz="2000" b="1" noProof="0" dirty="0">
              <a:solidFill>
                <a:schemeClr val="tx1"/>
              </a:solidFill>
            </a:rPr>
            <a:t> natin sa Biblia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Matatag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Hindi tayo </a:t>
          </a:r>
          <a:r>
            <a:rPr lang="en-US" sz="2000" b="1" noProof="0" dirty="0" err="1">
              <a:solidFill>
                <a:schemeClr val="tx1"/>
              </a:solidFill>
            </a:rPr>
            <a:t>dapat</a:t>
          </a:r>
          <a:r>
            <a:rPr lang="en-US" sz="2000" b="1" noProof="0" dirty="0">
              <a:solidFill>
                <a:schemeClr val="tx1"/>
              </a:solidFill>
            </a:rPr>
            <a:t> mag-</a:t>
          </a:r>
          <a:r>
            <a:rPr lang="en-US" sz="2000" b="1" noProof="0" dirty="0" err="1">
              <a:solidFill>
                <a:schemeClr val="tx1"/>
              </a:solidFill>
            </a:rPr>
            <a:t>atubili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huwag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huminto</a:t>
          </a:r>
          <a:r>
            <a:rPr lang="en-US" sz="2000" b="1" noProof="0" dirty="0">
              <a:solidFill>
                <a:schemeClr val="tx1"/>
              </a:solidFill>
            </a:rPr>
            <a:t> sa </a:t>
          </a:r>
          <a:r>
            <a:rPr lang="en-US" sz="2000" b="1" noProof="0" dirty="0" err="1">
              <a:solidFill>
                <a:schemeClr val="tx1"/>
              </a:solidFill>
            </a:rPr>
            <a:t>pagtitiwala</a:t>
          </a:r>
          <a:r>
            <a:rPr lang="en-US" sz="2000" b="1" noProof="0" dirty="0">
              <a:solidFill>
                <a:schemeClr val="tx1"/>
              </a:solidFill>
            </a:rPr>
            <a:t> sa “</a:t>
          </a:r>
          <a:r>
            <a:rPr lang="en-US" sz="2000" b="1" noProof="0" dirty="0" err="1">
              <a:solidFill>
                <a:schemeClr val="tx1"/>
              </a:solidFill>
            </a:rPr>
            <a:t>pag-asa</a:t>
          </a:r>
          <a:r>
            <a:rPr lang="en-US" sz="2000" b="1" noProof="0" dirty="0">
              <a:solidFill>
                <a:schemeClr val="tx1"/>
              </a:solidFill>
            </a:rPr>
            <a:t> ng </a:t>
          </a:r>
          <a:r>
            <a:rPr lang="en-US" sz="2000" b="1" noProof="0" dirty="0" err="1">
              <a:solidFill>
                <a:schemeClr val="tx1"/>
              </a:solidFill>
            </a:rPr>
            <a:t>ebanghelyo</a:t>
          </a:r>
          <a:r>
            <a:rPr lang="en-US" sz="2000" b="1" noProof="0" dirty="0">
              <a:solidFill>
                <a:schemeClr val="tx1"/>
              </a:solidFill>
            </a:rPr>
            <a:t>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Ito </a:t>
          </a:r>
          <a:r>
            <a:rPr lang="en-US" sz="2000" b="1" noProof="0" dirty="0" err="1"/>
            <a:t>inihanda</a:t>
          </a:r>
          <a:r>
            <a:rPr lang="en-US" sz="2000" b="1" noProof="0" dirty="0"/>
            <a:t> na </a:t>
          </a:r>
          <a:r>
            <a:rPr lang="en-US" sz="2000" b="1" noProof="0" dirty="0" err="1"/>
            <a:t>bago</a:t>
          </a:r>
          <a:r>
            <a:rPr lang="en-US" sz="2000" b="1" noProof="0" dirty="0"/>
            <a:t> pa </a:t>
          </a:r>
          <a:r>
            <a:rPr lang="en-US" sz="2000" b="1" noProof="0" dirty="0" err="1"/>
            <a:t>itatag</a:t>
          </a:r>
          <a:r>
            <a:rPr lang="en-US" sz="2000" b="1" noProof="0" dirty="0"/>
            <a:t> ang </a:t>
          </a:r>
          <a:r>
            <a:rPr lang="en-US" sz="2000" b="1" noProof="0" dirty="0" err="1"/>
            <a:t>sanlibutan</a:t>
          </a:r>
          <a:r>
            <a:rPr lang="en-US" sz="2000" b="1" noProof="0" dirty="0"/>
            <a:t> </a:t>
          </a:r>
          <a:r>
            <a:rPr lang="en-US" sz="1800" b="1" noProof="0" dirty="0"/>
            <a:t>(1Ped. 1:20)</a:t>
          </a:r>
          <a:endParaRPr lang="en-US" sz="18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Bahagya</a:t>
          </a:r>
          <a:r>
            <a:rPr lang="en-US" sz="2000" b="1" noProof="0" dirty="0"/>
            <a:t> </a:t>
          </a:r>
          <a:r>
            <a:rPr lang="en-US" sz="2000" b="1" noProof="0" dirty="0" err="1"/>
            <a:t>itong</a:t>
          </a:r>
          <a:r>
            <a:rPr lang="en-US" sz="2000" b="1" noProof="0" dirty="0"/>
            <a:t> </a:t>
          </a:r>
          <a:r>
            <a:rPr lang="en-US" sz="2000" b="1" noProof="0" dirty="0" err="1"/>
            <a:t>ipinahayag</a:t>
          </a:r>
          <a:r>
            <a:rPr lang="en-US" sz="2000" b="1" noProof="0" dirty="0"/>
            <a:t> sa mga </a:t>
          </a:r>
          <a:r>
            <a:rPr lang="en-US" sz="2000" b="1" noProof="0" dirty="0" err="1"/>
            <a:t>anghel</a:t>
          </a:r>
          <a:r>
            <a:rPr lang="en-US" sz="2000" b="1" noProof="0" dirty="0"/>
            <a:t> (1 Pedro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Ang </a:t>
          </a:r>
          <a:r>
            <a:rPr lang="en-US" sz="2000" b="1" noProof="0" dirty="0" err="1"/>
            <a:t>unang</a:t>
          </a:r>
          <a:r>
            <a:rPr lang="en-US" sz="2000" b="1" noProof="0" dirty="0"/>
            <a:t> </a:t>
          </a:r>
          <a:r>
            <a:rPr lang="en-US" sz="2000" b="1" noProof="0" dirty="0" err="1"/>
            <a:t>sulyap</a:t>
          </a:r>
          <a:r>
            <a:rPr lang="en-US" sz="2000" b="1" noProof="0" dirty="0"/>
            <a:t> ay </a:t>
          </a:r>
          <a:r>
            <a:rPr lang="en-US" sz="2000" b="1" noProof="0" dirty="0" err="1"/>
            <a:t>ibinigay</a:t>
          </a:r>
          <a:r>
            <a:rPr lang="en-US" sz="2000" b="1" noProof="0" dirty="0"/>
            <a:t> kina Adan at Eba (Gen.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Ipinahayag</a:t>
          </a:r>
          <a:r>
            <a:rPr lang="en-US" sz="2000" b="1" noProof="0" dirty="0"/>
            <a:t> </a:t>
          </a:r>
          <a:r>
            <a:rPr lang="en-US" sz="2000" b="1" noProof="0" dirty="0" err="1"/>
            <a:t>ito</a:t>
          </a:r>
          <a:r>
            <a:rPr lang="en-US" sz="2000" b="1" noProof="0" dirty="0"/>
            <a:t> sa </a:t>
          </a:r>
          <a:r>
            <a:rPr lang="en-US" sz="2000" b="1" noProof="0" dirty="0" err="1"/>
            <a:t>nga</a:t>
          </a:r>
          <a:r>
            <a:rPr lang="en-US" sz="2000" b="1" noProof="0" dirty="0"/>
            <a:t> </a:t>
          </a:r>
          <a:r>
            <a:rPr lang="en-US" sz="2000" b="1" noProof="0" dirty="0" err="1"/>
            <a:t>propeta</a:t>
          </a:r>
          <a:r>
            <a:rPr lang="en-US" sz="2000" b="1" noProof="0" dirty="0"/>
            <a:t> </a:t>
          </a:r>
          <a:r>
            <a:rPr lang="en-US" sz="1800" b="1" noProof="0" dirty="0"/>
            <a:t>(1 Ped.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Unang </a:t>
          </a:r>
          <a:r>
            <a:rPr lang="en-US" sz="2000" b="1" noProof="0" dirty="0" err="1"/>
            <a:t>ipinahayag</a:t>
          </a:r>
          <a:r>
            <a:rPr lang="en-US" sz="2000" b="1" noProof="0" dirty="0"/>
            <a:t> </a:t>
          </a:r>
          <a:r>
            <a:rPr lang="en-US" sz="2000" b="1" noProof="0" dirty="0" err="1"/>
            <a:t>ito</a:t>
          </a:r>
          <a:r>
            <a:rPr lang="en-US" sz="2000" b="1" noProof="0" dirty="0"/>
            <a:t> </a:t>
          </a:r>
          <a:r>
            <a:rPr lang="en-US" sz="2000" b="1" noProof="0" dirty="0" err="1"/>
            <a:t>ni</a:t>
          </a:r>
          <a:r>
            <a:rPr lang="en-US" sz="2000" b="1" noProof="0" dirty="0"/>
            <a:t> Jesus sa mga </a:t>
          </a:r>
          <a:r>
            <a:rPr lang="en-US" sz="2000" b="1" noProof="0" dirty="0" err="1"/>
            <a:t>Judio</a:t>
          </a:r>
          <a:r>
            <a:rPr lang="en-US" sz="2000" b="1" noProof="0" dirty="0"/>
            <a:t> (Mt.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At </a:t>
          </a:r>
          <a:r>
            <a:rPr lang="en-US" sz="2000" b="1" noProof="0" dirty="0" err="1"/>
            <a:t>ito</a:t>
          </a:r>
          <a:r>
            <a:rPr lang="en-US" sz="2000" b="1" noProof="0" dirty="0"/>
            <a:t> ay </a:t>
          </a:r>
          <a:r>
            <a:rPr lang="en-US" sz="2000" b="1" noProof="0" dirty="0" err="1"/>
            <a:t>lubusan</a:t>
          </a:r>
          <a:r>
            <a:rPr lang="en-US" sz="2000" b="1" noProof="0" dirty="0"/>
            <a:t> </a:t>
          </a:r>
          <a:r>
            <a:rPr lang="en-US" sz="2000" b="1" noProof="0" dirty="0" err="1"/>
            <a:t>nang</a:t>
          </a:r>
          <a:r>
            <a:rPr lang="en-US" sz="2000" b="1" noProof="0" dirty="0"/>
            <a:t> </a:t>
          </a:r>
          <a:r>
            <a:rPr lang="en-US" sz="2000" b="1" noProof="0" dirty="0" err="1"/>
            <a:t>ipinahayag</a:t>
          </a:r>
          <a:r>
            <a:rPr lang="en-US" sz="2000" b="1" noProof="0" dirty="0"/>
            <a:t> sa lahat ng </a:t>
          </a:r>
          <a:r>
            <a:rPr lang="en-US" sz="2000" b="1" noProof="0" dirty="0" err="1"/>
            <a:t>tao</a:t>
          </a:r>
          <a:r>
            <a:rPr lang="en-US" sz="2000" b="1" noProof="0" dirty="0"/>
            <a:t> </a:t>
          </a:r>
          <a:r>
            <a:rPr lang="en-US" sz="1800" b="1" noProof="0" dirty="0"/>
            <a:t>(Col. 1:27)</a:t>
          </a:r>
          <a:endParaRPr lang="en-US" sz="18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 err="1"/>
            <a:t>Ipinaliwanag</a:t>
          </a:r>
          <a:r>
            <a:rPr lang="en-US" sz="2000" b="1" noProof="0" dirty="0"/>
            <a:t> </a:t>
          </a:r>
          <a:r>
            <a:rPr lang="en-US" sz="2000" b="1" noProof="0" dirty="0" err="1"/>
            <a:t>niya</a:t>
          </a:r>
          <a:r>
            <a:rPr lang="en-US" sz="2000" b="1" noProof="0" dirty="0"/>
            <a:t> sa </a:t>
          </a:r>
          <a:r>
            <a:rPr lang="en-US" sz="2000" b="1" noProof="0" dirty="0" err="1"/>
            <a:t>kanila</a:t>
          </a:r>
          <a:r>
            <a:rPr lang="en-US" sz="2000" b="1" noProof="0" dirty="0"/>
            <a:t> ang </a:t>
          </a:r>
          <a:r>
            <a:rPr lang="en-US" sz="2000" b="1" noProof="0" dirty="0" err="1"/>
            <a:t>Kristyanong</a:t>
          </a:r>
          <a:r>
            <a:rPr lang="en-US" sz="2000" b="1" noProof="0" dirty="0"/>
            <a:t> </a:t>
          </a:r>
          <a:r>
            <a:rPr lang="en-US" sz="2000" b="1" noProof="0" dirty="0" err="1"/>
            <a:t>doktrina</a:t>
          </a:r>
          <a:r>
            <a:rPr lang="en-US" sz="2000" b="1" noProof="0" dirty="0"/>
            <a:t> at </a:t>
          </a:r>
          <a:r>
            <a:rPr lang="en-US" sz="2000" b="1" noProof="0" dirty="0" err="1"/>
            <a:t>pamumuhay</a:t>
          </a:r>
          <a:r>
            <a:rPr lang="en-US" sz="2000" b="1" noProof="0" dirty="0"/>
            <a:t> (2 </a:t>
          </a:r>
          <a:r>
            <a:rPr lang="en-US" sz="2000" b="1" noProof="0" dirty="0" err="1"/>
            <a:t>Tessalonica</a:t>
          </a:r>
          <a:r>
            <a:rPr lang="en-US" sz="2000" b="1" noProof="0" dirty="0"/>
            <a:t>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000" b="1" noProof="0" dirty="0" err="1"/>
            <a:t>Binalaan</a:t>
          </a:r>
          <a:r>
            <a:rPr lang="en-US" sz="2000" b="1" noProof="0" dirty="0"/>
            <a:t> </a:t>
          </a:r>
          <a:r>
            <a:rPr lang="en-US" sz="2000" b="1" noProof="0" dirty="0" err="1"/>
            <a:t>niya</a:t>
          </a:r>
          <a:r>
            <a:rPr lang="en-US" sz="2000" b="1" noProof="0" dirty="0"/>
            <a:t> </a:t>
          </a:r>
          <a:r>
            <a:rPr lang="en-US" sz="2000" b="1" noProof="0" dirty="0" err="1"/>
            <a:t>sila</a:t>
          </a:r>
          <a:r>
            <a:rPr lang="en-US" sz="2000" b="1" noProof="0" dirty="0"/>
            <a:t> sa </a:t>
          </a:r>
          <a:r>
            <a:rPr lang="en-US" sz="2000" b="1" noProof="0" dirty="0" err="1"/>
            <a:t>resulta</a:t>
          </a:r>
          <a:r>
            <a:rPr lang="en-US" sz="2000" b="1" noProof="0" dirty="0"/>
            <a:t> ng </a:t>
          </a:r>
          <a:r>
            <a:rPr lang="en-US" sz="2000" b="1" noProof="0" dirty="0" err="1"/>
            <a:t>pagtanggi</a:t>
          </a:r>
          <a:r>
            <a:rPr lang="en-US" sz="2000" b="1" noProof="0" dirty="0"/>
            <a:t> sa </a:t>
          </a:r>
          <a:r>
            <a:rPr lang="en-US" sz="2000" b="1" noProof="0" dirty="0" err="1"/>
            <a:t>ebanghelyo</a:t>
          </a:r>
          <a:r>
            <a:rPr lang="en-US" sz="2000" b="1" noProof="0" dirty="0"/>
            <a:t> (Heb.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 err="1"/>
            <a:t>Binalaan</a:t>
          </a:r>
          <a:r>
            <a:rPr lang="en-US" sz="2000" b="1" noProof="0" dirty="0"/>
            <a:t> din </a:t>
          </a:r>
          <a:r>
            <a:rPr lang="en-US" sz="2000" b="1" noProof="0" dirty="0" err="1"/>
            <a:t>niya</a:t>
          </a:r>
          <a:r>
            <a:rPr lang="en-US" sz="2000" b="1" noProof="0" dirty="0"/>
            <a:t> </a:t>
          </a:r>
          <a:r>
            <a:rPr lang="en-US" sz="2000" b="1" noProof="0" dirty="0" err="1"/>
            <a:t>sila</a:t>
          </a:r>
          <a:r>
            <a:rPr lang="en-US" sz="2000" b="1" noProof="0" dirty="0"/>
            <a:t> sa </a:t>
          </a:r>
          <a:r>
            <a:rPr lang="en-US" sz="2000" b="1" noProof="0" dirty="0" err="1"/>
            <a:t>panganib</a:t>
          </a:r>
          <a:r>
            <a:rPr lang="en-US" sz="2000" b="1" noProof="0" dirty="0"/>
            <a:t> ng mga </a:t>
          </a:r>
          <a:r>
            <a:rPr lang="en-US" sz="2000" b="1" noProof="0" dirty="0" err="1"/>
            <a:t>huwad</a:t>
          </a:r>
          <a:r>
            <a:rPr lang="en-US" sz="2000" b="1" noProof="0" dirty="0"/>
            <a:t> na </a:t>
          </a:r>
          <a:r>
            <a:rPr lang="en-US" sz="2000" b="1" noProof="0" dirty="0" err="1"/>
            <a:t>tagapagturo</a:t>
          </a:r>
          <a:r>
            <a:rPr lang="en-US" sz="2000" b="1" noProof="0" dirty="0"/>
            <a:t> (Gawa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PAGKAKASUNDO AT PAG-ASA SA PAMAMAGITAN EBANGHELYO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Mga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epekto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ng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pagkakasundo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Mula sa 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pagiging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masama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tungo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sa 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kabanalan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(Col. 1:21-22)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Nakatanim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at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matatag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(Col.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Pag-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asa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Nagdadala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ng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pag-asa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(Col.1:24-25)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Ang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misteryo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ng Dios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(Col.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Ang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kapangyarihan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ng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ebanghelyo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Pagpa-pahayag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ng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ebanghelyo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(Col.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Namatay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Sya sa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upang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bayaran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halaga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kasalanan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(Rom. 5:8)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714403" y="4693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pamamagitan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pananampalataya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pagsisisi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at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bautismo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tayo ay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pinalaya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mula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mga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kasalanan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,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bahid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dalisay na sa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Dios [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pagpapawalang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-sala] (Rom. 5:10; Col. 1:22)</a:t>
          </a:r>
          <a:endParaRPr lang="en-US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gawain ng Banal na Espiritu </a:t>
          </a:r>
          <a:r>
            <a:rPr lang="en-US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unti-unting</a:t>
          </a: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nababago</a:t>
          </a: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buhay</a:t>
          </a: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nagiging</a:t>
          </a: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banal tayo sa </a:t>
          </a:r>
          <a:r>
            <a:rPr lang="en-US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</a:t>
          </a: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Dios [</a:t>
          </a:r>
          <a:r>
            <a:rPr lang="en-US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pagpapakabanal</a:t>
          </a:r>
          <a:r>
            <a:rPr lang="en-US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(Rom. 8:1;  2 Cor. 5:17)</a:t>
          </a:r>
          <a:endParaRPr lang="en-US" sz="19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Magpatuloy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pananampalatya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solidFill>
                <a:schemeClr val="tx1"/>
              </a:solidFill>
            </a:rPr>
            <a:t>Maging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matiyaga</a:t>
          </a:r>
          <a:r>
            <a:rPr lang="en-US" sz="1800" b="1" kern="1200" noProof="0" dirty="0">
              <a:solidFill>
                <a:schemeClr val="tx1"/>
              </a:solidFill>
            </a:rPr>
            <a:t>, gaya </a:t>
          </a:r>
          <a:r>
            <a:rPr lang="en-US" sz="1800" b="1" kern="1200" noProof="0" dirty="0" err="1">
              <a:solidFill>
                <a:schemeClr val="tx1"/>
              </a:solidFill>
            </a:rPr>
            <a:t>ni</a:t>
          </a:r>
          <a:r>
            <a:rPr lang="en-US" sz="1800" b="1" kern="1200" noProof="0" dirty="0">
              <a:solidFill>
                <a:schemeClr val="tx1"/>
              </a:solidFill>
            </a:rPr>
            <a:t> Pedro </a:t>
          </a:r>
          <a:r>
            <a:rPr lang="en-US" sz="1800" b="1" kern="1200" noProof="0" dirty="0" err="1">
              <a:solidFill>
                <a:schemeClr val="tx1"/>
              </a:solidFill>
            </a:rPr>
            <a:t>nang</a:t>
          </a:r>
          <a:r>
            <a:rPr lang="en-US" sz="1800" b="1" kern="1200" noProof="0" dirty="0">
              <a:solidFill>
                <a:schemeClr val="tx1"/>
              </a:solidFill>
            </a:rPr>
            <a:t>, </a:t>
          </a:r>
          <a:r>
            <a:rPr lang="en-US" sz="1800" b="1" kern="1200" noProof="0" dirty="0" err="1">
              <a:solidFill>
                <a:schemeClr val="tx1"/>
              </a:solidFill>
            </a:rPr>
            <a:t>matapos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mapalaya</a:t>
          </a:r>
          <a:r>
            <a:rPr lang="en-US" sz="1800" b="1" kern="1200" noProof="0" dirty="0">
              <a:solidFill>
                <a:schemeClr val="tx1"/>
              </a:solidFill>
            </a:rPr>
            <a:t> sa </a:t>
          </a:r>
          <a:r>
            <a:rPr lang="en-US" sz="1800" b="1" kern="1200" noProof="0" dirty="0" err="1">
              <a:solidFill>
                <a:schemeClr val="tx1"/>
              </a:solidFill>
            </a:rPr>
            <a:t>kulungan</a:t>
          </a:r>
          <a:r>
            <a:rPr lang="en-US" sz="1800" b="1" kern="1200" noProof="0" dirty="0">
              <a:solidFill>
                <a:schemeClr val="tx1"/>
              </a:solidFill>
            </a:rPr>
            <a:t>, </a:t>
          </a:r>
          <a:r>
            <a:rPr lang="en-US" sz="1800" b="1" kern="1200" noProof="0" dirty="0" err="1">
              <a:solidFill>
                <a:schemeClr val="tx1"/>
              </a:solidFill>
            </a:rPr>
            <a:t>kumatok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sya</a:t>
          </a:r>
          <a:r>
            <a:rPr lang="en-US" sz="1800" b="1" kern="1200" noProof="0" dirty="0">
              <a:solidFill>
                <a:schemeClr val="tx1"/>
              </a:solidFill>
            </a:rPr>
            <a:t> sa </a:t>
          </a:r>
          <a:r>
            <a:rPr lang="en-US" sz="1800" b="1" kern="1200" noProof="0" dirty="0" err="1">
              <a:solidFill>
                <a:schemeClr val="tx1"/>
              </a:solidFill>
            </a:rPr>
            <a:t>pintuan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hanggang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napagbuksan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sya</a:t>
          </a:r>
          <a:br>
            <a:rPr lang="en-US" sz="1800" b="1" kern="1200" noProof="0" dirty="0">
              <a:solidFill>
                <a:schemeClr val="tx1"/>
              </a:solidFill>
            </a:rPr>
          </a:br>
          <a:r>
            <a:rPr lang="en-US" sz="1800" b="1" kern="1200" noProof="0" dirty="0">
              <a:solidFill>
                <a:schemeClr val="tx1"/>
              </a:solidFill>
            </a:rPr>
            <a:t>(Gawa 12:11-16)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Nakatanim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Dapat </a:t>
          </a:r>
          <a:r>
            <a:rPr lang="en-US" sz="2000" b="1" kern="1200" noProof="0" dirty="0" err="1">
              <a:solidFill>
                <a:schemeClr val="tx1"/>
              </a:solidFill>
            </a:rPr>
            <a:t>maging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buo</a:t>
          </a:r>
          <a:r>
            <a:rPr lang="en-US" sz="2000" b="1" kern="1200" noProof="0" dirty="0">
              <a:solidFill>
                <a:schemeClr val="tx1"/>
              </a:solidFill>
            </a:rPr>
            <a:t> ang </a:t>
          </a:r>
          <a:r>
            <a:rPr lang="en-US" sz="2000" b="1" kern="1200" noProof="0" dirty="0" err="1">
              <a:solidFill>
                <a:schemeClr val="tx1"/>
              </a:solidFill>
            </a:rPr>
            <a:t>ating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pananam-palataya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nakatanim</a:t>
          </a:r>
          <a:r>
            <a:rPr lang="en-US" sz="2000" b="1" kern="1200" noProof="0" dirty="0">
              <a:solidFill>
                <a:schemeClr val="tx1"/>
              </a:solidFill>
            </a:rPr>
            <a:t> sa mga </a:t>
          </a:r>
          <a:r>
            <a:rPr lang="en-US" sz="2000" b="1" kern="1200" noProof="0" dirty="0" err="1">
              <a:solidFill>
                <a:schemeClr val="tx1"/>
              </a:solidFill>
            </a:rPr>
            <a:t>katotohanang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natutunan</a:t>
          </a:r>
          <a:r>
            <a:rPr lang="en-US" sz="2000" b="1" kern="1200" noProof="0" dirty="0">
              <a:solidFill>
                <a:schemeClr val="tx1"/>
              </a:solidFill>
            </a:rPr>
            <a:t> natin sa Biblia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Matatag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Hindi tayo </a:t>
          </a:r>
          <a:r>
            <a:rPr lang="en-US" sz="2000" b="1" kern="1200" noProof="0" dirty="0" err="1">
              <a:solidFill>
                <a:schemeClr val="tx1"/>
              </a:solidFill>
            </a:rPr>
            <a:t>dapat</a:t>
          </a:r>
          <a:r>
            <a:rPr lang="en-US" sz="2000" b="1" kern="1200" noProof="0" dirty="0">
              <a:solidFill>
                <a:schemeClr val="tx1"/>
              </a:solidFill>
            </a:rPr>
            <a:t> mag-</a:t>
          </a:r>
          <a:r>
            <a:rPr lang="en-US" sz="2000" b="1" kern="1200" noProof="0" dirty="0" err="1">
              <a:solidFill>
                <a:schemeClr val="tx1"/>
              </a:solidFill>
            </a:rPr>
            <a:t>atubili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huwag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huminto</a:t>
          </a:r>
          <a:r>
            <a:rPr lang="en-US" sz="2000" b="1" kern="1200" noProof="0" dirty="0">
              <a:solidFill>
                <a:schemeClr val="tx1"/>
              </a:solidFill>
            </a:rPr>
            <a:t> sa </a:t>
          </a:r>
          <a:r>
            <a:rPr lang="en-US" sz="2000" b="1" kern="1200" noProof="0" dirty="0" err="1">
              <a:solidFill>
                <a:schemeClr val="tx1"/>
              </a:solidFill>
            </a:rPr>
            <a:t>pagtitiwala</a:t>
          </a:r>
          <a:r>
            <a:rPr lang="en-US" sz="2000" b="1" kern="1200" noProof="0" dirty="0">
              <a:solidFill>
                <a:schemeClr val="tx1"/>
              </a:solidFill>
            </a:rPr>
            <a:t> sa “</a:t>
          </a:r>
          <a:r>
            <a:rPr lang="en-US" sz="2000" b="1" kern="1200" noProof="0" dirty="0" err="1">
              <a:solidFill>
                <a:schemeClr val="tx1"/>
              </a:solidFill>
            </a:rPr>
            <a:t>pag-asa</a:t>
          </a:r>
          <a:r>
            <a:rPr lang="en-US" sz="2000" b="1" kern="1200" noProof="0" dirty="0">
              <a:solidFill>
                <a:schemeClr val="tx1"/>
              </a:solidFill>
            </a:rPr>
            <a:t> ng </a:t>
          </a:r>
          <a:r>
            <a:rPr lang="en-US" sz="2000" b="1" kern="1200" noProof="0" dirty="0" err="1">
              <a:solidFill>
                <a:schemeClr val="tx1"/>
              </a:solidFill>
            </a:rPr>
            <a:t>ebanghelyo</a:t>
          </a:r>
          <a:r>
            <a:rPr lang="en-US" sz="2000" b="1" kern="1200" noProof="0" dirty="0">
              <a:solidFill>
                <a:schemeClr val="tx1"/>
              </a:solidFill>
            </a:rPr>
            <a:t>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Ito </a:t>
          </a:r>
          <a:r>
            <a:rPr lang="en-US" sz="2000" b="1" kern="1200" noProof="0" dirty="0" err="1"/>
            <a:t>inihanda</a:t>
          </a:r>
          <a:r>
            <a:rPr lang="en-US" sz="2000" b="1" kern="1200" noProof="0" dirty="0"/>
            <a:t> na </a:t>
          </a:r>
          <a:r>
            <a:rPr lang="en-US" sz="2000" b="1" kern="1200" noProof="0" dirty="0" err="1"/>
            <a:t>bago</a:t>
          </a:r>
          <a:r>
            <a:rPr lang="en-US" sz="2000" b="1" kern="1200" noProof="0" dirty="0"/>
            <a:t> pa </a:t>
          </a:r>
          <a:r>
            <a:rPr lang="en-US" sz="2000" b="1" kern="1200" noProof="0" dirty="0" err="1"/>
            <a:t>itatag</a:t>
          </a:r>
          <a:r>
            <a:rPr lang="en-US" sz="2000" b="1" kern="1200" noProof="0" dirty="0"/>
            <a:t> ang </a:t>
          </a:r>
          <a:r>
            <a:rPr lang="en-US" sz="2000" b="1" kern="1200" noProof="0" dirty="0" err="1"/>
            <a:t>sanlibutan</a:t>
          </a:r>
          <a:r>
            <a:rPr lang="en-US" sz="2000" b="1" kern="1200" noProof="0" dirty="0"/>
            <a:t> </a:t>
          </a:r>
          <a:r>
            <a:rPr lang="en-US" sz="1800" b="1" kern="1200" noProof="0" dirty="0"/>
            <a:t>(1Ped. 1:20)</a:t>
          </a:r>
          <a:endParaRPr lang="en-US" sz="18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Bahagya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itong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ipinahayag</a:t>
          </a:r>
          <a:r>
            <a:rPr lang="en-US" sz="2000" b="1" kern="1200" noProof="0" dirty="0"/>
            <a:t> sa mga </a:t>
          </a:r>
          <a:r>
            <a:rPr lang="en-US" sz="2000" b="1" kern="1200" noProof="0" dirty="0" err="1"/>
            <a:t>anghel</a:t>
          </a:r>
          <a:r>
            <a:rPr lang="en-US" sz="2000" b="1" kern="1200" noProof="0" dirty="0"/>
            <a:t> (1 Pedro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Ang </a:t>
          </a:r>
          <a:r>
            <a:rPr lang="en-US" sz="2000" b="1" kern="1200" noProof="0" dirty="0" err="1"/>
            <a:t>unang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sulyap</a:t>
          </a:r>
          <a:r>
            <a:rPr lang="en-US" sz="2000" b="1" kern="1200" noProof="0" dirty="0"/>
            <a:t> ay </a:t>
          </a:r>
          <a:r>
            <a:rPr lang="en-US" sz="2000" b="1" kern="1200" noProof="0" dirty="0" err="1"/>
            <a:t>ibinigay</a:t>
          </a:r>
          <a:r>
            <a:rPr lang="en-US" sz="2000" b="1" kern="1200" noProof="0" dirty="0"/>
            <a:t> kina Adan at Eba (Gen.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Ipinahayag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ito</a:t>
          </a:r>
          <a:r>
            <a:rPr lang="en-US" sz="2000" b="1" kern="1200" noProof="0" dirty="0"/>
            <a:t> sa </a:t>
          </a:r>
          <a:r>
            <a:rPr lang="en-US" sz="2000" b="1" kern="1200" noProof="0" dirty="0" err="1"/>
            <a:t>nga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propeta</a:t>
          </a:r>
          <a:r>
            <a:rPr lang="en-US" sz="2000" b="1" kern="1200" noProof="0" dirty="0"/>
            <a:t> </a:t>
          </a:r>
          <a:r>
            <a:rPr lang="en-US" sz="1800" b="1" kern="1200" noProof="0" dirty="0"/>
            <a:t>(1 Ped.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Unang </a:t>
          </a:r>
          <a:r>
            <a:rPr lang="en-US" sz="2000" b="1" kern="1200" noProof="0" dirty="0" err="1"/>
            <a:t>ipinahayag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ito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</a:t>
          </a:r>
          <a:r>
            <a:rPr lang="en-US" sz="2000" b="1" kern="1200" noProof="0" dirty="0"/>
            <a:t> Jesus sa mga </a:t>
          </a:r>
          <a:r>
            <a:rPr lang="en-US" sz="2000" b="1" kern="1200" noProof="0" dirty="0" err="1"/>
            <a:t>Judio</a:t>
          </a:r>
          <a:r>
            <a:rPr lang="en-US" sz="2000" b="1" kern="1200" noProof="0" dirty="0"/>
            <a:t> (Mt.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At </a:t>
          </a:r>
          <a:r>
            <a:rPr lang="en-US" sz="2000" b="1" kern="1200" noProof="0" dirty="0" err="1"/>
            <a:t>ito</a:t>
          </a:r>
          <a:r>
            <a:rPr lang="en-US" sz="2000" b="1" kern="1200" noProof="0" dirty="0"/>
            <a:t> ay </a:t>
          </a:r>
          <a:r>
            <a:rPr lang="en-US" sz="2000" b="1" kern="1200" noProof="0" dirty="0" err="1"/>
            <a:t>lubusan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nang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ipinahayag</a:t>
          </a:r>
          <a:r>
            <a:rPr lang="en-US" sz="2000" b="1" kern="1200" noProof="0" dirty="0"/>
            <a:t> sa lahat ng </a:t>
          </a:r>
          <a:r>
            <a:rPr lang="en-US" sz="2000" b="1" kern="1200" noProof="0" dirty="0" err="1"/>
            <a:t>tao</a:t>
          </a:r>
          <a:r>
            <a:rPr lang="en-US" sz="2000" b="1" kern="1200" noProof="0" dirty="0"/>
            <a:t> </a:t>
          </a:r>
          <a:r>
            <a:rPr lang="en-US" sz="1800" b="1" kern="1200" noProof="0" dirty="0"/>
            <a:t>(Col. 1:27)</a:t>
          </a:r>
          <a:endParaRPr lang="en-US" sz="18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Ipinaliwanag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niya</a:t>
          </a:r>
          <a:r>
            <a:rPr lang="en-US" sz="2000" b="1" kern="1200" noProof="0" dirty="0"/>
            <a:t> sa </a:t>
          </a:r>
          <a:r>
            <a:rPr lang="en-US" sz="2000" b="1" kern="1200" noProof="0" dirty="0" err="1"/>
            <a:t>kanila</a:t>
          </a:r>
          <a:r>
            <a:rPr lang="en-US" sz="2000" b="1" kern="1200" noProof="0" dirty="0"/>
            <a:t> ang </a:t>
          </a:r>
          <a:r>
            <a:rPr lang="en-US" sz="2000" b="1" kern="1200" noProof="0" dirty="0" err="1"/>
            <a:t>Kristyanong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doktrina</a:t>
          </a:r>
          <a:r>
            <a:rPr lang="en-US" sz="2000" b="1" kern="1200" noProof="0" dirty="0"/>
            <a:t> at </a:t>
          </a:r>
          <a:r>
            <a:rPr lang="en-US" sz="2000" b="1" kern="1200" noProof="0" dirty="0" err="1"/>
            <a:t>pamumuhay</a:t>
          </a:r>
          <a:r>
            <a:rPr lang="en-US" sz="2000" b="1" kern="1200" noProof="0" dirty="0"/>
            <a:t> (2 </a:t>
          </a:r>
          <a:r>
            <a:rPr lang="en-US" sz="2000" b="1" kern="1200" noProof="0" dirty="0" err="1"/>
            <a:t>Tessalonica</a:t>
          </a:r>
          <a:r>
            <a:rPr lang="en-US" sz="2000" b="1" kern="1200" noProof="0" dirty="0"/>
            <a:t>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Binalaan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sila</a:t>
          </a:r>
          <a:r>
            <a:rPr lang="en-US" sz="2000" b="1" kern="1200" noProof="0" dirty="0"/>
            <a:t> sa </a:t>
          </a:r>
          <a:r>
            <a:rPr lang="en-US" sz="2000" b="1" kern="1200" noProof="0" dirty="0" err="1"/>
            <a:t>resulta</a:t>
          </a:r>
          <a:r>
            <a:rPr lang="en-US" sz="2000" b="1" kern="1200" noProof="0" dirty="0"/>
            <a:t> ng </a:t>
          </a:r>
          <a:r>
            <a:rPr lang="en-US" sz="2000" b="1" kern="1200" noProof="0" dirty="0" err="1"/>
            <a:t>pagtanggi</a:t>
          </a:r>
          <a:r>
            <a:rPr lang="en-US" sz="2000" b="1" kern="1200" noProof="0" dirty="0"/>
            <a:t> sa </a:t>
          </a:r>
          <a:r>
            <a:rPr lang="en-US" sz="2000" b="1" kern="1200" noProof="0" dirty="0" err="1"/>
            <a:t>ebanghelyo</a:t>
          </a:r>
          <a:r>
            <a:rPr lang="en-US" sz="2000" b="1" kern="1200" noProof="0" dirty="0"/>
            <a:t> (Heb.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Binalaan</a:t>
          </a:r>
          <a:r>
            <a:rPr lang="en-US" sz="2000" b="1" kern="1200" noProof="0" dirty="0"/>
            <a:t> din </a:t>
          </a:r>
          <a:r>
            <a:rPr lang="en-US" sz="2000" b="1" kern="1200" noProof="0" dirty="0" err="1"/>
            <a:t>niya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sila</a:t>
          </a:r>
          <a:r>
            <a:rPr lang="en-US" sz="2000" b="1" kern="1200" noProof="0" dirty="0"/>
            <a:t> sa </a:t>
          </a:r>
          <a:r>
            <a:rPr lang="en-US" sz="2000" b="1" kern="1200" noProof="0" dirty="0" err="1"/>
            <a:t>panganib</a:t>
          </a:r>
          <a:r>
            <a:rPr lang="en-US" sz="2000" b="1" kern="1200" noProof="0" dirty="0"/>
            <a:t> ng mga </a:t>
          </a:r>
          <a:r>
            <a:rPr lang="en-US" sz="2000" b="1" kern="1200" noProof="0" dirty="0" err="1"/>
            <a:t>huwad</a:t>
          </a:r>
          <a:r>
            <a:rPr lang="en-US" sz="2000" b="1" kern="1200" noProof="0" dirty="0"/>
            <a:t> na </a:t>
          </a:r>
          <a:r>
            <a:rPr lang="en-US" sz="2000" b="1" kern="1200" noProof="0" dirty="0" err="1"/>
            <a:t>tagapagturo</a:t>
          </a:r>
          <a:r>
            <a:rPr lang="en-US" sz="2000" b="1" kern="1200" noProof="0" dirty="0"/>
            <a:t> (Gawa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4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PAGKAKASUNDO AT PAG-ASA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209172" y="6496050"/>
            <a:ext cx="3773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3AF97"/>
                </a:solidFill>
              </a:rPr>
              <a:t>Aralin 9 para sa ika-28 ng </a:t>
            </a:r>
            <a:r>
              <a:rPr lang="en-US" sz="1600" b="1" noProof="0" dirty="0" err="1">
                <a:solidFill>
                  <a:srgbClr val="C3AF97"/>
                </a:solidFill>
              </a:rPr>
              <a:t>Pebrero</a:t>
            </a:r>
            <a:r>
              <a:rPr lang="en-US" sz="1600" b="1" noProof="0" dirty="0">
                <a:solidFill>
                  <a:srgbClr val="C3AF97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KAPANGYARIHAN NG EBANGHELYO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PAGPAPAHAYAG NG EBANGHELYO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naming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inihahayag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pinaaalalahanan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tinuturuan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buong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karunungan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maiharap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naming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sakdal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 Cristo 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Paano </a:t>
            </a:r>
            <a:r>
              <a:rPr lang="en-US" sz="2000" b="1" noProof="0" dirty="0" err="1"/>
              <a:t>ipinangaral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Pablo ang </a:t>
            </a:r>
            <a:r>
              <a:rPr lang="en-US" sz="2000" b="1" noProof="0" dirty="0" err="1"/>
              <a:t>ebanghelyo</a:t>
            </a:r>
            <a:r>
              <a:rPr lang="en-US" sz="2000" b="1" noProof="0" dirty="0"/>
              <a:t>? Ang </a:t>
            </a:r>
            <a:r>
              <a:rPr lang="en-US" sz="2000" b="1" noProof="0" dirty="0" err="1"/>
              <a:t>pukos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kanyang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turo</a:t>
            </a:r>
            <a:r>
              <a:rPr lang="en-US" sz="2000" b="1" noProof="0" dirty="0"/>
              <a:t> ay si Kristo na </a:t>
            </a:r>
            <a:r>
              <a:rPr lang="en-US" sz="2000" b="1" noProof="0" dirty="0" err="1"/>
              <a:t>napako</a:t>
            </a:r>
            <a:r>
              <a:rPr lang="en-US" sz="2000" b="1" noProof="0" dirty="0"/>
              <a:t> (1 </a:t>
            </a:r>
            <a:r>
              <a:rPr lang="en-US" sz="2000" b="1" noProof="0" dirty="0" err="1"/>
              <a:t>Corinto</a:t>
            </a:r>
            <a:r>
              <a:rPr lang="en-US" sz="2000" b="1" noProof="0" dirty="0"/>
              <a:t> 1:23). </a:t>
            </a:r>
            <a:r>
              <a:rPr lang="en-US" sz="2000" b="1" noProof="0" dirty="0" err="1"/>
              <a:t>Kapag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tinanggap</a:t>
            </a:r>
            <a:r>
              <a:rPr lang="en-US" sz="2000" b="1" noProof="0" dirty="0"/>
              <a:t> na si Jesus ng mga </a:t>
            </a:r>
            <a:r>
              <a:rPr lang="en-US" sz="2000" b="1" noProof="0" dirty="0" err="1"/>
              <a:t>tao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pinaalalahanan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niya</a:t>
            </a:r>
            <a:r>
              <a:rPr lang="en-US" sz="2000" b="1" noProof="0" dirty="0"/>
              <a:t> at </a:t>
            </a:r>
            <a:r>
              <a:rPr lang="en-US" sz="2000" b="1" noProof="0" dirty="0" err="1"/>
              <a:t>tinuruan</a:t>
            </a:r>
            <a:r>
              <a:rPr lang="en-US" sz="2000" b="1" noProof="0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hanggang</a:t>
            </a:r>
            <a:r>
              <a:rPr lang="en-US" sz="2000" b="1" dirty="0"/>
              <a:t>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perpekto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noProof="0" dirty="0"/>
              <a:t> (Col. 1:28-29). Paano </a:t>
            </a:r>
            <a:r>
              <a:rPr lang="en-US" sz="2000" b="1" noProof="0" dirty="0" err="1"/>
              <a:t>niya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ginawa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</a:t>
            </a:r>
            <a:r>
              <a:rPr lang="en-US" sz="2000" b="1" noProof="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040270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Saglit</a:t>
            </a:r>
            <a:r>
              <a:rPr lang="en-US" sz="2000" b="1" noProof="0" dirty="0"/>
              <a:t> lang… </a:t>
            </a:r>
            <a:r>
              <a:rPr lang="en-US" sz="2000" b="1" noProof="0" dirty="0" err="1"/>
              <a:t>gawin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silang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perpekto</a:t>
            </a:r>
            <a:r>
              <a:rPr lang="en-US" sz="2000" b="1" noProof="0" dirty="0"/>
              <a:t>? At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lang </a:t>
            </a:r>
            <a:r>
              <a:rPr lang="en-US" sz="2000" b="1" noProof="0" dirty="0" err="1"/>
              <a:t>kaunti</a:t>
            </a:r>
            <a:r>
              <a:rPr lang="en-US" sz="2000" b="1" noProof="0" dirty="0"/>
              <a:t>… “</a:t>
            </a:r>
            <a:r>
              <a:rPr lang="en-US" sz="2000" b="1" noProof="0" dirty="0" err="1"/>
              <a:t>bawat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tao</a:t>
            </a:r>
            <a:r>
              <a:rPr lang="en-US" sz="2000" b="1" noProof="0" dirty="0"/>
              <a:t>”!                 (Col. 1:28b).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02700"/>
            <a:ext cx="863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Ang </a:t>
            </a:r>
            <a:r>
              <a:rPr lang="en-US" sz="2000" b="1" noProof="0" dirty="0" err="1"/>
              <a:t>isinalin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salitang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Griyego</a:t>
            </a:r>
            <a:r>
              <a:rPr lang="en-US" sz="2000" b="1" noProof="0" dirty="0"/>
              <a:t> na “mature” (</a:t>
            </a:r>
            <a:r>
              <a:rPr lang="en-US" sz="2000" b="1" i="1" noProof="0" dirty="0" err="1"/>
              <a:t>teleios</a:t>
            </a:r>
            <a:r>
              <a:rPr lang="en-US" sz="2000" b="1" noProof="0" dirty="0"/>
              <a:t>) ay </a:t>
            </a:r>
            <a:r>
              <a:rPr lang="en-US" sz="2000" b="1" noProof="0" dirty="0" err="1"/>
              <a:t>ibig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sabihin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perpekto</a:t>
            </a:r>
            <a:r>
              <a:rPr lang="en-US" sz="2000" b="1" noProof="0" dirty="0"/>
              <a:t> at </a:t>
            </a:r>
            <a:r>
              <a:rPr lang="en-US" sz="2000" b="1" noProof="0" dirty="0" err="1"/>
              <a:t>walang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depekto</a:t>
            </a:r>
            <a:r>
              <a:rPr lang="en-US" sz="2000" b="1" noProof="0" dirty="0"/>
              <a:t>. Sa </a:t>
            </a:r>
            <a:r>
              <a:rPr lang="en-US" sz="2000" b="1" noProof="0" dirty="0" err="1"/>
              <a:t>proseso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paglago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bilang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Kristyano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nauunawaan</a:t>
            </a:r>
            <a:r>
              <a:rPr lang="en-US" sz="2000" b="1" noProof="0" dirty="0"/>
              <a:t> natin </a:t>
            </a:r>
            <a:r>
              <a:rPr lang="en-US" sz="2000" b="1" dirty="0"/>
              <a:t>ang </a:t>
            </a:r>
            <a:r>
              <a:rPr lang="en-US" sz="2000" b="1" dirty="0" err="1"/>
              <a:t>lalim</a:t>
            </a:r>
            <a:r>
              <a:rPr lang="en-US" sz="2000" b="1" dirty="0"/>
              <a:t> ng </a:t>
            </a:r>
            <a:r>
              <a:rPr lang="en-US" sz="2000" b="1" dirty="0" err="1"/>
              <a:t>kautusan</a:t>
            </a:r>
            <a:r>
              <a:rPr lang="en-US" sz="2000" b="1" dirty="0"/>
              <a:t> ng Dios </a:t>
            </a:r>
            <a:r>
              <a:rPr lang="en-US" sz="2000" b="1" noProof="0" dirty="0"/>
              <a:t>at ang mga </a:t>
            </a:r>
            <a:r>
              <a:rPr lang="en-US" sz="2000" b="1" noProof="0" dirty="0" err="1"/>
              <a:t>pangangailangan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nito</a:t>
            </a:r>
            <a:r>
              <a:rPr lang="en-US" sz="2000" b="1" noProof="0" dirty="0"/>
              <a:t>. Kaya, ang </a:t>
            </a:r>
            <a:r>
              <a:rPr lang="en-US" sz="2000" b="1" noProof="0" dirty="0" err="1"/>
              <a:t>ating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hangarin</a:t>
            </a:r>
            <a:r>
              <a:rPr lang="en-US" sz="2000" b="1" noProof="0" dirty="0"/>
              <a:t>, ay </a:t>
            </a:r>
            <a:r>
              <a:rPr lang="en-US" sz="2000" b="1" noProof="0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perpekto</a:t>
            </a:r>
            <a:r>
              <a:rPr lang="en-US" sz="2000" b="1" dirty="0"/>
              <a:t> kay Kristo Jesus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213568" y="2148612"/>
            <a:ext cx="984349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Tumitingin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napakong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Manunubos</a:t>
            </a:r>
            <a:r>
              <a:rPr lang="en-US" sz="2600" b="1" noProof="0" dirty="0">
                <a:latin typeface="Constantia" panose="02030602050306030303" pitchFamily="18" charset="0"/>
              </a:rPr>
              <a:t>, </a:t>
            </a:r>
            <a:r>
              <a:rPr lang="en-US" sz="2600" b="1" noProof="0" dirty="0" err="1">
                <a:latin typeface="Constantia" panose="02030602050306030303" pitchFamily="18" charset="0"/>
              </a:rPr>
              <a:t>nauunawaan</a:t>
            </a:r>
            <a:r>
              <a:rPr lang="en-US" sz="2600" b="1" noProof="0" dirty="0">
                <a:latin typeface="Constantia" panose="02030602050306030303" pitchFamily="18" charset="0"/>
              </a:rPr>
              <a:t> natin ng </a:t>
            </a:r>
            <a:r>
              <a:rPr lang="en-US" sz="2600" b="1" dirty="0" err="1">
                <a:latin typeface="Constantia" panose="02030602050306030303" pitchFamily="18" charset="0"/>
              </a:rPr>
              <a:t>buo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tindi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kahulugan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sakripisyong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ginawa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Kamahalan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langit</a:t>
            </a:r>
            <a:r>
              <a:rPr lang="en-US" sz="2600" b="1" noProof="0" dirty="0">
                <a:latin typeface="Constantia" panose="02030602050306030303" pitchFamily="18" charset="0"/>
              </a:rPr>
              <a:t>. Ang plano ng </a:t>
            </a:r>
            <a:r>
              <a:rPr lang="en-US" sz="2600" b="1" noProof="0" dirty="0" err="1">
                <a:latin typeface="Constantia" panose="02030602050306030303" pitchFamily="18" charset="0"/>
              </a:rPr>
              <a:t>kaligtasan</a:t>
            </a:r>
            <a:r>
              <a:rPr lang="en-US" sz="2600" b="1" noProof="0" dirty="0">
                <a:latin typeface="Constantia" panose="02030602050306030303" pitchFamily="18" charset="0"/>
              </a:rPr>
              <a:t> ay </a:t>
            </a:r>
            <a:r>
              <a:rPr lang="en-US" sz="2600" b="1" noProof="0" dirty="0" err="1">
                <a:latin typeface="Constantia" panose="02030602050306030303" pitchFamily="18" charset="0"/>
              </a:rPr>
              <a:t>naluwalhati</a:t>
            </a:r>
            <a:r>
              <a:rPr lang="en-US" sz="2600" b="1" noProof="0" dirty="0">
                <a:latin typeface="Constantia" panose="02030602050306030303" pitchFamily="18" charset="0"/>
              </a:rPr>
              <a:t> sa </a:t>
            </a:r>
            <a:r>
              <a:rPr lang="en-US" sz="2600" b="1" noProof="0" dirty="0" err="1">
                <a:latin typeface="Constantia" panose="02030602050306030303" pitchFamily="18" charset="0"/>
              </a:rPr>
              <a:t>harap</a:t>
            </a:r>
            <a:r>
              <a:rPr lang="en-US" sz="2600" b="1" noProof="0" dirty="0">
                <a:latin typeface="Constantia" panose="02030602050306030303" pitchFamily="18" charset="0"/>
              </a:rPr>
              <a:t> natin, at ang </a:t>
            </a:r>
            <a:r>
              <a:rPr lang="en-US" sz="2600" b="1" noProof="0" dirty="0" err="1">
                <a:latin typeface="Constantia" panose="02030602050306030303" pitchFamily="18" charset="0"/>
              </a:rPr>
              <a:t>kaisipan</a:t>
            </a:r>
            <a:r>
              <a:rPr lang="en-US" sz="2600" b="1" noProof="0" dirty="0">
                <a:latin typeface="Constantia" panose="02030602050306030303" pitchFamily="18" charset="0"/>
              </a:rPr>
              <a:t> ng </a:t>
            </a:r>
            <a:r>
              <a:rPr lang="en-US" sz="2600" b="1" noProof="0" dirty="0" err="1">
                <a:latin typeface="Constantia" panose="02030602050306030303" pitchFamily="18" charset="0"/>
              </a:rPr>
              <a:t>kalbaryo</a:t>
            </a:r>
            <a:r>
              <a:rPr lang="en-US" sz="2600" b="1" noProof="0" dirty="0">
                <a:latin typeface="Constantia" panose="02030602050306030303" pitchFamily="18" charset="0"/>
              </a:rPr>
              <a:t> ay </a:t>
            </a:r>
            <a:r>
              <a:rPr lang="en-US" sz="2600" b="1" noProof="0" dirty="0" err="1">
                <a:latin typeface="Constantia" panose="02030602050306030303" pitchFamily="18" charset="0"/>
              </a:rPr>
              <a:t>gumigising</a:t>
            </a:r>
            <a:r>
              <a:rPr lang="en-US" sz="2600" b="1" noProof="0" dirty="0">
                <a:latin typeface="Constantia" panose="02030602050306030303" pitchFamily="18" charset="0"/>
              </a:rPr>
              <a:t> sa </a:t>
            </a:r>
            <a:r>
              <a:rPr lang="en-US" sz="2600" b="1" noProof="0" dirty="0" err="1">
                <a:latin typeface="Constantia" panose="02030602050306030303" pitchFamily="18" charset="0"/>
              </a:rPr>
              <a:t>buhay</a:t>
            </a:r>
            <a:r>
              <a:rPr lang="en-US" sz="2600" b="1" noProof="0" dirty="0">
                <a:latin typeface="Constantia" panose="02030602050306030303" pitchFamily="18" charset="0"/>
              </a:rPr>
              <a:t> at banal na </a:t>
            </a:r>
            <a:r>
              <a:rPr lang="en-US" sz="2600" b="1" noProof="0" dirty="0" err="1">
                <a:latin typeface="Constantia" panose="02030602050306030303" pitchFamily="18" charset="0"/>
              </a:rPr>
              <a:t>damdamin</a:t>
            </a:r>
            <a:r>
              <a:rPr lang="en-US" sz="2600" b="1" noProof="0" dirty="0">
                <a:latin typeface="Constantia" panose="02030602050306030303" pitchFamily="18" charset="0"/>
              </a:rPr>
              <a:t> sa </a:t>
            </a:r>
            <a:r>
              <a:rPr lang="en-US" sz="2600" b="1" noProof="0" dirty="0" err="1">
                <a:latin typeface="Constantia" panose="02030602050306030303" pitchFamily="18" charset="0"/>
              </a:rPr>
              <a:t>ating</a:t>
            </a:r>
            <a:r>
              <a:rPr lang="en-US" sz="2600" b="1" noProof="0" dirty="0">
                <a:latin typeface="Constantia" panose="02030602050306030303" pitchFamily="18" charset="0"/>
              </a:rPr>
              <a:t> mga puso. </a:t>
            </a:r>
            <a:r>
              <a:rPr lang="en-US" sz="2600" b="1" noProof="0" dirty="0" err="1">
                <a:latin typeface="Constantia" panose="02030602050306030303" pitchFamily="18" charset="0"/>
              </a:rPr>
              <a:t>Pagpuri</a:t>
            </a:r>
            <a:r>
              <a:rPr lang="en-US" sz="2600" b="1" noProof="0" dirty="0">
                <a:latin typeface="Constantia" panose="02030602050306030303" pitchFamily="18" charset="0"/>
              </a:rPr>
              <a:t> sa Dios at sa Kordero ang </a:t>
            </a:r>
            <a:r>
              <a:rPr lang="en-US" sz="2600" b="1" noProof="0" dirty="0" err="1">
                <a:latin typeface="Constantia" panose="02030602050306030303" pitchFamily="18" charset="0"/>
              </a:rPr>
              <a:t>sasa-ating</a:t>
            </a:r>
            <a:r>
              <a:rPr lang="en-US" sz="2600" b="1" noProof="0" dirty="0">
                <a:latin typeface="Constantia" panose="02030602050306030303" pitchFamily="18" charset="0"/>
              </a:rPr>
              <a:t> mga puso at </a:t>
            </a:r>
            <a:r>
              <a:rPr lang="en-US" sz="2600" b="1" noProof="0" dirty="0" err="1">
                <a:latin typeface="Constantia" panose="02030602050306030303" pitchFamily="18" charset="0"/>
              </a:rPr>
              <a:t>labi</a:t>
            </a:r>
            <a:r>
              <a:rPr lang="en-US" sz="2600" b="1" noProof="0" dirty="0">
                <a:latin typeface="Constantia" panose="02030602050306030303" pitchFamily="18" charset="0"/>
              </a:rPr>
              <a:t>; </a:t>
            </a:r>
            <a:r>
              <a:rPr lang="en-US" sz="2600" b="1" noProof="0" dirty="0" err="1">
                <a:latin typeface="Constantia" panose="02030602050306030303" pitchFamily="18" charset="0"/>
              </a:rPr>
              <a:t>sapagkat</a:t>
            </a:r>
            <a:r>
              <a:rPr lang="en-US" sz="2600" b="1" noProof="0" dirty="0">
                <a:latin typeface="Constantia" panose="02030602050306030303" pitchFamily="18" charset="0"/>
              </a:rPr>
              <a:t> ang </a:t>
            </a:r>
            <a:r>
              <a:rPr lang="en-US" sz="2600" b="1" noProof="0" dirty="0" err="1">
                <a:latin typeface="Constantia" panose="02030602050306030303" pitchFamily="18" charset="0"/>
              </a:rPr>
              <a:t>pagmamalaki</a:t>
            </a:r>
            <a:r>
              <a:rPr lang="en-US" sz="2600" b="1" noProof="0" dirty="0">
                <a:latin typeface="Constantia" panose="02030602050306030303" pitchFamily="18" charset="0"/>
              </a:rPr>
              <a:t> at </a:t>
            </a:r>
            <a:r>
              <a:rPr lang="en-US" sz="2600" b="1" noProof="0" dirty="0" err="1">
                <a:latin typeface="Constantia" panose="02030602050306030303" pitchFamily="18" charset="0"/>
              </a:rPr>
              <a:t>pagsamba</a:t>
            </a:r>
            <a:r>
              <a:rPr lang="en-US" sz="2600" b="1" noProof="0" dirty="0">
                <a:latin typeface="Constantia" panose="02030602050306030303" pitchFamily="18" charset="0"/>
              </a:rPr>
              <a:t> sa </a:t>
            </a:r>
            <a:r>
              <a:rPr lang="en-US" sz="2600" b="1" noProof="0" dirty="0" err="1">
                <a:latin typeface="Constantia" panose="02030602050306030303" pitchFamily="18" charset="0"/>
              </a:rPr>
              <a:t>sarili</a:t>
            </a:r>
            <a:r>
              <a:rPr lang="en-US" sz="2600" b="1" noProof="0" dirty="0">
                <a:latin typeface="Constantia" panose="02030602050306030303" pitchFamily="18" charset="0"/>
              </a:rPr>
              <a:t> ay </a:t>
            </a:r>
            <a:r>
              <a:rPr lang="en-US" sz="2600" b="1" noProof="0" dirty="0" err="1">
                <a:latin typeface="Constantia" panose="02030602050306030303" pitchFamily="18" charset="0"/>
              </a:rPr>
              <a:t>hindi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lalago</a:t>
            </a:r>
            <a:r>
              <a:rPr lang="en-US" sz="2600" b="1" noProof="0" dirty="0">
                <a:latin typeface="Constantia" panose="02030602050306030303" pitchFamily="18" charset="0"/>
              </a:rPr>
              <a:t> sa </a:t>
            </a:r>
            <a:r>
              <a:rPr lang="en-US" sz="2600" b="1" noProof="0" dirty="0" err="1">
                <a:latin typeface="Constantia" panose="02030602050306030303" pitchFamily="18" charset="0"/>
              </a:rPr>
              <a:t>kaluluwang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pinapanatili</a:t>
            </a:r>
            <a:r>
              <a:rPr lang="en-US" sz="2600" b="1" noProof="0" dirty="0">
                <a:latin typeface="Constantia" panose="02030602050306030303" pitchFamily="18" charset="0"/>
              </a:rPr>
              <a:t> sa </a:t>
            </a:r>
            <a:r>
              <a:rPr lang="en-US" sz="2600" b="1" noProof="0" dirty="0" err="1">
                <a:latin typeface="Constantia" panose="02030602050306030303" pitchFamily="18" charset="0"/>
              </a:rPr>
              <a:t>alaala</a:t>
            </a:r>
            <a:r>
              <a:rPr lang="en-US" sz="2600" b="1" noProof="0" dirty="0">
                <a:latin typeface="Constantia" panose="02030602050306030303" pitchFamily="18" charset="0"/>
              </a:rPr>
              <a:t> ang mga </a:t>
            </a:r>
            <a:r>
              <a:rPr lang="en-US" sz="2600" b="1" noProof="0" dirty="0" err="1">
                <a:latin typeface="Constantia" panose="02030602050306030303" pitchFamily="18" charset="0"/>
              </a:rPr>
              <a:t>yugto</a:t>
            </a:r>
            <a:r>
              <a:rPr lang="en-US" sz="2600" b="1" noProof="0" dirty="0">
                <a:latin typeface="Constantia" panose="02030602050306030303" pitchFamily="18" charset="0"/>
              </a:rPr>
              <a:t> ng </a:t>
            </a:r>
            <a:r>
              <a:rPr lang="en-US" sz="2600" b="1" noProof="0" dirty="0" err="1">
                <a:latin typeface="Constantia" panose="02030602050306030303" pitchFamily="18" charset="0"/>
              </a:rPr>
              <a:t>Kalbaryo</a:t>
            </a:r>
            <a:r>
              <a:rPr lang="en-US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66771" y="281687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200366" y="2411837"/>
            <a:ext cx="7424339" cy="43088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Yaong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hindi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nakakilala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kasalanan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kaniyang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inaring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may sala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dahil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atin: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upang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tayo'y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maging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kaniya'y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katuwiran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14025" y="744735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Corinto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063921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299072" y="96984"/>
            <a:ext cx="7692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Matapos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sabihing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pinagkasundo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krus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Kristo ang Langit at Lupa (Col. 1:20), </a:t>
            </a:r>
            <a:r>
              <a:rPr lang="en-US" sz="2000" b="1" noProof="0" dirty="0" err="1"/>
              <a:t>Patuloy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ipinaliwanag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Pablo ang </a:t>
            </a:r>
            <a:r>
              <a:rPr lang="en-US" sz="2000" b="1" noProof="0" dirty="0" err="1"/>
              <a:t>praktikal</a:t>
            </a:r>
            <a:r>
              <a:rPr lang="en-US" sz="2000" b="1" noProof="0" dirty="0"/>
              <a:t> na mga </a:t>
            </a:r>
            <a:r>
              <a:rPr lang="en-US" sz="2000" b="1" noProof="0" dirty="0" err="1"/>
              <a:t>epekto</a:t>
            </a:r>
            <a:r>
              <a:rPr lang="en-US" sz="2000" b="1" noProof="0" dirty="0"/>
              <a:t> para sa atin </a:t>
            </a:r>
            <a:r>
              <a:rPr lang="en-US" sz="2000" b="1" noProof="0" dirty="0" err="1"/>
              <a:t>nitong</a:t>
            </a:r>
            <a:r>
              <a:rPr lang="en-US" sz="2000" b="1" noProof="0" dirty="0"/>
              <a:t> </a:t>
            </a:r>
            <a:r>
              <a:rPr lang="en-US" sz="2000" b="1" dirty="0" err="1"/>
              <a:t>pagkakasundo</a:t>
            </a:r>
            <a:r>
              <a:rPr lang="en-US" sz="2000" b="1" noProof="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Paano </a:t>
            </a:r>
            <a:r>
              <a:rPr lang="en-US" sz="2000" b="1" noProof="0" dirty="0" err="1"/>
              <a:t>nito</a:t>
            </a:r>
            <a:r>
              <a:rPr lang="en-US" sz="2000" b="1" noProof="0" dirty="0"/>
              <a:t> tayo </a:t>
            </a:r>
            <a:r>
              <a:rPr lang="en-US" sz="2000" b="1" noProof="0" dirty="0" err="1"/>
              <a:t>binabago</a:t>
            </a:r>
            <a:r>
              <a:rPr lang="en-US" sz="2000" b="1" noProof="0" dirty="0"/>
              <a:t>? Paano ng Dios nakita </a:t>
            </a:r>
            <a:r>
              <a:rPr lang="en-US" sz="2000" b="1" noProof="0" dirty="0" err="1"/>
              <a:t>nang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una</a:t>
            </a:r>
            <a:r>
              <a:rPr lang="en-US" sz="2000" b="1" noProof="0" dirty="0"/>
              <a:t> lahat ng </a:t>
            </a:r>
            <a:r>
              <a:rPr lang="en-US" sz="2000" b="1" noProof="0" dirty="0" err="1"/>
              <a:t>ito</a:t>
            </a:r>
            <a:r>
              <a:rPr lang="en-US" sz="2000" b="1" noProof="0" dirty="0"/>
              <a:t>? Ano ang </a:t>
            </a:r>
            <a:r>
              <a:rPr lang="en-US" sz="2000" b="1" noProof="0" dirty="0" err="1"/>
              <a:t>maitutulong</a:t>
            </a:r>
            <a:r>
              <a:rPr lang="en-US" sz="2000" b="1" noProof="0" dirty="0"/>
              <a:t> natin </a:t>
            </a:r>
            <a:r>
              <a:rPr lang="en-US" sz="2000" b="1" noProof="0" dirty="0" err="1"/>
              <a:t>upang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iba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makibahagi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pagkakasundo</a:t>
            </a:r>
            <a:r>
              <a:rPr lang="en-US" sz="2000" b="1" noProof="0" dirty="0"/>
              <a:t> at </a:t>
            </a:r>
            <a:r>
              <a:rPr lang="en-US" sz="2000" b="1" noProof="0" dirty="0" err="1"/>
              <a:t>magkaroon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pag-asa</a:t>
            </a:r>
            <a:r>
              <a:rPr lang="en-US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MGA EPEKTO NG PAGKAKASUNDO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52322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28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MULA SA PAGKAMASAMA TUNGO SA PAGKABANAL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348206"/>
            <a:ext cx="11277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At kayo,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nakaraang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nangahihiwalay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at mga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kaaway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pagiisip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mga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gawang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masasama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 Gayon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ma'y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pinakipagkasundo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ngayon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katawan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laman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sa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pamamagitan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kamatayan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kayo'y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iharap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na mga banal at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dungis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kapintasan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harapan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niya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—.”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Colosas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" y="1601280"/>
            <a:ext cx="4630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Ang </a:t>
            </a:r>
            <a:r>
              <a:rPr lang="en-US" sz="2000" b="1" noProof="0" dirty="0" err="1"/>
              <a:t>isyu</a:t>
            </a:r>
            <a:r>
              <a:rPr lang="en-US" sz="2000" b="1" noProof="0" dirty="0"/>
              <a:t> ay simple. </a:t>
            </a:r>
            <a:r>
              <a:rPr lang="en-US" sz="2000" b="1" noProof="0" dirty="0" err="1"/>
              <a:t>Nabuhay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tayong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gumagawa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masama</a:t>
            </a:r>
            <a:r>
              <a:rPr lang="en-US" sz="2000" b="1" noProof="0" dirty="0"/>
              <a:t> at, kaya, tayo ay </a:t>
            </a:r>
            <a:r>
              <a:rPr lang="en-US" sz="2000" b="1" noProof="0" dirty="0" err="1"/>
              <a:t>itinalaga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walang-hanggang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kamatayan</a:t>
            </a:r>
            <a:r>
              <a:rPr lang="en-US" sz="2000" b="1" noProof="0" dirty="0"/>
              <a:t> (Rom. 6:23; Apoc.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005448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315362" y="5063766"/>
            <a:ext cx="19199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 err="1"/>
              <a:t>Ngunit</a:t>
            </a:r>
            <a:r>
              <a:rPr lang="en-US" sz="2000" b="1" noProof="0" dirty="0"/>
              <a:t> may </a:t>
            </a:r>
            <a:r>
              <a:rPr lang="en-US" sz="2000" b="1" noProof="0" dirty="0" err="1"/>
              <a:t>dakilang</a:t>
            </a:r>
            <a:r>
              <a:rPr lang="en-US" sz="2000" b="1" noProof="0" dirty="0"/>
              <a:t> plano ang Dios na </a:t>
            </a:r>
            <a:r>
              <a:rPr lang="en-US" sz="2000" b="1" noProof="0" dirty="0" err="1"/>
              <a:t>inihanda</a:t>
            </a:r>
            <a:r>
              <a:rPr lang="en-US" sz="2000" b="1" noProof="0" dirty="0"/>
              <a:t> para sa atin: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4774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Wala </a:t>
            </a:r>
            <a:r>
              <a:rPr lang="en-US" sz="2000" b="1" noProof="0" dirty="0" err="1"/>
              <a:t>tayong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kakayahan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sarili</a:t>
            </a:r>
            <a:r>
              <a:rPr lang="en-US" sz="2000" b="1" noProof="0" dirty="0"/>
              <a:t> natin na </a:t>
            </a:r>
            <a:r>
              <a:rPr lang="en-US" sz="2000" b="1" noProof="0" dirty="0" err="1"/>
              <a:t>baguhin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sitwasyon</a:t>
            </a:r>
            <a:r>
              <a:rPr lang="en-US" sz="2000" b="1" dirty="0"/>
              <a:t>g </a:t>
            </a:r>
            <a:r>
              <a:rPr lang="en-US" sz="2000" b="1" dirty="0" err="1"/>
              <a:t>ito</a:t>
            </a:r>
            <a:r>
              <a:rPr lang="en-US" sz="2000" b="1" noProof="0" dirty="0"/>
              <a:t>, o </a:t>
            </a:r>
            <a:r>
              <a:rPr lang="en-US" sz="2000" b="1" dirty="0"/>
              <a:t>ng </a:t>
            </a:r>
            <a:r>
              <a:rPr lang="en-US" sz="2000" b="1" dirty="0" err="1"/>
              <a:t>pagbayad</a:t>
            </a:r>
            <a:r>
              <a:rPr lang="en-US" sz="2000" b="1" dirty="0"/>
              <a:t> para sa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kaligtasan</a:t>
            </a:r>
            <a:r>
              <a:rPr lang="en-US" sz="2000" b="1" noProof="0" dirty="0"/>
              <a:t> (Awit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NAKATANIM AT MATATAG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tunay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kayo'y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mamamalagi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pananampalataya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nababaon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matitibay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di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makilos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pagasa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evangelio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narinig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125835" y="1862087"/>
            <a:ext cx="8889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Tayo ay </a:t>
            </a:r>
            <a:r>
              <a:rPr lang="en-US" sz="2000" b="1" noProof="0" dirty="0" err="1"/>
              <a:t>naging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matuwid</a:t>
            </a:r>
            <a:r>
              <a:rPr lang="en-US" sz="2000" b="1" noProof="0" dirty="0"/>
              <a:t> na, </a:t>
            </a:r>
            <a:r>
              <a:rPr lang="en-US" sz="2000" b="1" dirty="0"/>
              <a:t>tayo ay </a:t>
            </a:r>
            <a:r>
              <a:rPr lang="en-US" sz="2000" b="1" dirty="0" err="1"/>
              <a:t>napaging</a:t>
            </a:r>
            <a:r>
              <a:rPr lang="en-US" sz="2000" b="1" dirty="0"/>
              <a:t> banal na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ngunit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pa </a:t>
            </a:r>
            <a:r>
              <a:rPr lang="en-US" sz="2000" b="1" noProof="0" dirty="0" err="1"/>
              <a:t>tapos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lakbayin</a:t>
            </a:r>
            <a:r>
              <a:rPr lang="en-US" sz="2000" b="1" noProof="0" dirty="0"/>
              <a:t>. Nasa </a:t>
            </a:r>
            <a:r>
              <a:rPr lang="en-US" sz="2000" b="1" noProof="0" dirty="0" err="1"/>
              <a:t>panganib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parin</a:t>
            </a:r>
            <a:r>
              <a:rPr lang="en-US" sz="2000" b="1" noProof="0" dirty="0"/>
              <a:t> tayo ng </a:t>
            </a:r>
            <a:r>
              <a:rPr lang="en-US" sz="2000" b="1" noProof="0" dirty="0" err="1"/>
              <a:t>pagkaligaw</a:t>
            </a:r>
            <a:r>
              <a:rPr lang="en-US" sz="2000" b="1" noProof="0" dirty="0"/>
              <a:t> at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pag-abot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hangarin</a:t>
            </a:r>
            <a:r>
              <a:rPr lang="en-US" sz="2000" b="1" noProof="0" dirty="0"/>
              <a:t>. Kaya </a:t>
            </a:r>
            <a:r>
              <a:rPr lang="en-US" sz="2000" b="1" noProof="0" dirty="0" err="1"/>
              <a:t>pinayuhan</a:t>
            </a:r>
            <a:r>
              <a:rPr lang="en-US" sz="2000" b="1" noProof="0" dirty="0"/>
              <a:t> tayo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Pablo ng </a:t>
            </a:r>
            <a:r>
              <a:rPr lang="en-US" sz="2000" b="1" noProof="0" dirty="0" err="1"/>
              <a:t>tatlong</a:t>
            </a:r>
            <a:r>
              <a:rPr lang="en-US" sz="2000" b="1" noProof="0" dirty="0"/>
              <a:t> bagay (Col. 1:23a):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558301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PAG-ASA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NAGDADALA NG PAG-ASA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ginawang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ministro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ayon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pamamahala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Dios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ibinigay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akin para sa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maipahayag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Dios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Gaya ng </a:t>
            </a:r>
            <a:r>
              <a:rPr lang="en-US" sz="2000" b="1" noProof="0" dirty="0" err="1"/>
              <a:t>ating</a:t>
            </a:r>
            <a:r>
              <a:rPr lang="en-US" sz="2000" b="1" noProof="0" dirty="0"/>
              <a:t> nakita, Ang plano ng Dios sa </a:t>
            </a:r>
            <a:r>
              <a:rPr lang="en-US" sz="2000" b="1" noProof="0" dirty="0" err="1"/>
              <a:t>ating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kaligtasan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nakabase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kamatayan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Jesus at </a:t>
            </a:r>
            <a:r>
              <a:rPr lang="en-US" sz="2000" b="1" noProof="0" dirty="0" err="1"/>
              <a:t>bumibilang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ating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pagpapawalang</a:t>
            </a:r>
            <a:r>
              <a:rPr lang="en-US" sz="2000" b="1" noProof="0" dirty="0"/>
              <a:t>-sala at </a:t>
            </a:r>
            <a:r>
              <a:rPr lang="en-US" sz="2000" b="1" noProof="0" dirty="0" err="1"/>
              <a:t>pagpapaging</a:t>
            </a:r>
            <a:r>
              <a:rPr lang="en-US" sz="2000" b="1" noProof="0" dirty="0"/>
              <a:t>-banal. </a:t>
            </a:r>
            <a:r>
              <a:rPr lang="en-US" sz="2000" b="1" dirty="0" err="1"/>
              <a:t>Ngunit</a:t>
            </a:r>
            <a:r>
              <a:rPr lang="en-US" sz="2000" b="1" dirty="0"/>
              <a:t> may </a:t>
            </a:r>
            <a:r>
              <a:rPr lang="en-US" sz="2000" b="1" dirty="0" err="1"/>
              <a:t>mahalagang</a:t>
            </a:r>
            <a:r>
              <a:rPr lang="en-US" sz="2000" b="1" dirty="0"/>
              <a:t> </a:t>
            </a:r>
            <a:r>
              <a:rPr lang="en-US" sz="2000" b="1" dirty="0" err="1"/>
              <a:t>nakulang</a:t>
            </a:r>
            <a:r>
              <a:rPr lang="en-US" sz="2000" b="1" noProof="0" dirty="0"/>
              <a:t>: </a:t>
            </a:r>
            <a:r>
              <a:rPr lang="en-US" sz="2000" b="1" noProof="0" dirty="0" err="1"/>
              <a:t>kahit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paano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kailangan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nating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malaman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planong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upang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tanggapin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Kailangan</a:t>
            </a:r>
            <a:r>
              <a:rPr lang="en-US" sz="2000" b="1" noProof="0" dirty="0"/>
              <a:t> natin ng </a:t>
            </a:r>
            <a:r>
              <a:rPr lang="en-US" sz="2000" b="1" noProof="0" dirty="0" err="1"/>
              <a:t>magpapahayag</a:t>
            </a:r>
            <a:r>
              <a:rPr lang="en-US" sz="2000" b="1" noProof="0" dirty="0"/>
              <a:t> sa atin </a:t>
            </a:r>
            <a:r>
              <a:rPr lang="en-US" sz="2000" b="1" noProof="0" dirty="0" err="1"/>
              <a:t>nito</a:t>
            </a:r>
            <a:r>
              <a:rPr lang="en-US" sz="2000" b="1" noProof="0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Dito </a:t>
            </a:r>
            <a:r>
              <a:rPr lang="en-US" sz="2000" b="1" noProof="0" dirty="0" err="1"/>
              <a:t>pumapasok</a:t>
            </a:r>
            <a:r>
              <a:rPr lang="en-US" sz="2000" b="1" noProof="0" dirty="0"/>
              <a:t> ang “</a:t>
            </a:r>
            <a:r>
              <a:rPr lang="en-US" sz="2000" b="1" noProof="0" dirty="0" err="1"/>
              <a:t>pangangasiwa</a:t>
            </a:r>
            <a:r>
              <a:rPr lang="en-US" sz="2000" b="1" noProof="0" dirty="0"/>
              <a:t> ng Dios” [</a:t>
            </a:r>
            <a:r>
              <a:rPr lang="en-US" sz="2000" b="1" noProof="0" dirty="0" err="1"/>
              <a:t>paraan</a:t>
            </a:r>
            <a:r>
              <a:rPr lang="en-US" sz="2000" b="1" noProof="0" dirty="0"/>
              <a:t> ng Dios sa </a:t>
            </a:r>
            <a:r>
              <a:rPr lang="en-US" sz="2000" b="1" noProof="0" dirty="0" err="1"/>
              <a:t>paggabay</a:t>
            </a:r>
            <a:r>
              <a:rPr lang="en-US" sz="2000" b="1" noProof="0" dirty="0"/>
              <a:t> sa mga </a:t>
            </a:r>
            <a:r>
              <a:rPr lang="en-US" sz="2000" b="1" noProof="0" dirty="0" err="1"/>
              <a:t>sitwasyon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kaisipan</a:t>
            </a:r>
            <a:r>
              <a:rPr lang="en-US" sz="2000" b="1" noProof="0" dirty="0"/>
              <a:t>, mga </a:t>
            </a:r>
            <a:r>
              <a:rPr lang="en-US" sz="2000" b="1" noProof="0" dirty="0" err="1"/>
              <a:t>tao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atbp</a:t>
            </a:r>
            <a:r>
              <a:rPr lang="en-US" sz="2000" b="1" noProof="0" dirty="0"/>
              <a:t>.], kung </a:t>
            </a:r>
            <a:r>
              <a:rPr lang="en-US" sz="2000" b="1" dirty="0" err="1"/>
              <a:t>saan</a:t>
            </a:r>
            <a:r>
              <a:rPr lang="en-US" sz="2000" b="1" dirty="0"/>
              <a:t> </a:t>
            </a:r>
            <a:r>
              <a:rPr lang="en-US" sz="2000" b="1" dirty="0" err="1"/>
              <a:t>ministro</a:t>
            </a:r>
            <a:r>
              <a:rPr lang="en-US" sz="2000" b="1" dirty="0"/>
              <a:t> si Pablo</a:t>
            </a:r>
            <a:r>
              <a:rPr lang="en-US" sz="2000" b="1" noProof="0" dirty="0"/>
              <a:t> (Col.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Nagalak</a:t>
            </a:r>
            <a:r>
              <a:rPr lang="en-US" sz="2000" b="1" noProof="0" dirty="0"/>
              <a:t> si Pablo sa </a:t>
            </a:r>
            <a:r>
              <a:rPr lang="en-US" sz="2000" b="1" dirty="0" err="1"/>
              <a:t>pagiging</a:t>
            </a:r>
            <a:r>
              <a:rPr lang="en-US" sz="2000" b="1" dirty="0"/>
              <a:t> </a:t>
            </a:r>
            <a:r>
              <a:rPr lang="en-US" sz="2000" b="1" dirty="0" err="1"/>
              <a:t>bahagi</a:t>
            </a:r>
            <a:r>
              <a:rPr lang="en-US" sz="2000" b="1" dirty="0"/>
              <a:t> ng </a:t>
            </a:r>
            <a:r>
              <a:rPr lang="en-US" sz="2000" b="1" dirty="0" err="1"/>
              <a:t>planong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bagaman</a:t>
            </a:r>
            <a:r>
              <a:rPr lang="en-US" sz="2000" b="1" noProof="0" dirty="0"/>
              <a:t> may </a:t>
            </a:r>
            <a:r>
              <a:rPr lang="en-US" sz="2000" b="1" noProof="0" dirty="0" err="1"/>
              <a:t>bahagi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itong</a:t>
            </a:r>
            <a:r>
              <a:rPr lang="en-US" sz="2000" b="1" noProof="0" dirty="0"/>
              <a:t> mga </a:t>
            </a:r>
            <a:r>
              <a:rPr lang="en-US" sz="2000" b="1" noProof="0" dirty="0" err="1"/>
              <a:t>kahirapan</a:t>
            </a:r>
            <a:r>
              <a:rPr lang="en-US" sz="2000" b="1" noProof="0" dirty="0"/>
              <a:t> (Col. 1:24). Mula sa </a:t>
            </a:r>
            <a:r>
              <a:rPr lang="en-US" sz="2000" b="1" noProof="0" dirty="0" err="1"/>
              <a:t>pag-aresto</a:t>
            </a:r>
            <a:r>
              <a:rPr lang="en-US" sz="2000" b="1" noProof="0" dirty="0"/>
              <a:t> sa kanya sa Roma </a:t>
            </a:r>
            <a:r>
              <a:rPr lang="en-US" sz="2000" b="1" noProof="0" dirty="0" err="1"/>
              <a:t>hanggang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kanyang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kamatayan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nasulat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nya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pito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labing-apat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liham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naingatan</a:t>
            </a:r>
            <a:r>
              <a:rPr lang="en-US" sz="2000" b="1" noProof="0" dirty="0"/>
              <a:t> sa Bagong Tipan.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Si Pablo ay </a:t>
            </a:r>
            <a:r>
              <a:rPr lang="en-US" sz="2000" b="1" noProof="0" dirty="0" err="1"/>
              <a:t>mahalagang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bahagi</a:t>
            </a:r>
            <a:r>
              <a:rPr lang="en-US" sz="2000" b="1" noProof="0" dirty="0"/>
              <a:t> ng plano ng Dios, at </a:t>
            </a:r>
            <a:r>
              <a:rPr lang="en-US" sz="2000" b="1" noProof="0" dirty="0" err="1"/>
              <a:t>nagalak</a:t>
            </a:r>
            <a:r>
              <a:rPr lang="en-US" sz="2000" b="1" noProof="0" dirty="0"/>
              <a:t> tayo dito. Tayo </a:t>
            </a:r>
            <a:r>
              <a:rPr lang="en-US" sz="2000" b="1" noProof="0" dirty="0" err="1"/>
              <a:t>rin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maaaring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maging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bahag</a:t>
            </a:r>
            <a:r>
              <a:rPr lang="en-US" sz="2000" b="1" dirty="0" err="1"/>
              <a:t>i</a:t>
            </a:r>
            <a:r>
              <a:rPr lang="en-US" sz="2000" b="1" dirty="0"/>
              <a:t> ng </a:t>
            </a:r>
            <a:r>
              <a:rPr lang="en-US" sz="2000" b="1" dirty="0" err="1"/>
              <a:t>planong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sa </a:t>
            </a:r>
            <a:r>
              <a:rPr lang="en-US" sz="2000" b="1" dirty="0" err="1"/>
              <a:t>pag-akay</a:t>
            </a:r>
            <a:r>
              <a:rPr lang="en-US" sz="2000" b="1" dirty="0"/>
              <a:t> sa </a:t>
            </a:r>
            <a:r>
              <a:rPr lang="en-US" sz="2000" b="1" dirty="0" err="1"/>
              <a:t>iba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makakilala</a:t>
            </a:r>
            <a:r>
              <a:rPr lang="en-US" sz="2000" b="1" dirty="0"/>
              <a:t> kay Kristo</a:t>
            </a:r>
            <a:r>
              <a:rPr lang="en-US" sz="2000" b="1" noProof="0" dirty="0"/>
              <a:t>. Iyon ang </a:t>
            </a:r>
            <a:r>
              <a:rPr lang="en-US" sz="2000" b="1" noProof="0" dirty="0" err="1"/>
              <a:t>ating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kaligayahan</a:t>
            </a:r>
            <a:r>
              <a:rPr lang="en-US" sz="20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ANG MISTERYO NG DIOS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Maging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hiwaga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inilihim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sa lahat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datapuwa't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ngayo'y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ipinahayag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mga banal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Colosas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Nagsasabi</a:t>
            </a:r>
            <a:r>
              <a:rPr lang="en-US" sz="2000" b="1" dirty="0"/>
              <a:t> si Pablo ng </a:t>
            </a:r>
            <a:r>
              <a:rPr lang="en-US" sz="2000" b="1" dirty="0" err="1"/>
              <a:t>misteryo</a:t>
            </a:r>
            <a:r>
              <a:rPr lang="en-US" sz="2000" b="1" dirty="0"/>
              <a:t> na </a:t>
            </a:r>
            <a:r>
              <a:rPr lang="en-US" sz="2000" b="1" dirty="0" err="1"/>
              <a:t>ipinahayag</a:t>
            </a:r>
            <a:r>
              <a:rPr lang="en-US" sz="2000" b="1" dirty="0"/>
              <a:t> sa </a:t>
            </a:r>
            <a:r>
              <a:rPr lang="en-US" sz="2000" b="1" dirty="0" err="1"/>
              <a:t>iglesia</a:t>
            </a:r>
            <a:r>
              <a:rPr lang="en-US" sz="2000" b="1" dirty="0"/>
              <a:t> </a:t>
            </a:r>
            <a:r>
              <a:rPr lang="en-US" sz="2000" b="1" dirty="0" err="1"/>
              <a:t>matapos</a:t>
            </a:r>
            <a:r>
              <a:rPr lang="en-US" sz="2000" b="1" dirty="0"/>
              <a:t> na mabuhay </a:t>
            </a:r>
            <a:r>
              <a:rPr lang="en-US" sz="2000" b="1" dirty="0" err="1"/>
              <a:t>muli</a:t>
            </a:r>
            <a:r>
              <a:rPr lang="en-US" sz="2000" b="1" dirty="0"/>
              <a:t> si Kristo </a:t>
            </a:r>
            <a:r>
              <a:rPr lang="en-US" sz="2000" b="1" noProof="0" dirty="0"/>
              <a:t>(Col. 1:26). Mula noon, may mga </a:t>
            </a:r>
            <a:r>
              <a:rPr lang="en-US" sz="2000" b="1" noProof="0" dirty="0" err="1"/>
              <a:t>sulyap</a:t>
            </a:r>
            <a:r>
              <a:rPr lang="en-US" sz="2000" b="1" noProof="0" dirty="0"/>
              <a:t> na lang </a:t>
            </a:r>
            <a:r>
              <a:rPr lang="en-US" sz="2000" b="1" noProof="0" dirty="0" err="1"/>
              <a:t>nito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Ngunit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misteryo</a:t>
            </a:r>
            <a:r>
              <a:rPr lang="en-US" sz="2000" b="1" noProof="0" dirty="0"/>
              <a:t>? “Si Kristo sa </a:t>
            </a:r>
            <a:r>
              <a:rPr lang="en-US" sz="2000" b="1" noProof="0" dirty="0" err="1"/>
              <a:t>inyo</a:t>
            </a:r>
            <a:r>
              <a:rPr lang="en-US" sz="2000" b="1" noProof="0" dirty="0"/>
              <a:t>, ang </a:t>
            </a:r>
            <a:r>
              <a:rPr lang="en-US" sz="2000" b="1" noProof="0" dirty="0" err="1"/>
              <a:t>pag-asa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kaluwalhatian</a:t>
            </a:r>
            <a:r>
              <a:rPr lang="en-US" sz="2000" b="1" noProof="0" dirty="0"/>
              <a:t>” (Col.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493091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May mga </a:t>
            </a:r>
            <a:r>
              <a:rPr lang="en-US" sz="2000" b="1" noProof="0" dirty="0" err="1"/>
              <a:t>baytang</a:t>
            </a:r>
            <a:r>
              <a:rPr lang="en-US" sz="2000" b="1" noProof="0" dirty="0"/>
              <a:t> pang </a:t>
            </a:r>
            <a:r>
              <a:rPr lang="en-US" sz="2000" b="1" noProof="0" dirty="0" err="1"/>
              <a:t>ipapahayag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misteryong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Ngayon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nabubuhay</a:t>
            </a:r>
            <a:r>
              <a:rPr lang="en-US" sz="2000" b="1" noProof="0" dirty="0"/>
              <a:t> </a:t>
            </a:r>
            <a:r>
              <a:rPr lang="en-US" sz="2000" b="1" dirty="0"/>
              <a:t>tayo sa </a:t>
            </a:r>
            <a:r>
              <a:rPr lang="en-US" sz="2000" b="1" dirty="0" err="1"/>
              <a:t>pag-asang</a:t>
            </a:r>
            <a:r>
              <a:rPr lang="en-US" sz="2000" b="1" dirty="0"/>
              <a:t> </a:t>
            </a:r>
            <a:r>
              <a:rPr lang="en-US" sz="2000" b="1" dirty="0" err="1"/>
              <a:t>maluluwalhati</a:t>
            </a:r>
            <a:r>
              <a:rPr lang="en-US" sz="2000" b="1" noProof="0" dirty="0"/>
              <a:t>. Anong </a:t>
            </a:r>
            <a:r>
              <a:rPr lang="en-US" sz="2000" b="1" noProof="0" dirty="0" err="1"/>
              <a:t>pagbabago</a:t>
            </a:r>
            <a:r>
              <a:rPr lang="en-US" sz="2000" b="1" noProof="0" dirty="0"/>
              <a:t>! Anong </a:t>
            </a:r>
            <a:r>
              <a:rPr lang="en-US" sz="2000" b="1" noProof="0" dirty="0" err="1"/>
              <a:t>misteryo</a:t>
            </a:r>
            <a:r>
              <a:rPr lang="en-US" sz="2000" b="1" noProof="0" dirty="0"/>
              <a:t>! Ang </a:t>
            </a:r>
            <a:r>
              <a:rPr lang="en-US" sz="2000" b="1" noProof="0" dirty="0" err="1"/>
              <a:t>makasalanang</a:t>
            </a:r>
            <a:r>
              <a:rPr lang="en-US" sz="2000" b="1" noProof="0" dirty="0"/>
              <a:t> mga </a:t>
            </a:r>
            <a:r>
              <a:rPr lang="en-US" sz="2000" b="1" noProof="0" dirty="0" err="1"/>
              <a:t>tao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pinawalangsala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pinapaging</a:t>
            </a:r>
            <a:r>
              <a:rPr lang="en-US" sz="2000" b="1" noProof="0" dirty="0"/>
              <a:t>-</a:t>
            </a:r>
            <a:r>
              <a:rPr lang="en-US" sz="2000" b="1" dirty="0"/>
              <a:t>banal</a:t>
            </a:r>
            <a:r>
              <a:rPr lang="en-US" sz="2000" b="1" noProof="0" dirty="0"/>
              <a:t>, at </a:t>
            </a:r>
            <a:r>
              <a:rPr lang="en-US" sz="2000" b="1" noProof="0" dirty="0" err="1"/>
              <a:t>niluwalhati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tumutubos</a:t>
            </a:r>
            <a:r>
              <a:rPr lang="en-US" sz="2000" b="1" noProof="0" dirty="0"/>
              <a:t> </a:t>
            </a:r>
            <a:r>
              <a:rPr lang="en-US" sz="2000" b="1" dirty="0"/>
              <a:t>na </a:t>
            </a:r>
            <a:r>
              <a:rPr lang="en-US" sz="2000" b="1" dirty="0" err="1"/>
              <a:t>dugo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noProof="0" dirty="0"/>
              <a:t>Jesus. Ang </a:t>
            </a:r>
            <a:r>
              <a:rPr lang="en-US" sz="2000" b="1" noProof="0" dirty="0" err="1"/>
              <a:t>misteryong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patuloy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pag-aaralan</a:t>
            </a:r>
            <a:r>
              <a:rPr lang="en-US" sz="2000" b="1" noProof="0" dirty="0"/>
              <a:t> sa </a:t>
            </a:r>
            <a:r>
              <a:rPr lang="en-US" sz="2000" b="1" noProof="0" dirty="0" err="1"/>
              <a:t>walang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hanggan</a:t>
            </a:r>
            <a:r>
              <a:rPr lang="en-US" sz="2000" b="1" noProof="0" dirty="0"/>
              <a:t>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1245</Words>
  <Application>Microsoft Office PowerPoint</Application>
  <PresentationFormat>Panorámica</PresentationFormat>
  <Paragraphs>64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2026-01-24T16:42:04Z</dcterms:created>
  <dcterms:modified xsi:type="dcterms:W3CDTF">2026-02-25T06:47:50Z</dcterms:modified>
</cp:coreProperties>
</file>