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335" r:id="rId4"/>
    <p:sldId id="330" r:id="rId5"/>
    <p:sldId id="331" r:id="rId6"/>
    <p:sldId id="264" r:id="rId7"/>
    <p:sldId id="332" r:id="rId8"/>
    <p:sldId id="326" r:id="rId9"/>
    <p:sldId id="333" r:id="rId10"/>
    <p:sldId id="327" r:id="rId11"/>
    <p:sldId id="261" r:id="rId12"/>
    <p:sldId id="328" r:id="rId13"/>
    <p:sldId id="334" r:id="rId14"/>
    <p:sldId id="32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7ABAD3"/>
    <a:srgbClr val="D9BF91"/>
    <a:srgbClr val="ADA0BA"/>
    <a:srgbClr val="AC8F80"/>
    <a:srgbClr val="153575"/>
    <a:srgbClr val="326BDA"/>
    <a:srgbClr val="7F4D00"/>
    <a:srgbClr val="8D8A00"/>
    <a:srgbClr val="C9D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A305A-6A17-4EDF-9229-6EA64B631EFA}"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A593D3CD-F17B-436C-97CA-297A2A1AFF16}">
      <dgm:prSet custT="1"/>
      <dgm:spPr>
        <a:solidFill>
          <a:srgbClr val="DE00DE"/>
        </a:solidFill>
      </dgm:spPr>
      <dgm:t>
        <a:bodyPr/>
        <a:lstStyle/>
        <a:p>
          <a:r>
            <a:rPr lang="en" sz="2000" b="1" noProof="0" dirty="0">
              <a:effectLst>
                <a:outerShdw blurRad="38100" dist="38100" dir="2700000" algn="tl">
                  <a:srgbClr val="000000">
                    <a:alpha val="43137"/>
                  </a:srgbClr>
                </a:outerShdw>
              </a:effectLst>
            </a:rPr>
            <a:t>Ang mga asawang babae ay magpasakop sa kanilang mga asawa (Col. 3:18; Efe. 5:22-24)</a:t>
          </a:r>
          <a:endParaRPr lang="en" sz="2000" noProof="0" dirty="0">
            <a:effectLst>
              <a:outerShdw blurRad="38100" dist="38100" dir="2700000" algn="tl">
                <a:srgbClr val="000000">
                  <a:alpha val="43137"/>
                </a:srgbClr>
              </a:outerShdw>
            </a:effectLst>
          </a:endParaRPr>
        </a:p>
      </dgm:t>
    </dgm:pt>
    <dgm:pt modelId="{1DC48D9E-599B-404B-8D7D-990BB7870B3A}" type="parTrans" cxnId="{BC83EEA0-F5AD-4C25-BE62-BB491B79AB46}">
      <dgm:prSet/>
      <dgm:spPr/>
      <dgm:t>
        <a:bodyPr/>
        <a:lstStyle/>
        <a:p>
          <a:endParaRPr lang="es-ES" sz="2000"/>
        </a:p>
      </dgm:t>
    </dgm:pt>
    <dgm:pt modelId="{59DF866E-5FAE-4DF1-9AF9-5C61A4CC2336}" type="sibTrans" cxnId="{BC83EEA0-F5AD-4C25-BE62-BB491B79AB46}">
      <dgm:prSet/>
      <dgm:spPr/>
      <dgm:t>
        <a:bodyPr/>
        <a:lstStyle/>
        <a:p>
          <a:endParaRPr lang="es-ES" sz="2000"/>
        </a:p>
      </dgm:t>
    </dgm:pt>
    <dgm:pt modelId="{64CE645C-71DE-4611-BDF5-1EAE51D8E738}">
      <dgm:prSet custT="1"/>
      <dgm:spPr>
        <a:solidFill>
          <a:schemeClr val="accent3">
            <a:lumMod val="40000"/>
            <a:lumOff val="60000"/>
          </a:schemeClr>
        </a:solidFill>
      </dgm:spPr>
      <dgm:t>
        <a:bodyPr/>
        <a:lstStyle/>
        <a:p>
          <a:r>
            <a:rPr lang="en" sz="2000" b="1" noProof="0" dirty="0">
              <a:solidFill>
                <a:schemeClr val="tx1"/>
              </a:solidFill>
            </a:rPr>
            <a:t>Itong pagpapasakop ay nasa parehong pagpapasakop (Efe. 5:21), at dapat “</a:t>
          </a:r>
          <a:r>
            <a:rPr lang="en-PH" sz="2000" b="1" noProof="0" dirty="0">
              <a:solidFill>
                <a:schemeClr val="tx1"/>
              </a:solidFill>
            </a:rPr>
            <a:t>sa </a:t>
          </a:r>
          <a:r>
            <a:rPr lang="en-PH" sz="2000" b="1" noProof="0" dirty="0" err="1">
              <a:solidFill>
                <a:schemeClr val="tx1"/>
              </a:solidFill>
            </a:rPr>
            <a:t>takot</a:t>
          </a:r>
          <a:r>
            <a:rPr lang="en-PH" sz="2000" b="1" noProof="0" dirty="0">
              <a:solidFill>
                <a:schemeClr val="tx1"/>
              </a:solidFill>
            </a:rPr>
            <a:t> kay Cristo</a:t>
          </a:r>
          <a:r>
            <a:rPr lang="en" sz="2000" b="1" noProof="0" dirty="0">
              <a:solidFill>
                <a:schemeClr val="tx1"/>
              </a:solidFill>
            </a:rPr>
            <a:t>.”</a:t>
          </a:r>
          <a:endParaRPr lang="en" sz="2000" noProof="0" dirty="0">
            <a:solidFill>
              <a:schemeClr val="tx1"/>
            </a:solidFill>
          </a:endParaRPr>
        </a:p>
      </dgm:t>
    </dgm:pt>
    <dgm:pt modelId="{8C6FCEC3-EDFD-4479-8AF2-580EC70C2618}" type="parTrans" cxnId="{BB082A6A-AD81-4EB9-BBC5-383F37183A26}">
      <dgm:prSet/>
      <dgm:spPr>
        <a:ln>
          <a:solidFill>
            <a:schemeClr val="accent1">
              <a:lumMod val="75000"/>
            </a:schemeClr>
          </a:solidFill>
        </a:ln>
      </dgm:spPr>
      <dgm:t>
        <a:bodyPr/>
        <a:lstStyle/>
        <a:p>
          <a:endParaRPr lang="es-ES" sz="2000"/>
        </a:p>
      </dgm:t>
    </dgm:pt>
    <dgm:pt modelId="{2FDAC092-5EA3-4FD0-AF97-2B0A59D8D8DE}" type="sibTrans" cxnId="{BB082A6A-AD81-4EB9-BBC5-383F37183A26}">
      <dgm:prSet/>
      <dgm:spPr/>
      <dgm:t>
        <a:bodyPr/>
        <a:lstStyle/>
        <a:p>
          <a:endParaRPr lang="es-ES" sz="2000"/>
        </a:p>
      </dgm:t>
    </dgm:pt>
    <dgm:pt modelId="{1BC72429-CB2C-4956-8169-1B5214D52ECF}">
      <dgm:prSet custT="1"/>
      <dgm:spPr>
        <a:solidFill>
          <a:schemeClr val="accent6">
            <a:lumMod val="75000"/>
          </a:schemeClr>
        </a:solidFill>
      </dgm:spPr>
      <dgm:t>
        <a:bodyPr/>
        <a:lstStyle/>
        <a:p>
          <a:r>
            <a:rPr lang="en" sz="2000" b="1" noProof="0" dirty="0">
              <a:effectLst>
                <a:outerShdw blurRad="38100" dist="38100" dir="2700000" algn="tl">
                  <a:srgbClr val="000000">
                    <a:alpha val="43137"/>
                  </a:srgbClr>
                </a:outerShdw>
              </a:effectLst>
            </a:rPr>
            <a:t>Dapat mahalin ng asawang lalaki ang kanilang asawa (Col. 3:19; Efe. 5:28)</a:t>
          </a:r>
          <a:endParaRPr lang="en" sz="2000" noProof="0" dirty="0">
            <a:effectLst>
              <a:outerShdw blurRad="38100" dist="38100" dir="2700000" algn="tl">
                <a:srgbClr val="000000">
                  <a:alpha val="43137"/>
                </a:srgbClr>
              </a:outerShdw>
            </a:effectLst>
          </a:endParaRPr>
        </a:p>
      </dgm:t>
    </dgm:pt>
    <dgm:pt modelId="{EF95AC54-21AF-4A86-8B28-E783293DA40F}" type="parTrans" cxnId="{7FBE5401-1A74-453A-8387-305E02B347C0}">
      <dgm:prSet/>
      <dgm:spPr/>
      <dgm:t>
        <a:bodyPr/>
        <a:lstStyle/>
        <a:p>
          <a:endParaRPr lang="es-ES" sz="2000"/>
        </a:p>
      </dgm:t>
    </dgm:pt>
    <dgm:pt modelId="{E6671B45-0958-452F-8D8A-17672F84B97B}" type="sibTrans" cxnId="{7FBE5401-1A74-453A-8387-305E02B347C0}">
      <dgm:prSet/>
      <dgm:spPr/>
      <dgm:t>
        <a:bodyPr/>
        <a:lstStyle/>
        <a:p>
          <a:endParaRPr lang="es-ES" sz="2000"/>
        </a:p>
      </dgm:t>
    </dgm:pt>
    <dgm:pt modelId="{DE8246B7-BFBD-44FE-99BE-81A058B32D7A}">
      <dgm:prSet custT="1"/>
      <dgm:spPr>
        <a:solidFill>
          <a:schemeClr val="accent2">
            <a:lumMod val="40000"/>
            <a:lumOff val="60000"/>
          </a:schemeClr>
        </a:solidFill>
      </dgm:spPr>
      <dgm:t>
        <a:bodyPr/>
        <a:lstStyle/>
        <a:p>
          <a:r>
            <a:rPr lang="en" sz="2000" b="1" noProof="0" dirty="0">
              <a:solidFill>
                <a:schemeClr val="tx1"/>
              </a:solidFill>
            </a:rPr>
            <a:t>Mahalin sila gaya ng pagmamahal sa atin ni Kristo sa atin (Efe. 5:25)</a:t>
          </a:r>
          <a:endParaRPr lang="en" sz="2000" noProof="0" dirty="0">
            <a:solidFill>
              <a:schemeClr val="tx1"/>
            </a:solidFill>
          </a:endParaRPr>
        </a:p>
      </dgm:t>
    </dgm:pt>
    <dgm:pt modelId="{0203F899-DDD8-4B05-BA97-E8642AEB9935}" type="parTrans" cxnId="{1C621891-758A-4385-BFC8-8850F982C9F2}">
      <dgm:prSet/>
      <dgm:spPr>
        <a:ln>
          <a:solidFill>
            <a:schemeClr val="accent6">
              <a:lumMod val="75000"/>
            </a:schemeClr>
          </a:solidFill>
        </a:ln>
      </dgm:spPr>
      <dgm:t>
        <a:bodyPr/>
        <a:lstStyle/>
        <a:p>
          <a:endParaRPr lang="es-ES" sz="2000"/>
        </a:p>
      </dgm:t>
    </dgm:pt>
    <dgm:pt modelId="{085173F7-F134-4E19-9BD0-A2F12E8581C1}" type="sibTrans" cxnId="{1C621891-758A-4385-BFC8-8850F982C9F2}">
      <dgm:prSet/>
      <dgm:spPr/>
      <dgm:t>
        <a:bodyPr/>
        <a:lstStyle/>
        <a:p>
          <a:endParaRPr lang="es-ES" sz="2000"/>
        </a:p>
      </dgm:t>
    </dgm:pt>
    <dgm:pt modelId="{0915468E-F1CB-42FA-AAD4-2CA74A0322EA}">
      <dgm:prSet custT="1"/>
      <dgm:spPr>
        <a:solidFill>
          <a:schemeClr val="accent4">
            <a:lumMod val="40000"/>
            <a:lumOff val="60000"/>
          </a:schemeClr>
        </a:solidFill>
      </dgm:spPr>
      <dgm:t>
        <a:bodyPr/>
        <a:lstStyle/>
        <a:p>
          <a:r>
            <a:rPr lang="en" sz="1800" b="1" noProof="0" dirty="0">
              <a:solidFill>
                <a:schemeClr val="tx1"/>
              </a:solidFill>
            </a:rPr>
            <a:t>Sila ay respons</a:t>
          </a:r>
          <a:r>
            <a:rPr lang="en-PH" sz="1800" b="1" noProof="0" dirty="0" err="1">
              <a:solidFill>
                <a:schemeClr val="tx1"/>
              </a:solidFill>
            </a:rPr>
            <a:t>i</a:t>
          </a:r>
          <a:r>
            <a:rPr lang="en" sz="1800" b="1" noProof="0" dirty="0">
              <a:solidFill>
                <a:schemeClr val="tx1"/>
              </a:solidFill>
            </a:rPr>
            <a:t>ble sa sarili nila</a:t>
          </a:r>
          <a:br>
            <a:rPr lang="en" sz="1800" b="1" noProof="0" dirty="0">
              <a:solidFill>
                <a:schemeClr val="tx1"/>
              </a:solidFill>
            </a:rPr>
          </a:br>
          <a:r>
            <a:rPr lang="en" sz="1800" b="1" noProof="0" dirty="0">
              <a:solidFill>
                <a:schemeClr val="tx1"/>
              </a:solidFill>
            </a:rPr>
            <a:t>(Efe. 5:29)</a:t>
          </a:r>
          <a:endParaRPr lang="en" sz="1800" noProof="0" dirty="0">
            <a:solidFill>
              <a:schemeClr val="tx1"/>
            </a:solidFill>
          </a:endParaRPr>
        </a:p>
      </dgm:t>
    </dgm:pt>
    <dgm:pt modelId="{C9777131-7105-4C98-BB8F-D361A0E15273}" type="parTrans" cxnId="{4B96F788-70B2-4BCD-944C-ECEE485EC92B}">
      <dgm:prSet/>
      <dgm:spPr>
        <a:ln>
          <a:solidFill>
            <a:schemeClr val="accent6">
              <a:lumMod val="75000"/>
            </a:schemeClr>
          </a:solidFill>
        </a:ln>
      </dgm:spPr>
      <dgm:t>
        <a:bodyPr/>
        <a:lstStyle/>
        <a:p>
          <a:endParaRPr lang="es-ES" sz="2000"/>
        </a:p>
      </dgm:t>
    </dgm:pt>
    <dgm:pt modelId="{C7D53279-3DFD-488A-B3D0-4EF1C44F2E90}" type="sibTrans" cxnId="{4B96F788-70B2-4BCD-944C-ECEE485EC92B}">
      <dgm:prSet/>
      <dgm:spPr/>
      <dgm:t>
        <a:bodyPr/>
        <a:lstStyle/>
        <a:p>
          <a:endParaRPr lang="es-ES" sz="2000"/>
        </a:p>
      </dgm:t>
    </dgm:pt>
    <dgm:pt modelId="{1B5D1424-48D3-48D5-B97B-20EAD08CC0D9}">
      <dgm:prSet custT="1"/>
      <dgm:spPr>
        <a:solidFill>
          <a:schemeClr val="accent5">
            <a:lumMod val="40000"/>
            <a:lumOff val="60000"/>
          </a:schemeClr>
        </a:solidFill>
      </dgm:spPr>
      <dgm:t>
        <a:bodyPr/>
        <a:lstStyle/>
        <a:p>
          <a:r>
            <a:rPr lang="en" sz="2000" b="1" noProof="0" dirty="0">
              <a:solidFill>
                <a:schemeClr val="tx1"/>
              </a:solidFill>
            </a:rPr>
            <a:t>Huwag maging “malupit” (huwag silang galitin,   huwag maging diktador o    mapang-api)</a:t>
          </a:r>
          <a:endParaRPr lang="en" sz="2000" noProof="0" dirty="0">
            <a:solidFill>
              <a:schemeClr val="tx1"/>
            </a:solidFill>
          </a:endParaRPr>
        </a:p>
      </dgm:t>
    </dgm:pt>
    <dgm:pt modelId="{22E29991-403C-42D5-BDF9-95A2F78CE3DA}" type="parTrans" cxnId="{71E58B84-0AF0-46E3-8804-5FC1AAD95E8F}">
      <dgm:prSet/>
      <dgm:spPr>
        <a:ln>
          <a:solidFill>
            <a:schemeClr val="accent6">
              <a:lumMod val="75000"/>
            </a:schemeClr>
          </a:solidFill>
        </a:ln>
      </dgm:spPr>
      <dgm:t>
        <a:bodyPr/>
        <a:lstStyle/>
        <a:p>
          <a:endParaRPr lang="es-ES" sz="2000"/>
        </a:p>
      </dgm:t>
    </dgm:pt>
    <dgm:pt modelId="{30CBE041-55D1-46EB-860C-DFE60BE9199D}" type="sibTrans" cxnId="{71E58B84-0AF0-46E3-8804-5FC1AAD95E8F}">
      <dgm:prSet/>
      <dgm:spPr/>
      <dgm:t>
        <a:bodyPr/>
        <a:lstStyle/>
        <a:p>
          <a:endParaRPr lang="es-ES" sz="2000"/>
        </a:p>
      </dgm:t>
    </dgm:pt>
    <dgm:pt modelId="{E0842139-782C-44C7-8D07-53B492664B39}" type="pres">
      <dgm:prSet presAssocID="{81FA305A-6A17-4EDF-9229-6EA64B631EFA}" presName="hierChild1" presStyleCnt="0">
        <dgm:presLayoutVars>
          <dgm:orgChart val="1"/>
          <dgm:chPref val="1"/>
          <dgm:dir/>
          <dgm:animOne val="branch"/>
          <dgm:animLvl val="lvl"/>
          <dgm:resizeHandles/>
        </dgm:presLayoutVars>
      </dgm:prSet>
      <dgm:spPr/>
    </dgm:pt>
    <dgm:pt modelId="{B6239C9F-51AD-4D4E-B8F5-07ADF0A32A42}" type="pres">
      <dgm:prSet presAssocID="{A593D3CD-F17B-436C-97CA-297A2A1AFF16}" presName="hierRoot1" presStyleCnt="0">
        <dgm:presLayoutVars>
          <dgm:hierBranch val="init"/>
        </dgm:presLayoutVars>
      </dgm:prSet>
      <dgm:spPr/>
    </dgm:pt>
    <dgm:pt modelId="{CAEDFD7E-D580-4852-B302-C5FFF85A3C3F}" type="pres">
      <dgm:prSet presAssocID="{A593D3CD-F17B-436C-97CA-297A2A1AFF16}" presName="rootComposite1" presStyleCnt="0"/>
      <dgm:spPr/>
    </dgm:pt>
    <dgm:pt modelId="{22A110CC-4706-466D-8CAB-E483FBF1D681}" type="pres">
      <dgm:prSet presAssocID="{A593D3CD-F17B-436C-97CA-297A2A1AFF16}" presName="rootText1" presStyleLbl="node0" presStyleIdx="0" presStyleCnt="2" custScaleX="234900">
        <dgm:presLayoutVars>
          <dgm:chPref val="3"/>
        </dgm:presLayoutVars>
      </dgm:prSet>
      <dgm:spPr/>
    </dgm:pt>
    <dgm:pt modelId="{B5D4BFB6-8FCB-4303-ABB0-B0DB4EC330C2}" type="pres">
      <dgm:prSet presAssocID="{A593D3CD-F17B-436C-97CA-297A2A1AFF16}" presName="rootConnector1" presStyleLbl="node1" presStyleIdx="0" presStyleCnt="0"/>
      <dgm:spPr/>
    </dgm:pt>
    <dgm:pt modelId="{55E374D9-3B5A-470C-A846-8E902BB6063A}" type="pres">
      <dgm:prSet presAssocID="{A593D3CD-F17B-436C-97CA-297A2A1AFF16}" presName="hierChild2" presStyleCnt="0"/>
      <dgm:spPr/>
    </dgm:pt>
    <dgm:pt modelId="{CFB43D32-75D6-4679-9B25-04CC0E024F6B}" type="pres">
      <dgm:prSet presAssocID="{8C6FCEC3-EDFD-4479-8AF2-580EC70C2618}" presName="Name37" presStyleLbl="parChTrans1D2" presStyleIdx="0" presStyleCnt="4"/>
      <dgm:spPr/>
    </dgm:pt>
    <dgm:pt modelId="{A849373D-3A3A-4514-A1E8-D15758599948}" type="pres">
      <dgm:prSet presAssocID="{64CE645C-71DE-4611-BDF5-1EAE51D8E738}" presName="hierRoot2" presStyleCnt="0">
        <dgm:presLayoutVars>
          <dgm:hierBranch val="init"/>
        </dgm:presLayoutVars>
      </dgm:prSet>
      <dgm:spPr/>
    </dgm:pt>
    <dgm:pt modelId="{50DD891E-5967-4366-8E2A-A67525DAE17D}" type="pres">
      <dgm:prSet presAssocID="{64CE645C-71DE-4611-BDF5-1EAE51D8E738}" presName="rootComposite" presStyleCnt="0"/>
      <dgm:spPr/>
    </dgm:pt>
    <dgm:pt modelId="{DFFEC7CC-8650-4376-B344-F94E9DFE43D6}" type="pres">
      <dgm:prSet presAssocID="{64CE645C-71DE-4611-BDF5-1EAE51D8E738}" presName="rootText" presStyleLbl="node2" presStyleIdx="0" presStyleCnt="4" custScaleX="175567" custScaleY="157106">
        <dgm:presLayoutVars>
          <dgm:chPref val="3"/>
        </dgm:presLayoutVars>
      </dgm:prSet>
      <dgm:spPr/>
    </dgm:pt>
    <dgm:pt modelId="{51CEF009-2FFB-4EBA-A138-FE7FB9291482}" type="pres">
      <dgm:prSet presAssocID="{64CE645C-71DE-4611-BDF5-1EAE51D8E738}" presName="rootConnector" presStyleLbl="node2" presStyleIdx="0" presStyleCnt="4"/>
      <dgm:spPr/>
    </dgm:pt>
    <dgm:pt modelId="{A9F487E3-6B43-444A-A313-4BB2AE5CF06F}" type="pres">
      <dgm:prSet presAssocID="{64CE645C-71DE-4611-BDF5-1EAE51D8E738}" presName="hierChild4" presStyleCnt="0"/>
      <dgm:spPr/>
    </dgm:pt>
    <dgm:pt modelId="{A99010B9-65F3-4536-86D2-FA7B137ED00C}" type="pres">
      <dgm:prSet presAssocID="{64CE645C-71DE-4611-BDF5-1EAE51D8E738}" presName="hierChild5" presStyleCnt="0"/>
      <dgm:spPr/>
    </dgm:pt>
    <dgm:pt modelId="{57D491DB-4A42-410C-80F1-C2CA3A453175}" type="pres">
      <dgm:prSet presAssocID="{A593D3CD-F17B-436C-97CA-297A2A1AFF16}" presName="hierChild3" presStyleCnt="0"/>
      <dgm:spPr/>
    </dgm:pt>
    <dgm:pt modelId="{10FCA49E-678E-4968-B952-1A9E2ED9F5EB}" type="pres">
      <dgm:prSet presAssocID="{1BC72429-CB2C-4956-8169-1B5214D52ECF}" presName="hierRoot1" presStyleCnt="0">
        <dgm:presLayoutVars>
          <dgm:hierBranch val="init"/>
        </dgm:presLayoutVars>
      </dgm:prSet>
      <dgm:spPr/>
    </dgm:pt>
    <dgm:pt modelId="{DD746AA7-0534-4725-A933-5370C9E9359E}" type="pres">
      <dgm:prSet presAssocID="{1BC72429-CB2C-4956-8169-1B5214D52ECF}" presName="rootComposite1" presStyleCnt="0"/>
      <dgm:spPr/>
    </dgm:pt>
    <dgm:pt modelId="{5601FD7B-FCCF-4F1D-ACBA-CDDCA6D9F769}" type="pres">
      <dgm:prSet presAssocID="{1BC72429-CB2C-4956-8169-1B5214D52ECF}" presName="rootText1" presStyleLbl="node0" presStyleIdx="1" presStyleCnt="2" custScaleX="196567">
        <dgm:presLayoutVars>
          <dgm:chPref val="3"/>
        </dgm:presLayoutVars>
      </dgm:prSet>
      <dgm:spPr/>
    </dgm:pt>
    <dgm:pt modelId="{0994FBC6-F8E7-4BBC-91DF-63250C307419}" type="pres">
      <dgm:prSet presAssocID="{1BC72429-CB2C-4956-8169-1B5214D52ECF}" presName="rootConnector1" presStyleLbl="node1" presStyleIdx="0" presStyleCnt="0"/>
      <dgm:spPr/>
    </dgm:pt>
    <dgm:pt modelId="{62792E98-E526-46FC-A5A9-21CCE483B3A4}" type="pres">
      <dgm:prSet presAssocID="{1BC72429-CB2C-4956-8169-1B5214D52ECF}" presName="hierChild2" presStyleCnt="0"/>
      <dgm:spPr/>
    </dgm:pt>
    <dgm:pt modelId="{3773A89B-4B3E-4621-A26D-BC88B955BB3E}" type="pres">
      <dgm:prSet presAssocID="{0203F899-DDD8-4B05-BA97-E8642AEB9935}" presName="Name37" presStyleLbl="parChTrans1D2" presStyleIdx="1" presStyleCnt="4"/>
      <dgm:spPr/>
    </dgm:pt>
    <dgm:pt modelId="{177CF501-C337-48F2-8A5F-99FA075DE080}" type="pres">
      <dgm:prSet presAssocID="{DE8246B7-BFBD-44FE-99BE-81A058B32D7A}" presName="hierRoot2" presStyleCnt="0">
        <dgm:presLayoutVars>
          <dgm:hierBranch val="init"/>
        </dgm:presLayoutVars>
      </dgm:prSet>
      <dgm:spPr/>
    </dgm:pt>
    <dgm:pt modelId="{93BCD24C-C002-4936-BE43-5F4777ABFEF7}" type="pres">
      <dgm:prSet presAssocID="{DE8246B7-BFBD-44FE-99BE-81A058B32D7A}" presName="rootComposite" presStyleCnt="0"/>
      <dgm:spPr/>
    </dgm:pt>
    <dgm:pt modelId="{D10FB4C4-AF42-4FE5-93F7-62AC3A5E47F9}" type="pres">
      <dgm:prSet presAssocID="{DE8246B7-BFBD-44FE-99BE-81A058B32D7A}" presName="rootText" presStyleLbl="node2" presStyleIdx="1" presStyleCnt="4" custScaleX="118821" custScaleY="157106">
        <dgm:presLayoutVars>
          <dgm:chPref val="3"/>
        </dgm:presLayoutVars>
      </dgm:prSet>
      <dgm:spPr/>
    </dgm:pt>
    <dgm:pt modelId="{F913C679-3E83-44E6-9FAD-237B23EBB815}" type="pres">
      <dgm:prSet presAssocID="{DE8246B7-BFBD-44FE-99BE-81A058B32D7A}" presName="rootConnector" presStyleLbl="node2" presStyleIdx="1" presStyleCnt="4"/>
      <dgm:spPr/>
    </dgm:pt>
    <dgm:pt modelId="{11542594-8E94-4373-B2B1-8B084A7D0513}" type="pres">
      <dgm:prSet presAssocID="{DE8246B7-BFBD-44FE-99BE-81A058B32D7A}" presName="hierChild4" presStyleCnt="0"/>
      <dgm:spPr/>
    </dgm:pt>
    <dgm:pt modelId="{31C1977D-7243-4787-ABF0-9E09FD56040E}" type="pres">
      <dgm:prSet presAssocID="{DE8246B7-BFBD-44FE-99BE-81A058B32D7A}" presName="hierChild5" presStyleCnt="0"/>
      <dgm:spPr/>
    </dgm:pt>
    <dgm:pt modelId="{0DF607FC-0E94-415E-AE7E-463DB608571B}" type="pres">
      <dgm:prSet presAssocID="{C9777131-7105-4C98-BB8F-D361A0E15273}" presName="Name37" presStyleLbl="parChTrans1D2" presStyleIdx="2" presStyleCnt="4"/>
      <dgm:spPr/>
    </dgm:pt>
    <dgm:pt modelId="{019087F6-224F-4812-93E4-2AAA4B8A9FB8}" type="pres">
      <dgm:prSet presAssocID="{0915468E-F1CB-42FA-AAD4-2CA74A0322EA}" presName="hierRoot2" presStyleCnt="0">
        <dgm:presLayoutVars>
          <dgm:hierBranch val="init"/>
        </dgm:presLayoutVars>
      </dgm:prSet>
      <dgm:spPr/>
    </dgm:pt>
    <dgm:pt modelId="{7976D4BC-3E74-44F3-891F-666FC34F6E9C}" type="pres">
      <dgm:prSet presAssocID="{0915468E-F1CB-42FA-AAD4-2CA74A0322EA}" presName="rootComposite" presStyleCnt="0"/>
      <dgm:spPr/>
    </dgm:pt>
    <dgm:pt modelId="{7A4C319D-A6F4-49C1-95C5-717447B2D079}" type="pres">
      <dgm:prSet presAssocID="{0915468E-F1CB-42FA-AAD4-2CA74A0322EA}" presName="rootText" presStyleLbl="node2" presStyleIdx="2" presStyleCnt="4" custScaleX="118821" custScaleY="157106">
        <dgm:presLayoutVars>
          <dgm:chPref val="3"/>
        </dgm:presLayoutVars>
      </dgm:prSet>
      <dgm:spPr/>
    </dgm:pt>
    <dgm:pt modelId="{272F60EA-9072-4CF9-BEB6-BECFB3123CF8}" type="pres">
      <dgm:prSet presAssocID="{0915468E-F1CB-42FA-AAD4-2CA74A0322EA}" presName="rootConnector" presStyleLbl="node2" presStyleIdx="2" presStyleCnt="4"/>
      <dgm:spPr/>
    </dgm:pt>
    <dgm:pt modelId="{177371B1-7F99-4C22-A813-5135240C6988}" type="pres">
      <dgm:prSet presAssocID="{0915468E-F1CB-42FA-AAD4-2CA74A0322EA}" presName="hierChild4" presStyleCnt="0"/>
      <dgm:spPr/>
    </dgm:pt>
    <dgm:pt modelId="{C8E8A275-F5DF-444F-A8EA-03CF4BD1A867}" type="pres">
      <dgm:prSet presAssocID="{0915468E-F1CB-42FA-AAD4-2CA74A0322EA}" presName="hierChild5" presStyleCnt="0"/>
      <dgm:spPr/>
    </dgm:pt>
    <dgm:pt modelId="{33F76738-9471-4389-B0C3-C88D813565F9}" type="pres">
      <dgm:prSet presAssocID="{22E29991-403C-42D5-BDF9-95A2F78CE3DA}" presName="Name37" presStyleLbl="parChTrans1D2" presStyleIdx="3" presStyleCnt="4"/>
      <dgm:spPr/>
    </dgm:pt>
    <dgm:pt modelId="{7A46557A-A046-48F1-A588-BB385A6A9BDF}" type="pres">
      <dgm:prSet presAssocID="{1B5D1424-48D3-48D5-B97B-20EAD08CC0D9}" presName="hierRoot2" presStyleCnt="0">
        <dgm:presLayoutVars>
          <dgm:hierBranch val="init"/>
        </dgm:presLayoutVars>
      </dgm:prSet>
      <dgm:spPr/>
    </dgm:pt>
    <dgm:pt modelId="{B9DCE38E-BA82-4856-8D5E-FDD2CDC28601}" type="pres">
      <dgm:prSet presAssocID="{1B5D1424-48D3-48D5-B97B-20EAD08CC0D9}" presName="rootComposite" presStyleCnt="0"/>
      <dgm:spPr/>
    </dgm:pt>
    <dgm:pt modelId="{62195F57-FACC-4C3E-B7F8-191AF549327B}" type="pres">
      <dgm:prSet presAssocID="{1B5D1424-48D3-48D5-B97B-20EAD08CC0D9}" presName="rootText" presStyleLbl="node2" presStyleIdx="3" presStyleCnt="4" custScaleX="196342" custScaleY="157106">
        <dgm:presLayoutVars>
          <dgm:chPref val="3"/>
        </dgm:presLayoutVars>
      </dgm:prSet>
      <dgm:spPr/>
    </dgm:pt>
    <dgm:pt modelId="{F56B74C9-4262-44C9-8E46-B4F95CFD9EDA}" type="pres">
      <dgm:prSet presAssocID="{1B5D1424-48D3-48D5-B97B-20EAD08CC0D9}" presName="rootConnector" presStyleLbl="node2" presStyleIdx="3" presStyleCnt="4"/>
      <dgm:spPr/>
    </dgm:pt>
    <dgm:pt modelId="{E2649C66-61AB-4030-BB58-82081B6D83DF}" type="pres">
      <dgm:prSet presAssocID="{1B5D1424-48D3-48D5-B97B-20EAD08CC0D9}" presName="hierChild4" presStyleCnt="0"/>
      <dgm:spPr/>
    </dgm:pt>
    <dgm:pt modelId="{19F570D4-2628-48F1-B09A-027F47690B3B}" type="pres">
      <dgm:prSet presAssocID="{1B5D1424-48D3-48D5-B97B-20EAD08CC0D9}" presName="hierChild5" presStyleCnt="0"/>
      <dgm:spPr/>
    </dgm:pt>
    <dgm:pt modelId="{9F8EEEAC-2BD6-42F5-A52E-2AA7CB536450}" type="pres">
      <dgm:prSet presAssocID="{1BC72429-CB2C-4956-8169-1B5214D52ECF}" presName="hierChild3" presStyleCnt="0"/>
      <dgm:spPr/>
    </dgm:pt>
  </dgm:ptLst>
  <dgm:cxnLst>
    <dgm:cxn modelId="{7FBE5401-1A74-453A-8387-305E02B347C0}" srcId="{81FA305A-6A17-4EDF-9229-6EA64B631EFA}" destId="{1BC72429-CB2C-4956-8169-1B5214D52ECF}" srcOrd="1" destOrd="0" parTransId="{EF95AC54-21AF-4A86-8B28-E783293DA40F}" sibTransId="{E6671B45-0958-452F-8D8A-17672F84B97B}"/>
    <dgm:cxn modelId="{AFEEA409-EBF7-49C1-AA68-1506FFE1712E}" type="presOf" srcId="{1BC72429-CB2C-4956-8169-1B5214D52ECF}" destId="{5601FD7B-FCCF-4F1D-ACBA-CDDCA6D9F769}" srcOrd="0" destOrd="0" presId="urn:microsoft.com/office/officeart/2005/8/layout/orgChart1"/>
    <dgm:cxn modelId="{DB906E23-6B21-41AB-94CF-8B31AA25C335}" type="presOf" srcId="{A593D3CD-F17B-436C-97CA-297A2A1AFF16}" destId="{22A110CC-4706-466D-8CAB-E483FBF1D681}" srcOrd="0" destOrd="0" presId="urn:microsoft.com/office/officeart/2005/8/layout/orgChart1"/>
    <dgm:cxn modelId="{BB06F62D-6FF2-4091-B2C6-D8BC06D4CF04}" type="presOf" srcId="{C9777131-7105-4C98-BB8F-D361A0E15273}" destId="{0DF607FC-0E94-415E-AE7E-463DB608571B}" srcOrd="0" destOrd="0" presId="urn:microsoft.com/office/officeart/2005/8/layout/orgChart1"/>
    <dgm:cxn modelId="{5502B83C-8A2B-4F73-B82F-AFEE66F6EE47}" type="presOf" srcId="{0915468E-F1CB-42FA-AAD4-2CA74A0322EA}" destId="{7A4C319D-A6F4-49C1-95C5-717447B2D079}" srcOrd="0" destOrd="0" presId="urn:microsoft.com/office/officeart/2005/8/layout/orgChart1"/>
    <dgm:cxn modelId="{E3E5865C-F6AA-4B01-A892-C3948698F707}" type="presOf" srcId="{81FA305A-6A17-4EDF-9229-6EA64B631EFA}" destId="{E0842139-782C-44C7-8D07-53B492664B39}" srcOrd="0" destOrd="0" presId="urn:microsoft.com/office/officeart/2005/8/layout/orgChart1"/>
    <dgm:cxn modelId="{BB082A6A-AD81-4EB9-BBC5-383F37183A26}" srcId="{A593D3CD-F17B-436C-97CA-297A2A1AFF16}" destId="{64CE645C-71DE-4611-BDF5-1EAE51D8E738}" srcOrd="0" destOrd="0" parTransId="{8C6FCEC3-EDFD-4479-8AF2-580EC70C2618}" sibTransId="{2FDAC092-5EA3-4FD0-AF97-2B0A59D8D8DE}"/>
    <dgm:cxn modelId="{ABF12B4D-97DB-48B6-B4D8-D6A5E1CD87CE}" type="presOf" srcId="{64CE645C-71DE-4611-BDF5-1EAE51D8E738}" destId="{51CEF009-2FFB-4EBA-A138-FE7FB9291482}" srcOrd="1" destOrd="0" presId="urn:microsoft.com/office/officeart/2005/8/layout/orgChart1"/>
    <dgm:cxn modelId="{037D9F73-83E0-466A-BBDE-4EC6FE9EF04D}" type="presOf" srcId="{8C6FCEC3-EDFD-4479-8AF2-580EC70C2618}" destId="{CFB43D32-75D6-4679-9B25-04CC0E024F6B}" srcOrd="0" destOrd="0" presId="urn:microsoft.com/office/officeart/2005/8/layout/orgChart1"/>
    <dgm:cxn modelId="{634A017A-D00B-4C5A-8905-6741ED2B16D9}" type="presOf" srcId="{1B5D1424-48D3-48D5-B97B-20EAD08CC0D9}" destId="{F56B74C9-4262-44C9-8E46-B4F95CFD9EDA}" srcOrd="1" destOrd="0" presId="urn:microsoft.com/office/officeart/2005/8/layout/orgChart1"/>
    <dgm:cxn modelId="{71E58B84-0AF0-46E3-8804-5FC1AAD95E8F}" srcId="{1BC72429-CB2C-4956-8169-1B5214D52ECF}" destId="{1B5D1424-48D3-48D5-B97B-20EAD08CC0D9}" srcOrd="2" destOrd="0" parTransId="{22E29991-403C-42D5-BDF9-95A2F78CE3DA}" sibTransId="{30CBE041-55D1-46EB-860C-DFE60BE9199D}"/>
    <dgm:cxn modelId="{4B96F788-70B2-4BCD-944C-ECEE485EC92B}" srcId="{1BC72429-CB2C-4956-8169-1B5214D52ECF}" destId="{0915468E-F1CB-42FA-AAD4-2CA74A0322EA}" srcOrd="1" destOrd="0" parTransId="{C9777131-7105-4C98-BB8F-D361A0E15273}" sibTransId="{C7D53279-3DFD-488A-B3D0-4EF1C44F2E90}"/>
    <dgm:cxn modelId="{7F2E478B-A48D-4F8B-ACE6-59CC86C4DD8F}" type="presOf" srcId="{0203F899-DDD8-4B05-BA97-E8642AEB9935}" destId="{3773A89B-4B3E-4621-A26D-BC88B955BB3E}" srcOrd="0" destOrd="0" presId="urn:microsoft.com/office/officeart/2005/8/layout/orgChart1"/>
    <dgm:cxn modelId="{090AAF8E-E111-42D2-AE8B-053BEECFEFA0}" type="presOf" srcId="{DE8246B7-BFBD-44FE-99BE-81A058B32D7A}" destId="{F913C679-3E83-44E6-9FAD-237B23EBB815}" srcOrd="1" destOrd="0" presId="urn:microsoft.com/office/officeart/2005/8/layout/orgChart1"/>
    <dgm:cxn modelId="{1C621891-758A-4385-BFC8-8850F982C9F2}" srcId="{1BC72429-CB2C-4956-8169-1B5214D52ECF}" destId="{DE8246B7-BFBD-44FE-99BE-81A058B32D7A}" srcOrd="0" destOrd="0" parTransId="{0203F899-DDD8-4B05-BA97-E8642AEB9935}" sibTransId="{085173F7-F134-4E19-9BD0-A2F12E8581C1}"/>
    <dgm:cxn modelId="{BE12D997-7F62-44F0-9A57-2AD4B9D1136D}" type="presOf" srcId="{1B5D1424-48D3-48D5-B97B-20EAD08CC0D9}" destId="{62195F57-FACC-4C3E-B7F8-191AF549327B}" srcOrd="0" destOrd="0" presId="urn:microsoft.com/office/officeart/2005/8/layout/orgChart1"/>
    <dgm:cxn modelId="{BC83EEA0-F5AD-4C25-BE62-BB491B79AB46}" srcId="{81FA305A-6A17-4EDF-9229-6EA64B631EFA}" destId="{A593D3CD-F17B-436C-97CA-297A2A1AFF16}" srcOrd="0" destOrd="0" parTransId="{1DC48D9E-599B-404B-8D7D-990BB7870B3A}" sibTransId="{59DF866E-5FAE-4DF1-9AF9-5C61A4CC2336}"/>
    <dgm:cxn modelId="{CE575DA1-DC3D-4387-A5E2-014A89EDA8E0}" type="presOf" srcId="{64CE645C-71DE-4611-BDF5-1EAE51D8E738}" destId="{DFFEC7CC-8650-4376-B344-F94E9DFE43D6}" srcOrd="0" destOrd="0" presId="urn:microsoft.com/office/officeart/2005/8/layout/orgChart1"/>
    <dgm:cxn modelId="{188EFFB8-A03A-4F5D-9570-B5FACB9133AA}" type="presOf" srcId="{0915468E-F1CB-42FA-AAD4-2CA74A0322EA}" destId="{272F60EA-9072-4CF9-BEB6-BECFB3123CF8}" srcOrd="1" destOrd="0" presId="urn:microsoft.com/office/officeart/2005/8/layout/orgChart1"/>
    <dgm:cxn modelId="{4C6F0ECF-2311-4B4C-BE76-B28DBBAAAE66}" type="presOf" srcId="{A593D3CD-F17B-436C-97CA-297A2A1AFF16}" destId="{B5D4BFB6-8FCB-4303-ABB0-B0DB4EC330C2}" srcOrd="1" destOrd="0" presId="urn:microsoft.com/office/officeart/2005/8/layout/orgChart1"/>
    <dgm:cxn modelId="{A56A8EDB-35CF-46C2-9BC8-8A40E1741C01}" type="presOf" srcId="{22E29991-403C-42D5-BDF9-95A2F78CE3DA}" destId="{33F76738-9471-4389-B0C3-C88D813565F9}" srcOrd="0" destOrd="0" presId="urn:microsoft.com/office/officeart/2005/8/layout/orgChart1"/>
    <dgm:cxn modelId="{C61254E1-5E6E-421C-A3EC-333218E03D0A}" type="presOf" srcId="{DE8246B7-BFBD-44FE-99BE-81A058B32D7A}" destId="{D10FB4C4-AF42-4FE5-93F7-62AC3A5E47F9}" srcOrd="0" destOrd="0" presId="urn:microsoft.com/office/officeart/2005/8/layout/orgChart1"/>
    <dgm:cxn modelId="{9DE559E1-CEBE-4996-90DE-F24286EBF8E1}" type="presOf" srcId="{1BC72429-CB2C-4956-8169-1B5214D52ECF}" destId="{0994FBC6-F8E7-4BBC-91DF-63250C307419}" srcOrd="1" destOrd="0" presId="urn:microsoft.com/office/officeart/2005/8/layout/orgChart1"/>
    <dgm:cxn modelId="{67861FD6-7266-4AC3-AA4C-2466FAC1D375}" type="presParOf" srcId="{E0842139-782C-44C7-8D07-53B492664B39}" destId="{B6239C9F-51AD-4D4E-B8F5-07ADF0A32A42}" srcOrd="0" destOrd="0" presId="urn:microsoft.com/office/officeart/2005/8/layout/orgChart1"/>
    <dgm:cxn modelId="{598B220C-5849-4244-8ABB-22ACD25DF23B}" type="presParOf" srcId="{B6239C9F-51AD-4D4E-B8F5-07ADF0A32A42}" destId="{CAEDFD7E-D580-4852-B302-C5FFF85A3C3F}" srcOrd="0" destOrd="0" presId="urn:microsoft.com/office/officeart/2005/8/layout/orgChart1"/>
    <dgm:cxn modelId="{0D9A3EB2-1AE6-40CF-BD61-2D83B58A3DEF}" type="presParOf" srcId="{CAEDFD7E-D580-4852-B302-C5FFF85A3C3F}" destId="{22A110CC-4706-466D-8CAB-E483FBF1D681}" srcOrd="0" destOrd="0" presId="urn:microsoft.com/office/officeart/2005/8/layout/orgChart1"/>
    <dgm:cxn modelId="{C614379B-09D9-4D85-97D7-FEA9B00A02B7}" type="presParOf" srcId="{CAEDFD7E-D580-4852-B302-C5FFF85A3C3F}" destId="{B5D4BFB6-8FCB-4303-ABB0-B0DB4EC330C2}" srcOrd="1" destOrd="0" presId="urn:microsoft.com/office/officeart/2005/8/layout/orgChart1"/>
    <dgm:cxn modelId="{9FCC673B-403D-4F72-96EB-EC2637FB3155}" type="presParOf" srcId="{B6239C9F-51AD-4D4E-B8F5-07ADF0A32A42}" destId="{55E374D9-3B5A-470C-A846-8E902BB6063A}" srcOrd="1" destOrd="0" presId="urn:microsoft.com/office/officeart/2005/8/layout/orgChart1"/>
    <dgm:cxn modelId="{6E6FE318-E5A2-4E37-9D02-4DDC2ADC3069}" type="presParOf" srcId="{55E374D9-3B5A-470C-A846-8E902BB6063A}" destId="{CFB43D32-75D6-4679-9B25-04CC0E024F6B}" srcOrd="0" destOrd="0" presId="urn:microsoft.com/office/officeart/2005/8/layout/orgChart1"/>
    <dgm:cxn modelId="{487CEAEA-DF37-4F57-AC61-42E19971C992}" type="presParOf" srcId="{55E374D9-3B5A-470C-A846-8E902BB6063A}" destId="{A849373D-3A3A-4514-A1E8-D15758599948}" srcOrd="1" destOrd="0" presId="urn:microsoft.com/office/officeart/2005/8/layout/orgChart1"/>
    <dgm:cxn modelId="{0F723DF2-C93A-452E-85CA-766B84888E75}" type="presParOf" srcId="{A849373D-3A3A-4514-A1E8-D15758599948}" destId="{50DD891E-5967-4366-8E2A-A67525DAE17D}" srcOrd="0" destOrd="0" presId="urn:microsoft.com/office/officeart/2005/8/layout/orgChart1"/>
    <dgm:cxn modelId="{A4BFD465-8E97-4662-BD7C-1C160503F2A7}" type="presParOf" srcId="{50DD891E-5967-4366-8E2A-A67525DAE17D}" destId="{DFFEC7CC-8650-4376-B344-F94E9DFE43D6}" srcOrd="0" destOrd="0" presId="urn:microsoft.com/office/officeart/2005/8/layout/orgChart1"/>
    <dgm:cxn modelId="{94AA5222-83AC-4B45-903D-FB49E24263E7}" type="presParOf" srcId="{50DD891E-5967-4366-8E2A-A67525DAE17D}" destId="{51CEF009-2FFB-4EBA-A138-FE7FB9291482}" srcOrd="1" destOrd="0" presId="urn:microsoft.com/office/officeart/2005/8/layout/orgChart1"/>
    <dgm:cxn modelId="{89CE76FB-A162-4DB4-934C-3585353BA2D5}" type="presParOf" srcId="{A849373D-3A3A-4514-A1E8-D15758599948}" destId="{A9F487E3-6B43-444A-A313-4BB2AE5CF06F}" srcOrd="1" destOrd="0" presId="urn:microsoft.com/office/officeart/2005/8/layout/orgChart1"/>
    <dgm:cxn modelId="{24D1EBBA-1C54-482B-85AD-807FFAA2499C}" type="presParOf" srcId="{A849373D-3A3A-4514-A1E8-D15758599948}" destId="{A99010B9-65F3-4536-86D2-FA7B137ED00C}" srcOrd="2" destOrd="0" presId="urn:microsoft.com/office/officeart/2005/8/layout/orgChart1"/>
    <dgm:cxn modelId="{0B1F1584-374B-4439-A5EF-1E416739CB55}" type="presParOf" srcId="{B6239C9F-51AD-4D4E-B8F5-07ADF0A32A42}" destId="{57D491DB-4A42-410C-80F1-C2CA3A453175}" srcOrd="2" destOrd="0" presId="urn:microsoft.com/office/officeart/2005/8/layout/orgChart1"/>
    <dgm:cxn modelId="{8B9BA997-C8D8-4192-BA6D-54C499D75D75}" type="presParOf" srcId="{E0842139-782C-44C7-8D07-53B492664B39}" destId="{10FCA49E-678E-4968-B952-1A9E2ED9F5EB}" srcOrd="1" destOrd="0" presId="urn:microsoft.com/office/officeart/2005/8/layout/orgChart1"/>
    <dgm:cxn modelId="{C8F46193-5E14-4BB2-886B-765C3B2CD51B}" type="presParOf" srcId="{10FCA49E-678E-4968-B952-1A9E2ED9F5EB}" destId="{DD746AA7-0534-4725-A933-5370C9E9359E}" srcOrd="0" destOrd="0" presId="urn:microsoft.com/office/officeart/2005/8/layout/orgChart1"/>
    <dgm:cxn modelId="{2B67BB31-CFE7-46B4-BB36-6CB101AB0FDE}" type="presParOf" srcId="{DD746AA7-0534-4725-A933-5370C9E9359E}" destId="{5601FD7B-FCCF-4F1D-ACBA-CDDCA6D9F769}" srcOrd="0" destOrd="0" presId="urn:microsoft.com/office/officeart/2005/8/layout/orgChart1"/>
    <dgm:cxn modelId="{CBE17C34-B37A-4DF3-A2CA-C08B971829BD}" type="presParOf" srcId="{DD746AA7-0534-4725-A933-5370C9E9359E}" destId="{0994FBC6-F8E7-4BBC-91DF-63250C307419}" srcOrd="1" destOrd="0" presId="urn:microsoft.com/office/officeart/2005/8/layout/orgChart1"/>
    <dgm:cxn modelId="{4015D075-4148-496B-AEF6-BD3E4C3AD850}" type="presParOf" srcId="{10FCA49E-678E-4968-B952-1A9E2ED9F5EB}" destId="{62792E98-E526-46FC-A5A9-21CCE483B3A4}" srcOrd="1" destOrd="0" presId="urn:microsoft.com/office/officeart/2005/8/layout/orgChart1"/>
    <dgm:cxn modelId="{E576F723-0BCB-469E-9430-394EA563DA31}" type="presParOf" srcId="{62792E98-E526-46FC-A5A9-21CCE483B3A4}" destId="{3773A89B-4B3E-4621-A26D-BC88B955BB3E}" srcOrd="0" destOrd="0" presId="urn:microsoft.com/office/officeart/2005/8/layout/orgChart1"/>
    <dgm:cxn modelId="{529E519B-7C13-4B72-B2D5-80B152127BF9}" type="presParOf" srcId="{62792E98-E526-46FC-A5A9-21CCE483B3A4}" destId="{177CF501-C337-48F2-8A5F-99FA075DE080}" srcOrd="1" destOrd="0" presId="urn:microsoft.com/office/officeart/2005/8/layout/orgChart1"/>
    <dgm:cxn modelId="{F48CCAA3-CFB5-40AA-A940-6D7BDD4A2253}" type="presParOf" srcId="{177CF501-C337-48F2-8A5F-99FA075DE080}" destId="{93BCD24C-C002-4936-BE43-5F4777ABFEF7}" srcOrd="0" destOrd="0" presId="urn:microsoft.com/office/officeart/2005/8/layout/orgChart1"/>
    <dgm:cxn modelId="{8B41F76D-9B11-454A-A385-440E52B17C89}" type="presParOf" srcId="{93BCD24C-C002-4936-BE43-5F4777ABFEF7}" destId="{D10FB4C4-AF42-4FE5-93F7-62AC3A5E47F9}" srcOrd="0" destOrd="0" presId="urn:microsoft.com/office/officeart/2005/8/layout/orgChart1"/>
    <dgm:cxn modelId="{DA1EB3EA-5C6C-4F9F-87FB-ECF7BF7AF1C1}" type="presParOf" srcId="{93BCD24C-C002-4936-BE43-5F4777ABFEF7}" destId="{F913C679-3E83-44E6-9FAD-237B23EBB815}" srcOrd="1" destOrd="0" presId="urn:microsoft.com/office/officeart/2005/8/layout/orgChart1"/>
    <dgm:cxn modelId="{074DA5EF-C22A-49B9-9741-8F0D0BF248A6}" type="presParOf" srcId="{177CF501-C337-48F2-8A5F-99FA075DE080}" destId="{11542594-8E94-4373-B2B1-8B084A7D0513}" srcOrd="1" destOrd="0" presId="urn:microsoft.com/office/officeart/2005/8/layout/orgChart1"/>
    <dgm:cxn modelId="{9F6292B3-572F-4C03-B202-95AFA2F292D4}" type="presParOf" srcId="{177CF501-C337-48F2-8A5F-99FA075DE080}" destId="{31C1977D-7243-4787-ABF0-9E09FD56040E}" srcOrd="2" destOrd="0" presId="urn:microsoft.com/office/officeart/2005/8/layout/orgChart1"/>
    <dgm:cxn modelId="{A71846A9-7365-46A4-8F5D-16528CC0B886}" type="presParOf" srcId="{62792E98-E526-46FC-A5A9-21CCE483B3A4}" destId="{0DF607FC-0E94-415E-AE7E-463DB608571B}" srcOrd="2" destOrd="0" presId="urn:microsoft.com/office/officeart/2005/8/layout/orgChart1"/>
    <dgm:cxn modelId="{C8B8FD44-8764-4E2D-A649-83B4AB72DFC2}" type="presParOf" srcId="{62792E98-E526-46FC-A5A9-21CCE483B3A4}" destId="{019087F6-224F-4812-93E4-2AAA4B8A9FB8}" srcOrd="3" destOrd="0" presId="urn:microsoft.com/office/officeart/2005/8/layout/orgChart1"/>
    <dgm:cxn modelId="{9752F753-B0E2-45AA-AA5D-57A9C82EEAB8}" type="presParOf" srcId="{019087F6-224F-4812-93E4-2AAA4B8A9FB8}" destId="{7976D4BC-3E74-44F3-891F-666FC34F6E9C}" srcOrd="0" destOrd="0" presId="urn:microsoft.com/office/officeart/2005/8/layout/orgChart1"/>
    <dgm:cxn modelId="{2DC332B3-F286-4EA6-BA50-D6728D6A40E3}" type="presParOf" srcId="{7976D4BC-3E74-44F3-891F-666FC34F6E9C}" destId="{7A4C319D-A6F4-49C1-95C5-717447B2D079}" srcOrd="0" destOrd="0" presId="urn:microsoft.com/office/officeart/2005/8/layout/orgChart1"/>
    <dgm:cxn modelId="{FC4946AD-25C2-4B50-83F1-573F8B969C43}" type="presParOf" srcId="{7976D4BC-3E74-44F3-891F-666FC34F6E9C}" destId="{272F60EA-9072-4CF9-BEB6-BECFB3123CF8}" srcOrd="1" destOrd="0" presId="urn:microsoft.com/office/officeart/2005/8/layout/orgChart1"/>
    <dgm:cxn modelId="{DCE18F48-8EA2-427C-B24E-144ABF25DDEA}" type="presParOf" srcId="{019087F6-224F-4812-93E4-2AAA4B8A9FB8}" destId="{177371B1-7F99-4C22-A813-5135240C6988}" srcOrd="1" destOrd="0" presId="urn:microsoft.com/office/officeart/2005/8/layout/orgChart1"/>
    <dgm:cxn modelId="{7A012BAF-079E-4F87-B06A-56FC2E4EEEE9}" type="presParOf" srcId="{019087F6-224F-4812-93E4-2AAA4B8A9FB8}" destId="{C8E8A275-F5DF-444F-A8EA-03CF4BD1A867}" srcOrd="2" destOrd="0" presId="urn:microsoft.com/office/officeart/2005/8/layout/orgChart1"/>
    <dgm:cxn modelId="{4EE91022-4B0D-4A9B-B6CE-9BEFBA9D6550}" type="presParOf" srcId="{62792E98-E526-46FC-A5A9-21CCE483B3A4}" destId="{33F76738-9471-4389-B0C3-C88D813565F9}" srcOrd="4" destOrd="0" presId="urn:microsoft.com/office/officeart/2005/8/layout/orgChart1"/>
    <dgm:cxn modelId="{4B42AF70-74A2-47B5-AAFB-7D2AA82068EC}" type="presParOf" srcId="{62792E98-E526-46FC-A5A9-21CCE483B3A4}" destId="{7A46557A-A046-48F1-A588-BB385A6A9BDF}" srcOrd="5" destOrd="0" presId="urn:microsoft.com/office/officeart/2005/8/layout/orgChart1"/>
    <dgm:cxn modelId="{31E51CAE-970E-4FA1-8E06-DC26472EEA08}" type="presParOf" srcId="{7A46557A-A046-48F1-A588-BB385A6A9BDF}" destId="{B9DCE38E-BA82-4856-8D5E-FDD2CDC28601}" srcOrd="0" destOrd="0" presId="urn:microsoft.com/office/officeart/2005/8/layout/orgChart1"/>
    <dgm:cxn modelId="{319F9AE5-6DFF-489E-9E55-A51D9CAD7867}" type="presParOf" srcId="{B9DCE38E-BA82-4856-8D5E-FDD2CDC28601}" destId="{62195F57-FACC-4C3E-B7F8-191AF549327B}" srcOrd="0" destOrd="0" presId="urn:microsoft.com/office/officeart/2005/8/layout/orgChart1"/>
    <dgm:cxn modelId="{D122AFD5-7003-4102-8BDD-1AF63ADD6760}" type="presParOf" srcId="{B9DCE38E-BA82-4856-8D5E-FDD2CDC28601}" destId="{F56B74C9-4262-44C9-8E46-B4F95CFD9EDA}" srcOrd="1" destOrd="0" presId="urn:microsoft.com/office/officeart/2005/8/layout/orgChart1"/>
    <dgm:cxn modelId="{2645F6A2-4454-4A7A-8092-8B91578DC51A}" type="presParOf" srcId="{7A46557A-A046-48F1-A588-BB385A6A9BDF}" destId="{E2649C66-61AB-4030-BB58-82081B6D83DF}" srcOrd="1" destOrd="0" presId="urn:microsoft.com/office/officeart/2005/8/layout/orgChart1"/>
    <dgm:cxn modelId="{EF715636-06F2-431B-A088-279FCF819973}" type="presParOf" srcId="{7A46557A-A046-48F1-A588-BB385A6A9BDF}" destId="{19F570D4-2628-48F1-B09A-027F47690B3B}" srcOrd="2" destOrd="0" presId="urn:microsoft.com/office/officeart/2005/8/layout/orgChart1"/>
    <dgm:cxn modelId="{325DFF78-0035-452C-B008-D0AAF676AE21}" type="presParOf" srcId="{10FCA49E-678E-4968-B952-1A9E2ED9F5EB}" destId="{9F8EEEAC-2BD6-42F5-A52E-2AA7CB53645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0238-5D28-426E-97E6-2F756C8E9681}"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ES"/>
        </a:p>
      </dgm:t>
    </dgm:pt>
    <dgm:pt modelId="{FCDBF102-8BC7-4831-88CE-91454DAFD588}">
      <dgm:prSet custT="1"/>
      <dgm:spPr>
        <a:solidFill>
          <a:schemeClr val="accent4">
            <a:lumMod val="75000"/>
          </a:schemeClr>
        </a:solidFill>
        <a:effectLst>
          <a:outerShdw blurRad="50800" dist="38100" dir="2700000" algn="tl" rotWithShape="0">
            <a:prstClr val="black">
              <a:alpha val="40000"/>
            </a:prstClr>
          </a:outerShdw>
        </a:effectLst>
      </dgm:spPr>
      <dgm:t>
        <a:bodyPr/>
        <a:lstStyle/>
        <a:p>
          <a:r>
            <a:rPr lang="en" sz="2000" b="1" noProof="0" dirty="0">
              <a:effectLst>
                <a:outerShdw blurRad="38100" dist="38100" dir="2700000" algn="tl">
                  <a:srgbClr val="000000">
                    <a:alpha val="43137"/>
                  </a:srgbClr>
                </a:outerShdw>
              </a:effectLst>
            </a:rPr>
            <a:t>Mga tungkulin ng mga anak</a:t>
          </a:r>
          <a:br>
            <a:rPr lang="en" sz="2000" b="1" noProof="0" dirty="0">
              <a:effectLst>
                <a:outerShdw blurRad="38100" dist="38100" dir="2700000" algn="tl">
                  <a:srgbClr val="000000">
                    <a:alpha val="43137"/>
                  </a:srgbClr>
                </a:outerShdw>
              </a:effectLst>
            </a:rPr>
          </a:br>
          <a:r>
            <a:rPr lang="en" sz="2000" b="1" noProof="0" dirty="0">
              <a:effectLst>
                <a:outerShdw blurRad="38100" dist="38100" dir="2700000" algn="tl">
                  <a:srgbClr val="000000">
                    <a:alpha val="43137"/>
                  </a:srgbClr>
                </a:outerShdw>
              </a:effectLst>
            </a:rPr>
            <a:t>(Col. 3:20; Efe. 6:1-3)</a:t>
          </a:r>
          <a:endParaRPr lang="en" sz="2000" noProof="0" dirty="0">
            <a:effectLst>
              <a:outerShdw blurRad="38100" dist="38100" dir="2700000" algn="tl">
                <a:srgbClr val="000000">
                  <a:alpha val="43137"/>
                </a:srgbClr>
              </a:outerShdw>
            </a:effectLst>
          </a:endParaRPr>
        </a:p>
      </dgm:t>
    </dgm:pt>
    <dgm:pt modelId="{EC36FE1F-883E-4FF6-891A-0C1E8F60B5AB}" type="parTrans" cxnId="{5C2466F1-2F3F-42B6-A831-936D7C895010}">
      <dgm:prSet/>
      <dgm:spPr/>
      <dgm:t>
        <a:bodyPr/>
        <a:lstStyle/>
        <a:p>
          <a:endParaRPr lang="es-ES" sz="2000"/>
        </a:p>
      </dgm:t>
    </dgm:pt>
    <dgm:pt modelId="{A7172B1F-19EF-4056-9215-9EAD3FE9F3DC}" type="sibTrans" cxnId="{5C2466F1-2F3F-42B6-A831-936D7C895010}">
      <dgm:prSet/>
      <dgm:spPr/>
      <dgm:t>
        <a:bodyPr/>
        <a:lstStyle/>
        <a:p>
          <a:endParaRPr lang="es-ES" sz="2000"/>
        </a:p>
      </dgm:t>
    </dgm:pt>
    <dgm:pt modelId="{B55B2991-7515-4FE0-B4CC-6320948F5DA8}">
      <dgm:prSet custT="1"/>
      <dgm:spPr>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dgm:spPr>
      <dgm:t>
        <a:bodyPr/>
        <a:lstStyle/>
        <a:p>
          <a:pPr algn="l"/>
          <a:r>
            <a:rPr lang="en" sz="2000" b="1" noProof="0" dirty="0"/>
            <a:t>Ang pagsunod ng mga anak ay hindi opsyonal</a:t>
          </a:r>
          <a:endParaRPr lang="en" sz="2000" noProof="0" dirty="0"/>
        </a:p>
      </dgm:t>
    </dgm:pt>
    <dgm:pt modelId="{60CE644C-6A98-4D82-9F26-6DC4E37FDCE2}" type="parTrans" cxnId="{E3A477E4-AC8D-4732-AAF7-8E3D61F1DD46}">
      <dgm:prSet/>
      <dgm:spPr>
        <a:ln>
          <a:solidFill>
            <a:schemeClr val="accent4">
              <a:lumMod val="75000"/>
            </a:schemeClr>
          </a:solidFill>
        </a:ln>
      </dgm:spPr>
      <dgm:t>
        <a:bodyPr/>
        <a:lstStyle/>
        <a:p>
          <a:endParaRPr lang="es-ES" sz="2000"/>
        </a:p>
      </dgm:t>
    </dgm:pt>
    <dgm:pt modelId="{4EB9BD23-F546-46AD-AEB0-ADA5D17CCF14}" type="sibTrans" cxnId="{E3A477E4-AC8D-4732-AAF7-8E3D61F1DD46}">
      <dgm:prSet/>
      <dgm:spPr/>
      <dgm:t>
        <a:bodyPr/>
        <a:lstStyle/>
        <a:p>
          <a:endParaRPr lang="es-ES" sz="2000"/>
        </a:p>
      </dgm:t>
    </dgm:pt>
    <dgm:pt modelId="{76C785E1-A118-4249-8AEB-3FD751248FE7}">
      <dgm:prSet custT="1"/>
      <dgm:spPr>
        <a:solidFill>
          <a:schemeClr val="accent3">
            <a:lumMod val="40000"/>
            <a:lumOff val="60000"/>
          </a:schemeClr>
        </a:solidFill>
        <a:effectLst>
          <a:outerShdw blurRad="50800" dist="38100" dir="2700000" algn="tl" rotWithShape="0">
            <a:prstClr val="black">
              <a:alpha val="40000"/>
            </a:prstClr>
          </a:outerShdw>
        </a:effectLst>
      </dgm:spPr>
      <dgm:t>
        <a:bodyPr/>
        <a:lstStyle/>
        <a:p>
          <a:pPr algn="l"/>
          <a:r>
            <a:rPr lang="en" sz="2000" b="1" noProof="0" dirty="0"/>
            <a:t>Ang pagsunod na ito ay nakabase sa ika-apat na utos</a:t>
          </a:r>
          <a:endParaRPr lang="en" sz="2000" noProof="0" dirty="0"/>
        </a:p>
      </dgm:t>
    </dgm:pt>
    <dgm:pt modelId="{268D5C95-98F4-48B3-9DBF-72F1AE0AD513}" type="parTrans" cxnId="{676C5212-0DB1-44EC-9FCB-4D899FB14FD5}">
      <dgm:prSet/>
      <dgm:spPr>
        <a:ln>
          <a:solidFill>
            <a:schemeClr val="accent4">
              <a:lumMod val="75000"/>
            </a:schemeClr>
          </a:solidFill>
        </a:ln>
      </dgm:spPr>
      <dgm:t>
        <a:bodyPr/>
        <a:lstStyle/>
        <a:p>
          <a:endParaRPr lang="es-ES" sz="2000"/>
        </a:p>
      </dgm:t>
    </dgm:pt>
    <dgm:pt modelId="{86BC5C85-E880-4B0B-8BB5-6F7135A2C03B}" type="sibTrans" cxnId="{676C5212-0DB1-44EC-9FCB-4D899FB14FD5}">
      <dgm:prSet/>
      <dgm:spPr/>
      <dgm:t>
        <a:bodyPr/>
        <a:lstStyle/>
        <a:p>
          <a:endParaRPr lang="es-ES" sz="2000"/>
        </a:p>
      </dgm:t>
    </dgm:pt>
    <dgm:pt modelId="{609ACB9E-EF48-404C-87A7-B697382BD9B6}">
      <dgm:prSet custT="1"/>
      <dgm:spPr>
        <a:solidFill>
          <a:srgbClr val="B8FF9B"/>
        </a:solidFill>
        <a:effectLst>
          <a:outerShdw blurRad="50800" dist="38100" dir="2700000" algn="tl" rotWithShape="0">
            <a:prstClr val="black">
              <a:alpha val="40000"/>
            </a:prstClr>
          </a:outerShdw>
        </a:effectLst>
      </dgm:spPr>
      <dgm:t>
        <a:bodyPr/>
        <a:lstStyle/>
        <a:p>
          <a:pPr algn="l"/>
          <a:r>
            <a:rPr lang="en" sz="2000" b="1" noProof="0" dirty="0"/>
            <a:t>Dagdaag pa, nagdadala ang pagsunod ng sariling gantimpala</a:t>
          </a:r>
          <a:endParaRPr lang="en" sz="2000" noProof="0" dirty="0"/>
        </a:p>
      </dgm:t>
    </dgm:pt>
    <dgm:pt modelId="{BB1FADC5-F41F-4656-9328-079F7A3FF677}" type="parTrans" cxnId="{D216084F-7667-4487-BDB6-D3B1D186CEE7}">
      <dgm:prSet/>
      <dgm:spPr>
        <a:ln>
          <a:solidFill>
            <a:schemeClr val="accent4">
              <a:lumMod val="75000"/>
            </a:schemeClr>
          </a:solidFill>
        </a:ln>
      </dgm:spPr>
      <dgm:t>
        <a:bodyPr/>
        <a:lstStyle/>
        <a:p>
          <a:endParaRPr lang="es-ES" sz="2000"/>
        </a:p>
      </dgm:t>
    </dgm:pt>
    <dgm:pt modelId="{CB74E48E-FC2E-47F7-865A-51E69333C988}" type="sibTrans" cxnId="{D216084F-7667-4487-BDB6-D3B1D186CEE7}">
      <dgm:prSet/>
      <dgm:spPr/>
      <dgm:t>
        <a:bodyPr/>
        <a:lstStyle/>
        <a:p>
          <a:endParaRPr lang="es-ES" sz="2000"/>
        </a:p>
      </dgm:t>
    </dgm:pt>
    <dgm:pt modelId="{E178E435-B0E3-49C4-B439-87A559C6F59B}">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 sz="2000" b="1" noProof="0" dirty="0">
              <a:effectLst>
                <a:outerShdw blurRad="38100" dist="38100" dir="2700000" algn="tl">
                  <a:srgbClr val="000000">
                    <a:alpha val="43137"/>
                  </a:srgbClr>
                </a:outerShdw>
              </a:effectLst>
            </a:rPr>
            <a:t>Mga tungkulin ng mga magulang</a:t>
          </a:r>
          <a:br>
            <a:rPr lang="en" sz="2000" b="1" noProof="0" dirty="0">
              <a:effectLst>
                <a:outerShdw blurRad="38100" dist="38100" dir="2700000" algn="tl">
                  <a:srgbClr val="000000">
                    <a:alpha val="43137"/>
                  </a:srgbClr>
                </a:outerShdw>
              </a:effectLst>
            </a:rPr>
          </a:br>
          <a:r>
            <a:rPr lang="en" sz="2000" b="1" noProof="0" dirty="0">
              <a:effectLst>
                <a:outerShdw blurRad="38100" dist="38100" dir="2700000" algn="tl">
                  <a:srgbClr val="000000">
                    <a:alpha val="43137"/>
                  </a:srgbClr>
                </a:outerShdw>
              </a:effectLst>
            </a:rPr>
            <a:t>(Col. 3:21; Efe. 6:4)</a:t>
          </a:r>
          <a:endParaRPr lang="en" sz="2000" noProof="0" dirty="0">
            <a:effectLst>
              <a:outerShdw blurRad="38100" dist="38100" dir="2700000" algn="tl">
                <a:srgbClr val="000000">
                  <a:alpha val="43137"/>
                </a:srgbClr>
              </a:outerShdw>
            </a:effectLst>
          </a:endParaRPr>
        </a:p>
      </dgm:t>
    </dgm:pt>
    <dgm:pt modelId="{E722B72E-F8F2-4551-96FB-1DC66726982F}" type="parTrans" cxnId="{9E192A60-1409-43DB-878F-EE4C610619B2}">
      <dgm:prSet/>
      <dgm:spPr/>
      <dgm:t>
        <a:bodyPr/>
        <a:lstStyle/>
        <a:p>
          <a:endParaRPr lang="es-ES" sz="2000"/>
        </a:p>
      </dgm:t>
    </dgm:pt>
    <dgm:pt modelId="{5E7E6D08-2251-4565-A465-7AB2E68DA4EA}" type="sibTrans" cxnId="{9E192A60-1409-43DB-878F-EE4C610619B2}">
      <dgm:prSet/>
      <dgm:spPr/>
      <dgm:t>
        <a:bodyPr/>
        <a:lstStyle/>
        <a:p>
          <a:endParaRPr lang="es-ES" sz="2000"/>
        </a:p>
      </dgm:t>
    </dgm:pt>
    <dgm:pt modelId="{BA1B1FC3-BA2C-42D4-9990-4F6F657C75DB}">
      <dgm:prSet custT="1"/>
      <dgm:spPr>
        <a:solidFill>
          <a:srgbClr val="A7FFC0"/>
        </a:solidFill>
        <a:effectLst>
          <a:outerShdw blurRad="50800" dist="38100" dir="2700000" algn="tl" rotWithShape="0">
            <a:prstClr val="black">
              <a:alpha val="40000"/>
            </a:prstClr>
          </a:outerShdw>
        </a:effectLst>
      </dgm:spPr>
      <dgm:t>
        <a:bodyPr/>
        <a:lstStyle/>
        <a:p>
          <a:pPr algn="l"/>
          <a:r>
            <a:rPr lang="en" sz="2000" b="1" noProof="0" dirty="0"/>
            <a:t>Pagtuturo sa kanila na hindi nabubugnot o naiinis sila, upang hindi sila madiscourage</a:t>
          </a:r>
          <a:endParaRPr lang="en" sz="2000" noProof="0" dirty="0"/>
        </a:p>
      </dgm:t>
    </dgm:pt>
    <dgm:pt modelId="{71CCA472-3394-47CD-AC52-C50767FEC854}" type="parTrans" cxnId="{9F3B4A10-AA10-4E50-ABAF-47479E07DEA8}">
      <dgm:prSet/>
      <dgm:spPr>
        <a:ln>
          <a:solidFill>
            <a:schemeClr val="accent6">
              <a:lumMod val="75000"/>
            </a:schemeClr>
          </a:solidFill>
        </a:ln>
      </dgm:spPr>
      <dgm:t>
        <a:bodyPr/>
        <a:lstStyle/>
        <a:p>
          <a:endParaRPr lang="es-ES" sz="2000"/>
        </a:p>
      </dgm:t>
    </dgm:pt>
    <dgm:pt modelId="{619EDB9C-3F12-4815-92FA-9AFB612E2BA7}" type="sibTrans" cxnId="{9F3B4A10-AA10-4E50-ABAF-47479E07DEA8}">
      <dgm:prSet/>
      <dgm:spPr/>
      <dgm:t>
        <a:bodyPr/>
        <a:lstStyle/>
        <a:p>
          <a:endParaRPr lang="es-ES" sz="2000"/>
        </a:p>
      </dgm:t>
    </dgm:pt>
    <dgm:pt modelId="{DFCBAEB9-2F9F-4501-B589-3042ACBC10AF}">
      <dgm:prSet custT="1"/>
      <dgm:spPr>
        <a:solidFill>
          <a:srgbClr val="ABFFF1"/>
        </a:solidFill>
        <a:effectLst>
          <a:outerShdw blurRad="50800" dist="38100" dir="2700000" algn="tl" rotWithShape="0">
            <a:prstClr val="black">
              <a:alpha val="40000"/>
            </a:prstClr>
          </a:outerShdw>
        </a:effectLst>
      </dgm:spPr>
      <dgm:t>
        <a:bodyPr/>
        <a:lstStyle/>
        <a:p>
          <a:pPr algn="l"/>
          <a:r>
            <a:rPr lang="en" sz="2000" b="1" noProof="0" dirty="0"/>
            <a:t>Huwag silang galitin sa pagiging mainipin o pabago-bago</a:t>
          </a:r>
          <a:endParaRPr lang="en" sz="2000" noProof="0" dirty="0"/>
        </a:p>
      </dgm:t>
    </dgm:pt>
    <dgm:pt modelId="{D8E324DB-580B-4C37-BE94-8F4B5C78D172}" type="parTrans" cxnId="{16263A4D-3F29-42D7-B100-F4B81D1FCE95}">
      <dgm:prSet/>
      <dgm:spPr>
        <a:ln>
          <a:solidFill>
            <a:schemeClr val="accent6">
              <a:lumMod val="75000"/>
            </a:schemeClr>
          </a:solidFill>
        </a:ln>
      </dgm:spPr>
      <dgm:t>
        <a:bodyPr/>
        <a:lstStyle/>
        <a:p>
          <a:endParaRPr lang="es-ES" sz="2000"/>
        </a:p>
      </dgm:t>
    </dgm:pt>
    <dgm:pt modelId="{0331E92A-236B-4357-A027-A0EDB7DC8CA5}" type="sibTrans" cxnId="{16263A4D-3F29-42D7-B100-F4B81D1FCE95}">
      <dgm:prSet/>
      <dgm:spPr/>
      <dgm:t>
        <a:bodyPr/>
        <a:lstStyle/>
        <a:p>
          <a:endParaRPr lang="es-ES" sz="2000"/>
        </a:p>
      </dgm:t>
    </dgm:pt>
    <dgm:pt modelId="{72E49611-E4AA-4A90-BF1D-4FE7D7CE89CF}">
      <dgm:prSet custT="1"/>
      <dgm:spPr>
        <a:solidFill>
          <a:srgbClr val="9BD7FF"/>
        </a:solidFill>
        <a:ln>
          <a:solidFill>
            <a:srgbClr val="0099FF"/>
          </a:solidFill>
        </a:ln>
        <a:effectLst>
          <a:outerShdw blurRad="50800" dist="38100" dir="2700000" algn="tl" rotWithShape="0">
            <a:prstClr val="black">
              <a:alpha val="40000"/>
            </a:prstClr>
          </a:outerShdw>
        </a:effectLst>
      </dgm:spPr>
      <dgm:t>
        <a:bodyPr/>
        <a:lstStyle/>
        <a:p>
          <a:pPr algn="l"/>
          <a:r>
            <a:rPr lang="en" sz="2000" b="1" noProof="0" dirty="0"/>
            <a:t>Turuan sila sa mga paraan ng Dios</a:t>
          </a:r>
          <a:br>
            <a:rPr lang="en" sz="2000" b="1" noProof="0" dirty="0"/>
          </a:br>
          <a:r>
            <a:rPr lang="en" sz="2000" b="1" noProof="0" dirty="0"/>
            <a:t>(Deut. 6:6-7; Kaw. 22:6)</a:t>
          </a:r>
          <a:endParaRPr lang="en" sz="2000" noProof="0" dirty="0"/>
        </a:p>
      </dgm:t>
    </dgm:pt>
    <dgm:pt modelId="{0B1009FA-6BE4-47DE-A04E-FBD8171938BE}" type="parTrans" cxnId="{4BCF17F4-E4BF-409D-B9E6-6A2D9A445597}">
      <dgm:prSet/>
      <dgm:spPr>
        <a:ln>
          <a:solidFill>
            <a:schemeClr val="accent6">
              <a:lumMod val="75000"/>
            </a:schemeClr>
          </a:solidFill>
        </a:ln>
      </dgm:spPr>
      <dgm:t>
        <a:bodyPr/>
        <a:lstStyle/>
        <a:p>
          <a:endParaRPr lang="es-ES" sz="2000"/>
        </a:p>
      </dgm:t>
    </dgm:pt>
    <dgm:pt modelId="{BD7E5551-EE30-4113-8FD7-E80BF4B8FEB6}" type="sibTrans" cxnId="{4BCF17F4-E4BF-409D-B9E6-6A2D9A445597}">
      <dgm:prSet/>
      <dgm:spPr/>
      <dgm:t>
        <a:bodyPr/>
        <a:lstStyle/>
        <a:p>
          <a:endParaRPr lang="es-ES" sz="2000"/>
        </a:p>
      </dgm:t>
    </dgm:pt>
    <dgm:pt modelId="{B9D870B2-161F-414C-B67A-753438F03FD3}" type="pres">
      <dgm:prSet presAssocID="{8C8D0238-5D28-426E-97E6-2F756C8E9681}" presName="diagram" presStyleCnt="0">
        <dgm:presLayoutVars>
          <dgm:chPref val="1"/>
          <dgm:dir/>
          <dgm:animOne val="branch"/>
          <dgm:animLvl val="lvl"/>
          <dgm:resizeHandles/>
        </dgm:presLayoutVars>
      </dgm:prSet>
      <dgm:spPr/>
    </dgm:pt>
    <dgm:pt modelId="{162015D8-F061-43EE-A5D3-67FB702B8C98}" type="pres">
      <dgm:prSet presAssocID="{FCDBF102-8BC7-4831-88CE-91454DAFD588}" presName="root" presStyleCnt="0"/>
      <dgm:spPr/>
    </dgm:pt>
    <dgm:pt modelId="{8058735D-BA3C-4259-9E45-C6BB7D2D6949}" type="pres">
      <dgm:prSet presAssocID="{FCDBF102-8BC7-4831-88CE-91454DAFD588}" presName="rootComposite" presStyleCnt="0"/>
      <dgm:spPr/>
    </dgm:pt>
    <dgm:pt modelId="{A1A6CABC-8F83-4877-8923-49EC9D1B1223}" type="pres">
      <dgm:prSet presAssocID="{FCDBF102-8BC7-4831-88CE-91454DAFD588}" presName="rootText" presStyleLbl="node1" presStyleIdx="0" presStyleCnt="2" custScaleX="530040" custScaleY="129073"/>
      <dgm:spPr/>
    </dgm:pt>
    <dgm:pt modelId="{A11D4A66-7E01-42FD-8278-A64A986E3827}" type="pres">
      <dgm:prSet presAssocID="{FCDBF102-8BC7-4831-88CE-91454DAFD588}" presName="rootConnector" presStyleLbl="node1" presStyleIdx="0" presStyleCnt="2"/>
      <dgm:spPr/>
    </dgm:pt>
    <dgm:pt modelId="{49564A12-478B-41FA-B706-458DB13A112A}" type="pres">
      <dgm:prSet presAssocID="{FCDBF102-8BC7-4831-88CE-91454DAFD588}" presName="childShape" presStyleCnt="0"/>
      <dgm:spPr/>
    </dgm:pt>
    <dgm:pt modelId="{8C9C4CCF-77E5-4330-B682-33D260B7E9D7}" type="pres">
      <dgm:prSet presAssocID="{60CE644C-6A98-4D82-9F26-6DC4E37FDCE2}" presName="Name13" presStyleLbl="parChTrans1D2" presStyleIdx="0" presStyleCnt="6"/>
      <dgm:spPr/>
    </dgm:pt>
    <dgm:pt modelId="{CA9A7C24-E244-4634-8B22-F1CBDEFD86E3}" type="pres">
      <dgm:prSet presAssocID="{B55B2991-7515-4FE0-B4CC-6320948F5DA8}" presName="childText" presStyleLbl="bgAcc1" presStyleIdx="0" presStyleCnt="6" custScaleX="609576" custScaleY="115870" custLinFactNeighborX="-20666">
        <dgm:presLayoutVars>
          <dgm:bulletEnabled val="1"/>
        </dgm:presLayoutVars>
      </dgm:prSet>
      <dgm:spPr/>
    </dgm:pt>
    <dgm:pt modelId="{756AD8EF-519C-4358-A6C3-7981CC18B1D6}" type="pres">
      <dgm:prSet presAssocID="{268D5C95-98F4-48B3-9DBF-72F1AE0AD513}" presName="Name13" presStyleLbl="parChTrans1D2" presStyleIdx="1" presStyleCnt="6"/>
      <dgm:spPr/>
    </dgm:pt>
    <dgm:pt modelId="{F640A27C-8C42-44C1-9B48-D099E17F5BE9}" type="pres">
      <dgm:prSet presAssocID="{76C785E1-A118-4249-8AEB-3FD751248FE7}" presName="childText" presStyleLbl="bgAcc1" presStyleIdx="1" presStyleCnt="6" custScaleX="609576" custScaleY="115870" custLinFactNeighborX="-20666">
        <dgm:presLayoutVars>
          <dgm:bulletEnabled val="1"/>
        </dgm:presLayoutVars>
      </dgm:prSet>
      <dgm:spPr/>
    </dgm:pt>
    <dgm:pt modelId="{2D503935-13DF-4B73-99C0-753AEFE7F23B}" type="pres">
      <dgm:prSet presAssocID="{BB1FADC5-F41F-4656-9328-079F7A3FF677}" presName="Name13" presStyleLbl="parChTrans1D2" presStyleIdx="2" presStyleCnt="6"/>
      <dgm:spPr/>
    </dgm:pt>
    <dgm:pt modelId="{702E98B1-CADF-478D-AB4A-58735C204F93}" type="pres">
      <dgm:prSet presAssocID="{609ACB9E-EF48-404C-87A7-B697382BD9B6}" presName="childText" presStyleLbl="bgAcc1" presStyleIdx="2" presStyleCnt="6" custScaleX="609576" custScaleY="115870" custLinFactNeighborX="-20666">
        <dgm:presLayoutVars>
          <dgm:bulletEnabled val="1"/>
        </dgm:presLayoutVars>
      </dgm:prSet>
      <dgm:spPr/>
    </dgm:pt>
    <dgm:pt modelId="{5ADA399D-20F0-40BA-89B1-D0E6E8A16B95}" type="pres">
      <dgm:prSet presAssocID="{E178E435-B0E3-49C4-B439-87A559C6F59B}" presName="root" presStyleCnt="0"/>
      <dgm:spPr/>
    </dgm:pt>
    <dgm:pt modelId="{797E513A-B694-4B24-83EB-5F5EE67C2098}" type="pres">
      <dgm:prSet presAssocID="{E178E435-B0E3-49C4-B439-87A559C6F59B}" presName="rootComposite" presStyleCnt="0"/>
      <dgm:spPr/>
    </dgm:pt>
    <dgm:pt modelId="{8D1FCC57-E009-44E7-BDDE-564FA8434E87}" type="pres">
      <dgm:prSet presAssocID="{E178E435-B0E3-49C4-B439-87A559C6F59B}" presName="rootText" presStyleLbl="node1" presStyleIdx="1" presStyleCnt="2" custScaleX="530040" custScaleY="129073"/>
      <dgm:spPr/>
    </dgm:pt>
    <dgm:pt modelId="{F29142FB-B015-4BBE-A057-BE9537D54D07}" type="pres">
      <dgm:prSet presAssocID="{E178E435-B0E3-49C4-B439-87A559C6F59B}" presName="rootConnector" presStyleLbl="node1" presStyleIdx="1" presStyleCnt="2"/>
      <dgm:spPr/>
    </dgm:pt>
    <dgm:pt modelId="{9064D9D4-56A0-46FB-B920-8530D621E53A}" type="pres">
      <dgm:prSet presAssocID="{E178E435-B0E3-49C4-B439-87A559C6F59B}" presName="childShape" presStyleCnt="0"/>
      <dgm:spPr/>
    </dgm:pt>
    <dgm:pt modelId="{48B70EC1-24F9-40A4-BEDB-4B2EBD602C82}" type="pres">
      <dgm:prSet presAssocID="{71CCA472-3394-47CD-AC52-C50767FEC854}" presName="Name13" presStyleLbl="parChTrans1D2" presStyleIdx="3" presStyleCnt="6"/>
      <dgm:spPr/>
    </dgm:pt>
    <dgm:pt modelId="{CFBF0DCF-3A8B-4CEB-9CA0-3A680372CEEF}" type="pres">
      <dgm:prSet presAssocID="{BA1B1FC3-BA2C-42D4-9990-4F6F657C75DB}" presName="childText" presStyleLbl="bgAcc1" presStyleIdx="3" presStyleCnt="6" custScaleX="659747" custScaleY="115870">
        <dgm:presLayoutVars>
          <dgm:bulletEnabled val="1"/>
        </dgm:presLayoutVars>
      </dgm:prSet>
      <dgm:spPr/>
    </dgm:pt>
    <dgm:pt modelId="{E429F922-4E73-46C9-9A0E-37A949914D9C}" type="pres">
      <dgm:prSet presAssocID="{D8E324DB-580B-4C37-BE94-8F4B5C78D172}" presName="Name13" presStyleLbl="parChTrans1D2" presStyleIdx="4" presStyleCnt="6"/>
      <dgm:spPr/>
    </dgm:pt>
    <dgm:pt modelId="{93315151-46DF-47EE-B053-18AE76ABB3DE}" type="pres">
      <dgm:prSet presAssocID="{DFCBAEB9-2F9F-4501-B589-3042ACBC10AF}" presName="childText" presStyleLbl="bgAcc1" presStyleIdx="4" presStyleCnt="6" custScaleX="659747" custScaleY="115870">
        <dgm:presLayoutVars>
          <dgm:bulletEnabled val="1"/>
        </dgm:presLayoutVars>
      </dgm:prSet>
      <dgm:spPr/>
    </dgm:pt>
    <dgm:pt modelId="{47518933-818B-4002-9065-7E0A1721225D}" type="pres">
      <dgm:prSet presAssocID="{0B1009FA-6BE4-47DE-A04E-FBD8171938BE}" presName="Name13" presStyleLbl="parChTrans1D2" presStyleIdx="5" presStyleCnt="6"/>
      <dgm:spPr/>
    </dgm:pt>
    <dgm:pt modelId="{E21D42E4-B229-48B5-9853-F2DB6FF326E5}" type="pres">
      <dgm:prSet presAssocID="{72E49611-E4AA-4A90-BF1D-4FE7D7CE89CF}" presName="childText" presStyleLbl="bgAcc1" presStyleIdx="5" presStyleCnt="6" custScaleX="659747" custScaleY="115870">
        <dgm:presLayoutVars>
          <dgm:bulletEnabled val="1"/>
        </dgm:presLayoutVars>
      </dgm:prSet>
      <dgm:spPr/>
    </dgm:pt>
  </dgm:ptLst>
  <dgm:cxnLst>
    <dgm:cxn modelId="{CEE05A00-5091-4C74-A890-556FE586CDC8}" type="presOf" srcId="{BA1B1FC3-BA2C-42D4-9990-4F6F657C75DB}" destId="{CFBF0DCF-3A8B-4CEB-9CA0-3A680372CEEF}" srcOrd="0" destOrd="0" presId="urn:microsoft.com/office/officeart/2005/8/layout/hierarchy3"/>
    <dgm:cxn modelId="{AB94A201-CBF1-4B85-8B7A-1341308D0201}" type="presOf" srcId="{FCDBF102-8BC7-4831-88CE-91454DAFD588}" destId="{A1A6CABC-8F83-4877-8923-49EC9D1B1223}" srcOrd="0" destOrd="0" presId="urn:microsoft.com/office/officeart/2005/8/layout/hierarchy3"/>
    <dgm:cxn modelId="{6B470C0A-3ABD-4513-BC3F-D0DC20318CF2}" type="presOf" srcId="{72E49611-E4AA-4A90-BF1D-4FE7D7CE89CF}" destId="{E21D42E4-B229-48B5-9853-F2DB6FF326E5}" srcOrd="0" destOrd="0" presId="urn:microsoft.com/office/officeart/2005/8/layout/hierarchy3"/>
    <dgm:cxn modelId="{EF7F950B-14B7-46D1-B438-137BEB884514}" type="presOf" srcId="{D8E324DB-580B-4C37-BE94-8F4B5C78D172}" destId="{E429F922-4E73-46C9-9A0E-37A949914D9C}" srcOrd="0" destOrd="0" presId="urn:microsoft.com/office/officeart/2005/8/layout/hierarchy3"/>
    <dgm:cxn modelId="{9F3B4A10-AA10-4E50-ABAF-47479E07DEA8}" srcId="{E178E435-B0E3-49C4-B439-87A559C6F59B}" destId="{BA1B1FC3-BA2C-42D4-9990-4F6F657C75DB}" srcOrd="0" destOrd="0" parTransId="{71CCA472-3394-47CD-AC52-C50767FEC854}" sibTransId="{619EDB9C-3F12-4815-92FA-9AFB612E2BA7}"/>
    <dgm:cxn modelId="{676C5212-0DB1-44EC-9FCB-4D899FB14FD5}" srcId="{FCDBF102-8BC7-4831-88CE-91454DAFD588}" destId="{76C785E1-A118-4249-8AEB-3FD751248FE7}" srcOrd="1" destOrd="0" parTransId="{268D5C95-98F4-48B3-9DBF-72F1AE0AD513}" sibTransId="{86BC5C85-E880-4B0B-8BB5-6F7135A2C03B}"/>
    <dgm:cxn modelId="{66B9321C-01FC-44FD-BA1E-806CC9FB2721}" type="presOf" srcId="{E178E435-B0E3-49C4-B439-87A559C6F59B}" destId="{8D1FCC57-E009-44E7-BDDE-564FA8434E87}" srcOrd="0" destOrd="0" presId="urn:microsoft.com/office/officeart/2005/8/layout/hierarchy3"/>
    <dgm:cxn modelId="{AD807F3B-A8C2-42E3-8AAA-BEA44B7B0C4E}" type="presOf" srcId="{268D5C95-98F4-48B3-9DBF-72F1AE0AD513}" destId="{756AD8EF-519C-4358-A6C3-7981CC18B1D6}" srcOrd="0" destOrd="0" presId="urn:microsoft.com/office/officeart/2005/8/layout/hierarchy3"/>
    <dgm:cxn modelId="{9E192A60-1409-43DB-878F-EE4C610619B2}" srcId="{8C8D0238-5D28-426E-97E6-2F756C8E9681}" destId="{E178E435-B0E3-49C4-B439-87A559C6F59B}" srcOrd="1" destOrd="0" parTransId="{E722B72E-F8F2-4551-96FB-1DC66726982F}" sibTransId="{5E7E6D08-2251-4565-A465-7AB2E68DA4EA}"/>
    <dgm:cxn modelId="{5DE7E863-2502-4E54-BA0B-CE91985966F8}" type="presOf" srcId="{B55B2991-7515-4FE0-B4CC-6320948F5DA8}" destId="{CA9A7C24-E244-4634-8B22-F1CBDEFD86E3}" srcOrd="0" destOrd="0" presId="urn:microsoft.com/office/officeart/2005/8/layout/hierarchy3"/>
    <dgm:cxn modelId="{E7533646-5716-446A-BAC5-9E6A15125FA2}" type="presOf" srcId="{DFCBAEB9-2F9F-4501-B589-3042ACBC10AF}" destId="{93315151-46DF-47EE-B053-18AE76ABB3DE}" srcOrd="0" destOrd="0" presId="urn:microsoft.com/office/officeart/2005/8/layout/hierarchy3"/>
    <dgm:cxn modelId="{16263A4D-3F29-42D7-B100-F4B81D1FCE95}" srcId="{E178E435-B0E3-49C4-B439-87A559C6F59B}" destId="{DFCBAEB9-2F9F-4501-B589-3042ACBC10AF}" srcOrd="1" destOrd="0" parTransId="{D8E324DB-580B-4C37-BE94-8F4B5C78D172}" sibTransId="{0331E92A-236B-4357-A027-A0EDB7DC8CA5}"/>
    <dgm:cxn modelId="{D216084F-7667-4487-BDB6-D3B1D186CEE7}" srcId="{FCDBF102-8BC7-4831-88CE-91454DAFD588}" destId="{609ACB9E-EF48-404C-87A7-B697382BD9B6}" srcOrd="2" destOrd="0" parTransId="{BB1FADC5-F41F-4656-9328-079F7A3FF677}" sibTransId="{CB74E48E-FC2E-47F7-865A-51E69333C988}"/>
    <dgm:cxn modelId="{B3D6817D-2FA7-46F7-AEA3-CEC228F98A0E}" type="presOf" srcId="{E178E435-B0E3-49C4-B439-87A559C6F59B}" destId="{F29142FB-B015-4BBE-A057-BE9537D54D07}" srcOrd="1" destOrd="0" presId="urn:microsoft.com/office/officeart/2005/8/layout/hierarchy3"/>
    <dgm:cxn modelId="{C274A28A-9207-4423-BE0F-968BBB4482FE}" type="presOf" srcId="{609ACB9E-EF48-404C-87A7-B697382BD9B6}" destId="{702E98B1-CADF-478D-AB4A-58735C204F93}" srcOrd="0" destOrd="0" presId="urn:microsoft.com/office/officeart/2005/8/layout/hierarchy3"/>
    <dgm:cxn modelId="{378285A4-1300-44D6-940D-5B2AA2819B69}" type="presOf" srcId="{60CE644C-6A98-4D82-9F26-6DC4E37FDCE2}" destId="{8C9C4CCF-77E5-4330-B682-33D260B7E9D7}" srcOrd="0" destOrd="0" presId="urn:microsoft.com/office/officeart/2005/8/layout/hierarchy3"/>
    <dgm:cxn modelId="{93B992A5-A1DD-4214-AF08-F3F269185B4C}" type="presOf" srcId="{0B1009FA-6BE4-47DE-A04E-FBD8171938BE}" destId="{47518933-818B-4002-9065-7E0A1721225D}" srcOrd="0" destOrd="0" presId="urn:microsoft.com/office/officeart/2005/8/layout/hierarchy3"/>
    <dgm:cxn modelId="{502C77B6-21E6-43DE-ABF6-BE53C2E2980C}" type="presOf" srcId="{76C785E1-A118-4249-8AEB-3FD751248FE7}" destId="{F640A27C-8C42-44C1-9B48-D099E17F5BE9}" srcOrd="0" destOrd="0" presId="urn:microsoft.com/office/officeart/2005/8/layout/hierarchy3"/>
    <dgm:cxn modelId="{339BBBB9-D211-40A9-AA14-B772E94437B0}" type="presOf" srcId="{FCDBF102-8BC7-4831-88CE-91454DAFD588}" destId="{A11D4A66-7E01-42FD-8278-A64A986E3827}" srcOrd="1" destOrd="0" presId="urn:microsoft.com/office/officeart/2005/8/layout/hierarchy3"/>
    <dgm:cxn modelId="{1DEA76C7-FDC9-41FE-9230-0F006E642D2A}" type="presOf" srcId="{BB1FADC5-F41F-4656-9328-079F7A3FF677}" destId="{2D503935-13DF-4B73-99C0-753AEFE7F23B}" srcOrd="0" destOrd="0" presId="urn:microsoft.com/office/officeart/2005/8/layout/hierarchy3"/>
    <dgm:cxn modelId="{BA6545DC-CD0B-4560-B1FD-911178BE8572}" type="presOf" srcId="{71CCA472-3394-47CD-AC52-C50767FEC854}" destId="{48B70EC1-24F9-40A4-BEDB-4B2EBD602C82}" srcOrd="0" destOrd="0" presId="urn:microsoft.com/office/officeart/2005/8/layout/hierarchy3"/>
    <dgm:cxn modelId="{E3A477E4-AC8D-4732-AAF7-8E3D61F1DD46}" srcId="{FCDBF102-8BC7-4831-88CE-91454DAFD588}" destId="{B55B2991-7515-4FE0-B4CC-6320948F5DA8}" srcOrd="0" destOrd="0" parTransId="{60CE644C-6A98-4D82-9F26-6DC4E37FDCE2}" sibTransId="{4EB9BD23-F546-46AD-AEB0-ADA5D17CCF14}"/>
    <dgm:cxn modelId="{CA4862ED-5735-4CB7-97DC-7FA3738A638E}" type="presOf" srcId="{8C8D0238-5D28-426E-97E6-2F756C8E9681}" destId="{B9D870B2-161F-414C-B67A-753438F03FD3}" srcOrd="0" destOrd="0" presId="urn:microsoft.com/office/officeart/2005/8/layout/hierarchy3"/>
    <dgm:cxn modelId="{5C2466F1-2F3F-42B6-A831-936D7C895010}" srcId="{8C8D0238-5D28-426E-97E6-2F756C8E9681}" destId="{FCDBF102-8BC7-4831-88CE-91454DAFD588}" srcOrd="0" destOrd="0" parTransId="{EC36FE1F-883E-4FF6-891A-0C1E8F60B5AB}" sibTransId="{A7172B1F-19EF-4056-9215-9EAD3FE9F3DC}"/>
    <dgm:cxn modelId="{4BCF17F4-E4BF-409D-B9E6-6A2D9A445597}" srcId="{E178E435-B0E3-49C4-B439-87A559C6F59B}" destId="{72E49611-E4AA-4A90-BF1D-4FE7D7CE89CF}" srcOrd="2" destOrd="0" parTransId="{0B1009FA-6BE4-47DE-A04E-FBD8171938BE}" sibTransId="{BD7E5551-EE30-4113-8FD7-E80BF4B8FEB6}"/>
    <dgm:cxn modelId="{BCA51E1A-81FF-4221-8DD7-D2338413F719}" type="presParOf" srcId="{B9D870B2-161F-414C-B67A-753438F03FD3}" destId="{162015D8-F061-43EE-A5D3-67FB702B8C98}" srcOrd="0" destOrd="0" presId="urn:microsoft.com/office/officeart/2005/8/layout/hierarchy3"/>
    <dgm:cxn modelId="{DB680363-2AFB-4F08-AEA2-8ABB0E6A4FC7}" type="presParOf" srcId="{162015D8-F061-43EE-A5D3-67FB702B8C98}" destId="{8058735D-BA3C-4259-9E45-C6BB7D2D6949}" srcOrd="0" destOrd="0" presId="urn:microsoft.com/office/officeart/2005/8/layout/hierarchy3"/>
    <dgm:cxn modelId="{EF1CD088-5A1E-475E-AA9C-D9F1D2D7EF30}" type="presParOf" srcId="{8058735D-BA3C-4259-9E45-C6BB7D2D6949}" destId="{A1A6CABC-8F83-4877-8923-49EC9D1B1223}" srcOrd="0" destOrd="0" presId="urn:microsoft.com/office/officeart/2005/8/layout/hierarchy3"/>
    <dgm:cxn modelId="{CD67F6E3-5649-4486-B1DB-D574408149A7}" type="presParOf" srcId="{8058735D-BA3C-4259-9E45-C6BB7D2D6949}" destId="{A11D4A66-7E01-42FD-8278-A64A986E3827}" srcOrd="1" destOrd="0" presId="urn:microsoft.com/office/officeart/2005/8/layout/hierarchy3"/>
    <dgm:cxn modelId="{62349034-D40D-4DEA-93F0-362E5A59A5C8}" type="presParOf" srcId="{162015D8-F061-43EE-A5D3-67FB702B8C98}" destId="{49564A12-478B-41FA-B706-458DB13A112A}" srcOrd="1" destOrd="0" presId="urn:microsoft.com/office/officeart/2005/8/layout/hierarchy3"/>
    <dgm:cxn modelId="{8DFE81E2-B991-4A4E-8F65-3ADAA709FC9C}" type="presParOf" srcId="{49564A12-478B-41FA-B706-458DB13A112A}" destId="{8C9C4CCF-77E5-4330-B682-33D260B7E9D7}" srcOrd="0" destOrd="0" presId="urn:microsoft.com/office/officeart/2005/8/layout/hierarchy3"/>
    <dgm:cxn modelId="{7269DEE1-ECC8-4FDC-9078-1D20AFC17DB7}" type="presParOf" srcId="{49564A12-478B-41FA-B706-458DB13A112A}" destId="{CA9A7C24-E244-4634-8B22-F1CBDEFD86E3}" srcOrd="1" destOrd="0" presId="urn:microsoft.com/office/officeart/2005/8/layout/hierarchy3"/>
    <dgm:cxn modelId="{5AC4C102-78AB-4324-9D57-523DDE302AB0}" type="presParOf" srcId="{49564A12-478B-41FA-B706-458DB13A112A}" destId="{756AD8EF-519C-4358-A6C3-7981CC18B1D6}" srcOrd="2" destOrd="0" presId="urn:microsoft.com/office/officeart/2005/8/layout/hierarchy3"/>
    <dgm:cxn modelId="{A97490E4-9ABA-4C7E-A9FE-A7A4101AF7B1}" type="presParOf" srcId="{49564A12-478B-41FA-B706-458DB13A112A}" destId="{F640A27C-8C42-44C1-9B48-D099E17F5BE9}" srcOrd="3" destOrd="0" presId="urn:microsoft.com/office/officeart/2005/8/layout/hierarchy3"/>
    <dgm:cxn modelId="{19270E49-18C9-4810-8F16-538D6208D3E9}" type="presParOf" srcId="{49564A12-478B-41FA-B706-458DB13A112A}" destId="{2D503935-13DF-4B73-99C0-753AEFE7F23B}" srcOrd="4" destOrd="0" presId="urn:microsoft.com/office/officeart/2005/8/layout/hierarchy3"/>
    <dgm:cxn modelId="{EE1D4DA9-E272-4185-B037-E057EC60E127}" type="presParOf" srcId="{49564A12-478B-41FA-B706-458DB13A112A}" destId="{702E98B1-CADF-478D-AB4A-58735C204F93}" srcOrd="5" destOrd="0" presId="urn:microsoft.com/office/officeart/2005/8/layout/hierarchy3"/>
    <dgm:cxn modelId="{3F9533CC-8B10-4776-A4D9-9F44F8BC97FD}" type="presParOf" srcId="{B9D870B2-161F-414C-B67A-753438F03FD3}" destId="{5ADA399D-20F0-40BA-89B1-D0E6E8A16B95}" srcOrd="1" destOrd="0" presId="urn:microsoft.com/office/officeart/2005/8/layout/hierarchy3"/>
    <dgm:cxn modelId="{F168561C-19AD-462B-94EC-227FBBBA0789}" type="presParOf" srcId="{5ADA399D-20F0-40BA-89B1-D0E6E8A16B95}" destId="{797E513A-B694-4B24-83EB-5F5EE67C2098}" srcOrd="0" destOrd="0" presId="urn:microsoft.com/office/officeart/2005/8/layout/hierarchy3"/>
    <dgm:cxn modelId="{628D90C9-E503-432C-A998-CF80453C5B5D}" type="presParOf" srcId="{797E513A-B694-4B24-83EB-5F5EE67C2098}" destId="{8D1FCC57-E009-44E7-BDDE-564FA8434E87}" srcOrd="0" destOrd="0" presId="urn:microsoft.com/office/officeart/2005/8/layout/hierarchy3"/>
    <dgm:cxn modelId="{4E848C4D-5AA8-42B5-9B31-FEC7147C65F1}" type="presParOf" srcId="{797E513A-B694-4B24-83EB-5F5EE67C2098}" destId="{F29142FB-B015-4BBE-A057-BE9537D54D07}" srcOrd="1" destOrd="0" presId="urn:microsoft.com/office/officeart/2005/8/layout/hierarchy3"/>
    <dgm:cxn modelId="{EDAC214D-6FD8-4F5A-953E-365E42FFD1B6}" type="presParOf" srcId="{5ADA399D-20F0-40BA-89B1-D0E6E8A16B95}" destId="{9064D9D4-56A0-46FB-B920-8530D621E53A}" srcOrd="1" destOrd="0" presId="urn:microsoft.com/office/officeart/2005/8/layout/hierarchy3"/>
    <dgm:cxn modelId="{1ABE0C30-71D2-485C-8565-A872160CC3EA}" type="presParOf" srcId="{9064D9D4-56A0-46FB-B920-8530D621E53A}" destId="{48B70EC1-24F9-40A4-BEDB-4B2EBD602C82}" srcOrd="0" destOrd="0" presId="urn:microsoft.com/office/officeart/2005/8/layout/hierarchy3"/>
    <dgm:cxn modelId="{41F02307-38DD-4D18-A873-DF2E3600270B}" type="presParOf" srcId="{9064D9D4-56A0-46FB-B920-8530D621E53A}" destId="{CFBF0DCF-3A8B-4CEB-9CA0-3A680372CEEF}" srcOrd="1" destOrd="0" presId="urn:microsoft.com/office/officeart/2005/8/layout/hierarchy3"/>
    <dgm:cxn modelId="{A3A6EE2C-6530-4EF4-855C-26AE5D2992A3}" type="presParOf" srcId="{9064D9D4-56A0-46FB-B920-8530D621E53A}" destId="{E429F922-4E73-46C9-9A0E-37A949914D9C}" srcOrd="2" destOrd="0" presId="urn:microsoft.com/office/officeart/2005/8/layout/hierarchy3"/>
    <dgm:cxn modelId="{46AC61B7-E33F-4AE8-9EB6-5218F87F1182}" type="presParOf" srcId="{9064D9D4-56A0-46FB-B920-8530D621E53A}" destId="{93315151-46DF-47EE-B053-18AE76ABB3DE}" srcOrd="3" destOrd="0" presId="urn:microsoft.com/office/officeart/2005/8/layout/hierarchy3"/>
    <dgm:cxn modelId="{4A9C4D52-C0D9-491B-9CFE-D7F13934B03B}" type="presParOf" srcId="{9064D9D4-56A0-46FB-B920-8530D621E53A}" destId="{47518933-818B-4002-9065-7E0A1721225D}" srcOrd="4" destOrd="0" presId="urn:microsoft.com/office/officeart/2005/8/layout/hierarchy3"/>
    <dgm:cxn modelId="{C4E780D9-6260-443A-A8DB-A00C4F0E4337}" type="presParOf" srcId="{9064D9D4-56A0-46FB-B920-8530D621E53A}" destId="{E21D42E4-B229-48B5-9853-F2DB6FF326E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4B2A0-E91B-4203-A3B6-773132AF18FA}"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
        </a:p>
      </dgm:t>
    </dgm:pt>
    <dgm:pt modelId="{71CC772C-40FD-44A0-83BD-1253661AA61C}">
      <dgm:prSet custT="1"/>
      <dgm:spPr>
        <a:solidFill>
          <a:srgbClr val="8D8A00"/>
        </a:solidFill>
        <a:scene3d>
          <a:camera prst="orthographicFront">
            <a:rot lat="0" lon="0" rev="0"/>
          </a:camera>
          <a:lightRig rig="contrasting" dir="t">
            <a:rot lat="0" lon="0" rev="1200000"/>
          </a:lightRig>
        </a:scene3d>
        <a:sp3d z="-300000" prstMaterial="plastic">
          <a:bevelT prst="relaxedInset"/>
        </a:sp3d>
      </dgm:spPr>
      <dgm:t>
        <a:bodyPr/>
        <a:lstStyle/>
        <a:p>
          <a:r>
            <a:rPr lang="en" sz="2400" b="1" noProof="0" dirty="0">
              <a:solidFill>
                <a:schemeClr val="bg1"/>
              </a:solidFill>
              <a:effectLst>
                <a:outerShdw blurRad="38100" dist="38100" dir="2700000" algn="tl">
                  <a:srgbClr val="000000">
                    <a:alpha val="43137"/>
                  </a:srgbClr>
                </a:outerShdw>
              </a:effectLst>
            </a:rPr>
            <a:t>Katangian ng mga manggagawa                       (Col. 3:22-25; Efe. 6:5-8)</a:t>
          </a:r>
          <a:endParaRPr lang="en" sz="2400" noProof="0" dirty="0">
            <a:solidFill>
              <a:schemeClr val="bg1"/>
            </a:solidFill>
            <a:effectLst>
              <a:outerShdw blurRad="38100" dist="38100" dir="2700000" algn="tl">
                <a:srgbClr val="000000">
                  <a:alpha val="43137"/>
                </a:srgbClr>
              </a:outerShdw>
            </a:effectLst>
          </a:endParaRPr>
        </a:p>
      </dgm:t>
    </dgm:pt>
    <dgm:pt modelId="{CDB94EC0-BF2F-4316-AB97-DCAB3CBF2CCF}" type="parTrans" cxnId="{68A7A449-9264-4BE5-9C1A-57B268C7BCA3}">
      <dgm:prSet/>
      <dgm:spPr/>
      <dgm:t>
        <a:bodyPr/>
        <a:lstStyle/>
        <a:p>
          <a:endParaRPr lang="es-ES" sz="2000">
            <a:solidFill>
              <a:schemeClr val="tx1"/>
            </a:solidFill>
          </a:endParaRPr>
        </a:p>
      </dgm:t>
    </dgm:pt>
    <dgm:pt modelId="{14A3F7E9-B38C-421C-8046-2414527A5124}" type="sibTrans" cxnId="{68A7A449-9264-4BE5-9C1A-57B268C7BCA3}">
      <dgm:prSet/>
      <dgm:spPr/>
      <dgm:t>
        <a:bodyPr/>
        <a:lstStyle/>
        <a:p>
          <a:endParaRPr lang="es-ES" sz="2000">
            <a:solidFill>
              <a:schemeClr val="tx1"/>
            </a:solidFill>
          </a:endParaRPr>
        </a:p>
      </dgm:t>
    </dgm:pt>
    <dgm:pt modelId="{CEAF3C48-FC08-4D7F-8CA0-27A1A5157B80}">
      <dgm:prSet custT="1"/>
      <dgm:spPr/>
      <dgm:t>
        <a:bodyPr/>
        <a:lstStyle/>
        <a:p>
          <a:r>
            <a:rPr lang="en-PH" sz="2000" b="1" noProof="0" dirty="0">
              <a:solidFill>
                <a:schemeClr val="bg1"/>
              </a:solidFill>
              <a:effectLst>
                <a:glow rad="88900">
                  <a:srgbClr val="760000"/>
                </a:glow>
                <a:outerShdw blurRad="38100" dist="38100" dir="2700000" algn="tl">
                  <a:srgbClr val="000000">
                    <a:alpha val="43137"/>
                  </a:srgbClr>
                </a:outerShdw>
              </a:effectLst>
            </a:rPr>
            <a:t>G</a:t>
          </a:r>
          <a:r>
            <a:rPr lang="en" sz="2000" b="1" noProof="0" dirty="0">
              <a:solidFill>
                <a:schemeClr val="bg1"/>
              </a:solidFill>
              <a:effectLst>
                <a:glow rad="88900">
                  <a:srgbClr val="760000"/>
                </a:glow>
                <a:outerShdw blurRad="38100" dist="38100" dir="2700000" algn="tl">
                  <a:srgbClr val="000000">
                    <a:alpha val="43137"/>
                  </a:srgbClr>
                </a:outerShdw>
              </a:effectLst>
            </a:rPr>
            <a:t>awin ang pinakamabuti, kahit walang nakatingin</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3A801273-0943-4C24-8A6C-12F69F7B27B6}" type="parTrans" cxnId="{9B5A1079-FD52-483C-82B2-8310E5B974BA}">
      <dgm:prSet/>
      <dgm:spPr/>
      <dgm:t>
        <a:bodyPr/>
        <a:lstStyle/>
        <a:p>
          <a:endParaRPr lang="es-ES" sz="2000">
            <a:solidFill>
              <a:schemeClr val="tx1"/>
            </a:solidFill>
          </a:endParaRPr>
        </a:p>
      </dgm:t>
    </dgm:pt>
    <dgm:pt modelId="{ECC71051-8692-4BDC-8089-B2BED7CA048E}" type="sibTrans" cxnId="{9B5A1079-FD52-483C-82B2-8310E5B974BA}">
      <dgm:prSet/>
      <dgm:spPr/>
      <dgm:t>
        <a:bodyPr/>
        <a:lstStyle/>
        <a:p>
          <a:endParaRPr lang="es-ES" sz="2000">
            <a:solidFill>
              <a:schemeClr val="tx1"/>
            </a:solidFill>
          </a:endParaRPr>
        </a:p>
      </dgm:t>
    </dgm:pt>
    <dgm:pt modelId="{DF8E7C13-D9CB-419D-891E-988C327D34D8}">
      <dgm:prSet custT="1"/>
      <dgm:spPr/>
      <dgm:t>
        <a:bodyPr/>
        <a:lstStyle/>
        <a:p>
          <a:r>
            <a:rPr lang="en-PH" sz="2000" b="1" noProof="0" dirty="0">
              <a:solidFill>
                <a:schemeClr val="bg1"/>
              </a:solidFill>
              <a:effectLst>
                <a:glow rad="88900">
                  <a:srgbClr val="760000"/>
                </a:glow>
                <a:outerShdw blurRad="38100" dist="38100" dir="2700000" algn="tl">
                  <a:srgbClr val="000000">
                    <a:alpha val="43137"/>
                  </a:srgbClr>
                </a:outerShdw>
              </a:effectLst>
            </a:rPr>
            <a:t>G</a:t>
          </a:r>
          <a:r>
            <a:rPr lang="en" sz="2000" b="1" noProof="0" dirty="0">
              <a:solidFill>
                <a:schemeClr val="bg1"/>
              </a:solidFill>
              <a:effectLst>
                <a:glow rad="88900">
                  <a:srgbClr val="760000"/>
                </a:glow>
                <a:outerShdw blurRad="38100" dist="38100" dir="2700000" algn="tl">
                  <a:srgbClr val="000000">
                    <a:alpha val="43137"/>
                  </a:srgbClr>
                </a:outerShdw>
              </a:effectLst>
            </a:rPr>
            <a:t>awin ang pinakamabuti sa trabaho, gaya ng paggawa natin para sa Dios</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8CCDABC1-1330-442E-913C-787C1CF53A6C}" type="parTrans" cxnId="{70CC9871-D259-4F93-8039-FD5A0777AEC7}">
      <dgm:prSet/>
      <dgm:spPr/>
      <dgm:t>
        <a:bodyPr/>
        <a:lstStyle/>
        <a:p>
          <a:endParaRPr lang="es-ES" sz="2000">
            <a:solidFill>
              <a:schemeClr val="tx1"/>
            </a:solidFill>
          </a:endParaRPr>
        </a:p>
      </dgm:t>
    </dgm:pt>
    <dgm:pt modelId="{81179ADB-D0EB-41FC-95D9-C4E8C10F5540}" type="sibTrans" cxnId="{70CC9871-D259-4F93-8039-FD5A0777AEC7}">
      <dgm:prSet/>
      <dgm:spPr/>
      <dgm:t>
        <a:bodyPr/>
        <a:lstStyle/>
        <a:p>
          <a:endParaRPr lang="es-ES" sz="2000">
            <a:solidFill>
              <a:schemeClr val="tx1"/>
            </a:solidFill>
          </a:endParaRPr>
        </a:p>
      </dgm:t>
    </dgm:pt>
    <dgm:pt modelId="{7A9BC10D-D6A5-43F6-AAF6-1E569276DEE2}">
      <dgm:prSet custT="1"/>
      <dgm:spPr/>
      <dgm:t>
        <a:bodyPr/>
        <a:lstStyle/>
        <a:p>
          <a:r>
            <a:rPr lang="en" sz="1800" b="1" noProof="0" dirty="0">
              <a:solidFill>
                <a:schemeClr val="bg1"/>
              </a:solidFill>
              <a:effectLst>
                <a:glow rad="88900">
                  <a:srgbClr val="760000"/>
                </a:glow>
                <a:outerShdw blurRad="38100" dist="38100" dir="2700000" algn="tl">
                  <a:srgbClr val="000000">
                    <a:alpha val="43137"/>
                  </a:srgbClr>
                </a:outerShdw>
              </a:effectLst>
            </a:rPr>
            <a:t>Tumanggap ng saway kung ito ay makatarungan</a:t>
          </a:r>
          <a:endParaRPr lang="en" sz="1800" noProof="0" dirty="0">
            <a:solidFill>
              <a:schemeClr val="bg1"/>
            </a:solidFill>
            <a:effectLst>
              <a:glow rad="88900">
                <a:srgbClr val="760000"/>
              </a:glow>
              <a:outerShdw blurRad="38100" dist="38100" dir="2700000" algn="tl">
                <a:srgbClr val="000000">
                  <a:alpha val="43137"/>
                </a:srgbClr>
              </a:outerShdw>
            </a:effectLst>
          </a:endParaRPr>
        </a:p>
      </dgm:t>
    </dgm:pt>
    <dgm:pt modelId="{E17306BA-5828-45C7-8E54-60C9D2185B03}" type="parTrans" cxnId="{B32F0F83-78B4-4D7A-B22F-6D6521E60CA7}">
      <dgm:prSet/>
      <dgm:spPr/>
      <dgm:t>
        <a:bodyPr/>
        <a:lstStyle/>
        <a:p>
          <a:endParaRPr lang="es-ES" sz="2000">
            <a:solidFill>
              <a:schemeClr val="tx1"/>
            </a:solidFill>
          </a:endParaRPr>
        </a:p>
      </dgm:t>
    </dgm:pt>
    <dgm:pt modelId="{D318ABBA-91AB-4164-8B49-B1B059DDF28B}" type="sibTrans" cxnId="{B32F0F83-78B4-4D7A-B22F-6D6521E60CA7}">
      <dgm:prSet/>
      <dgm:spPr/>
      <dgm:t>
        <a:bodyPr/>
        <a:lstStyle/>
        <a:p>
          <a:endParaRPr lang="es-ES" sz="2000">
            <a:solidFill>
              <a:schemeClr val="tx1"/>
            </a:solidFill>
          </a:endParaRPr>
        </a:p>
      </dgm:t>
    </dgm:pt>
    <dgm:pt modelId="{0C8BE09F-A9AD-49C4-B02B-EBA1F214816B}">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Nagbubunga ang mabuting gawa</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E2488448-81A9-446E-913C-B861A3A5410B}" type="parTrans" cxnId="{E9BC20EE-DE28-4150-A906-71B3F229423E}">
      <dgm:prSet/>
      <dgm:spPr/>
      <dgm:t>
        <a:bodyPr/>
        <a:lstStyle/>
        <a:p>
          <a:endParaRPr lang="es-ES" sz="2000">
            <a:solidFill>
              <a:schemeClr val="tx1"/>
            </a:solidFill>
          </a:endParaRPr>
        </a:p>
      </dgm:t>
    </dgm:pt>
    <dgm:pt modelId="{8D4E8BA5-26EE-4556-A46C-C5625229B37A}" type="sibTrans" cxnId="{E9BC20EE-DE28-4150-A906-71B3F229423E}">
      <dgm:prSet/>
      <dgm:spPr/>
      <dgm:t>
        <a:bodyPr/>
        <a:lstStyle/>
        <a:p>
          <a:endParaRPr lang="es-ES" sz="2000">
            <a:solidFill>
              <a:schemeClr val="tx1"/>
            </a:solidFill>
          </a:endParaRPr>
        </a:p>
      </dgm:t>
    </dgm:pt>
    <dgm:pt modelId="{2B3D4533-E9A0-4B58-ADD6-1ECCE02F1DBB}">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A masamang amo ay hindi naglilibre sa atin sa pagpapasakop (1P 2:18)</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D0143010-60B3-45F4-997C-03E81C4EA11E}" type="parTrans" cxnId="{3B394177-13A6-4670-8282-6CCC5C01FDB4}">
      <dgm:prSet/>
      <dgm:spPr/>
      <dgm:t>
        <a:bodyPr/>
        <a:lstStyle/>
        <a:p>
          <a:endParaRPr lang="es-ES" sz="2000">
            <a:solidFill>
              <a:schemeClr val="tx1"/>
            </a:solidFill>
          </a:endParaRPr>
        </a:p>
      </dgm:t>
    </dgm:pt>
    <dgm:pt modelId="{01F383E9-1FCF-44CB-B88A-E4D8546285A0}" type="sibTrans" cxnId="{3B394177-13A6-4670-8282-6CCC5C01FDB4}">
      <dgm:prSet/>
      <dgm:spPr/>
      <dgm:t>
        <a:bodyPr/>
        <a:lstStyle/>
        <a:p>
          <a:endParaRPr lang="es-ES" sz="2000">
            <a:solidFill>
              <a:schemeClr val="tx1"/>
            </a:solidFill>
          </a:endParaRPr>
        </a:p>
      </dgm:t>
    </dgm:pt>
    <dgm:pt modelId="{9D26E8B6-B3B1-4B6F-BEC7-A7D46AE4F5B7}">
      <dgm:prSet custT="1"/>
      <dgm:spPr>
        <a:solidFill>
          <a:schemeClr val="accent5">
            <a:lumMod val="50000"/>
          </a:schemeClr>
        </a:solidFill>
        <a:scene3d>
          <a:camera prst="orthographicFront">
            <a:rot lat="0" lon="0" rev="0"/>
          </a:camera>
          <a:lightRig rig="contrasting" dir="t">
            <a:rot lat="0" lon="0" rev="1200000"/>
          </a:lightRig>
        </a:scene3d>
        <a:sp3d z="-300000" prstMaterial="plastic">
          <a:bevelT prst="relaxedInset"/>
        </a:sp3d>
      </dgm:spPr>
      <dgm:t>
        <a:bodyPr/>
        <a:lstStyle/>
        <a:p>
          <a:r>
            <a:rPr lang="en" sz="2400" b="1" noProof="0" dirty="0">
              <a:solidFill>
                <a:schemeClr val="bg1"/>
              </a:solidFill>
              <a:effectLst>
                <a:outerShdw blurRad="38100" dist="38100" dir="2700000" algn="tl">
                  <a:srgbClr val="000000">
                    <a:alpha val="43137"/>
                  </a:srgbClr>
                </a:outerShdw>
              </a:effectLst>
            </a:rPr>
            <a:t>Katangian ng mga amo</a:t>
          </a:r>
          <a:br>
            <a:rPr lang="en" sz="2400" b="1" noProof="0" dirty="0">
              <a:solidFill>
                <a:schemeClr val="bg1"/>
              </a:solidFill>
              <a:effectLst>
                <a:outerShdw blurRad="38100" dist="38100" dir="2700000" algn="tl">
                  <a:srgbClr val="000000">
                    <a:alpha val="43137"/>
                  </a:srgbClr>
                </a:outerShdw>
              </a:effectLst>
            </a:rPr>
          </a:br>
          <a:r>
            <a:rPr lang="en" sz="2400" b="1" noProof="0" dirty="0">
              <a:solidFill>
                <a:schemeClr val="bg1"/>
              </a:solidFill>
              <a:effectLst>
                <a:outerShdw blurRad="38100" dist="38100" dir="2700000" algn="tl">
                  <a:srgbClr val="000000">
                    <a:alpha val="43137"/>
                  </a:srgbClr>
                </a:outerShdw>
              </a:effectLst>
            </a:rPr>
            <a:t>(Col. 4:1; Efe. 6:9)</a:t>
          </a:r>
          <a:endParaRPr lang="en" sz="2400" noProof="0" dirty="0">
            <a:solidFill>
              <a:schemeClr val="bg1"/>
            </a:solidFill>
            <a:effectLst>
              <a:outerShdw blurRad="38100" dist="38100" dir="2700000" algn="tl">
                <a:srgbClr val="000000">
                  <a:alpha val="43137"/>
                </a:srgbClr>
              </a:outerShdw>
            </a:effectLst>
          </a:endParaRPr>
        </a:p>
      </dgm:t>
    </dgm:pt>
    <dgm:pt modelId="{9F1393EF-ECAF-4950-9B38-8DEDD1AC7171}" type="parTrans" cxnId="{12EC1202-5488-4279-A4FC-E122213B42F5}">
      <dgm:prSet/>
      <dgm:spPr/>
      <dgm:t>
        <a:bodyPr/>
        <a:lstStyle/>
        <a:p>
          <a:endParaRPr lang="es-ES" sz="2000">
            <a:solidFill>
              <a:schemeClr val="tx1"/>
            </a:solidFill>
          </a:endParaRPr>
        </a:p>
      </dgm:t>
    </dgm:pt>
    <dgm:pt modelId="{3E1E413B-22BA-4327-BBF7-B1DFC4031D58}" type="sibTrans" cxnId="{12EC1202-5488-4279-A4FC-E122213B42F5}">
      <dgm:prSet/>
      <dgm:spPr/>
      <dgm:t>
        <a:bodyPr/>
        <a:lstStyle/>
        <a:p>
          <a:endParaRPr lang="es-ES" sz="2000">
            <a:solidFill>
              <a:schemeClr val="tx1"/>
            </a:solidFill>
          </a:endParaRPr>
        </a:p>
      </dgm:t>
    </dgm:pt>
    <dgm:pt modelId="{75A6E4D4-9DC7-4C42-BFA1-CA754139576B}">
      <dgm:prSet custT="1"/>
      <dgm:spPr/>
      <dgm:t>
        <a:bodyPr/>
        <a:lstStyle/>
        <a:p>
          <a:r>
            <a:rPr lang="en" sz="2000" b="1" noProof="0" dirty="0">
              <a:solidFill>
                <a:schemeClr val="tx1"/>
              </a:solidFill>
            </a:rPr>
            <a:t>Manguna na may hustisya at katuwiran</a:t>
          </a:r>
          <a:endParaRPr lang="en" sz="2000" noProof="0" dirty="0">
            <a:solidFill>
              <a:schemeClr val="tx1"/>
            </a:solidFill>
          </a:endParaRPr>
        </a:p>
      </dgm:t>
    </dgm:pt>
    <dgm:pt modelId="{8744A30C-016B-429E-8195-D6DDBE77F4B2}" type="parTrans" cxnId="{8501E7E1-4DA2-4C65-89B1-3A84F8382CD0}">
      <dgm:prSet/>
      <dgm:spPr/>
      <dgm:t>
        <a:bodyPr/>
        <a:lstStyle/>
        <a:p>
          <a:endParaRPr lang="es-ES" sz="2000">
            <a:solidFill>
              <a:schemeClr val="tx1"/>
            </a:solidFill>
          </a:endParaRPr>
        </a:p>
      </dgm:t>
    </dgm:pt>
    <dgm:pt modelId="{A47D8BA5-476A-4B0E-B30A-4E2838F13C0C}" type="sibTrans" cxnId="{8501E7E1-4DA2-4C65-89B1-3A84F8382CD0}">
      <dgm:prSet/>
      <dgm:spPr/>
      <dgm:t>
        <a:bodyPr/>
        <a:lstStyle/>
        <a:p>
          <a:endParaRPr lang="es-ES" sz="2000">
            <a:solidFill>
              <a:schemeClr val="tx1"/>
            </a:solidFill>
          </a:endParaRPr>
        </a:p>
      </dgm:t>
    </dgm:pt>
    <dgm:pt modelId="{48266488-5151-4935-B0EB-73A6BD5442CC}">
      <dgm:prSet custT="1"/>
      <dgm:spPr/>
      <dgm:t>
        <a:bodyPr/>
        <a:lstStyle/>
        <a:p>
          <a:r>
            <a:rPr lang="en" sz="2000" b="1" noProof="0" dirty="0">
              <a:solidFill>
                <a:schemeClr val="tx1"/>
              </a:solidFill>
            </a:rPr>
            <a:t>Huwag gumamit ng pagbabanta o pasumpong-sumpong na utos</a:t>
          </a:r>
          <a:endParaRPr lang="en" sz="2000" noProof="0" dirty="0">
            <a:solidFill>
              <a:schemeClr val="tx1"/>
            </a:solidFill>
          </a:endParaRPr>
        </a:p>
      </dgm:t>
    </dgm:pt>
    <dgm:pt modelId="{2DE4EA60-A2D7-4BC9-AF09-5E4AAEC62278}" type="parTrans" cxnId="{C8573B4F-AA92-4FAD-BB60-D065CA5FA710}">
      <dgm:prSet/>
      <dgm:spPr/>
      <dgm:t>
        <a:bodyPr/>
        <a:lstStyle/>
        <a:p>
          <a:endParaRPr lang="es-ES" sz="2000">
            <a:solidFill>
              <a:schemeClr val="tx1"/>
            </a:solidFill>
          </a:endParaRPr>
        </a:p>
      </dgm:t>
    </dgm:pt>
    <dgm:pt modelId="{D9E121CF-2B84-4DBD-B7DC-5287D7F5C2A9}" type="sibTrans" cxnId="{C8573B4F-AA92-4FAD-BB60-D065CA5FA710}">
      <dgm:prSet/>
      <dgm:spPr/>
      <dgm:t>
        <a:bodyPr/>
        <a:lstStyle/>
        <a:p>
          <a:endParaRPr lang="es-ES" sz="2000">
            <a:solidFill>
              <a:schemeClr val="tx1"/>
            </a:solidFill>
          </a:endParaRPr>
        </a:p>
      </dgm:t>
    </dgm:pt>
    <dgm:pt modelId="{512AB326-2177-443C-972C-F2437A8F8727}">
      <dgm:prSet custT="1"/>
      <dgm:spPr/>
      <dgm:t>
        <a:bodyPr/>
        <a:lstStyle/>
        <a:p>
          <a:r>
            <a:rPr lang="en-PH" sz="1800" b="1" noProof="0" dirty="0">
              <a:solidFill>
                <a:schemeClr val="tx1"/>
              </a:solidFill>
            </a:rPr>
            <a:t>B</a:t>
          </a:r>
          <a:r>
            <a:rPr lang="en" sz="1800" b="1" noProof="0" dirty="0">
              <a:solidFill>
                <a:schemeClr val="tx1"/>
              </a:solidFill>
            </a:rPr>
            <a:t>awat amo ay may Amo na mas mataas sa kanya, kung saan sya mananagot</a:t>
          </a:r>
          <a:endParaRPr lang="en" sz="1800" noProof="0" dirty="0">
            <a:solidFill>
              <a:schemeClr val="tx1"/>
            </a:solidFill>
          </a:endParaRPr>
        </a:p>
      </dgm:t>
    </dgm:pt>
    <dgm:pt modelId="{2C5D6754-3646-4EE3-BB6B-674036A3B79A}" type="parTrans" cxnId="{DD13848A-47AC-4271-B3E7-AFEA78F80C2C}">
      <dgm:prSet/>
      <dgm:spPr/>
      <dgm:t>
        <a:bodyPr/>
        <a:lstStyle/>
        <a:p>
          <a:endParaRPr lang="es-ES" sz="2000">
            <a:solidFill>
              <a:schemeClr val="tx1"/>
            </a:solidFill>
          </a:endParaRPr>
        </a:p>
      </dgm:t>
    </dgm:pt>
    <dgm:pt modelId="{D2FEE4D0-7FF8-49A3-91A7-8B6C2FC3DF0D}" type="sibTrans" cxnId="{DD13848A-47AC-4271-B3E7-AFEA78F80C2C}">
      <dgm:prSet/>
      <dgm:spPr/>
      <dgm:t>
        <a:bodyPr/>
        <a:lstStyle/>
        <a:p>
          <a:endParaRPr lang="es-ES" sz="2000">
            <a:solidFill>
              <a:schemeClr val="tx1"/>
            </a:solidFill>
          </a:endParaRPr>
        </a:p>
      </dgm:t>
    </dgm:pt>
    <dgm:pt modelId="{354F0659-2186-4106-963F-6A958F44062F}" type="pres">
      <dgm:prSet presAssocID="{3DE4B2A0-E91B-4203-A3B6-773132AF18FA}" presName="theList" presStyleCnt="0">
        <dgm:presLayoutVars>
          <dgm:dir/>
          <dgm:animLvl val="lvl"/>
          <dgm:resizeHandles val="exact"/>
        </dgm:presLayoutVars>
      </dgm:prSet>
      <dgm:spPr/>
    </dgm:pt>
    <dgm:pt modelId="{B481B736-AFD4-4591-B6BF-0C27658604F6}" type="pres">
      <dgm:prSet presAssocID="{71CC772C-40FD-44A0-83BD-1253661AA61C}" presName="compNode" presStyleCnt="0"/>
      <dgm:spPr/>
    </dgm:pt>
    <dgm:pt modelId="{23C7B809-2B86-42F7-97FF-AD6F2E7CB299}" type="pres">
      <dgm:prSet presAssocID="{71CC772C-40FD-44A0-83BD-1253661AA61C}" presName="aNode" presStyleLbl="bgShp" presStyleIdx="0" presStyleCnt="2" custLinFactNeighborX="-2679" custLinFactNeighborY="-761"/>
      <dgm:spPr/>
    </dgm:pt>
    <dgm:pt modelId="{C5C35ED1-9035-434C-AEB4-08C1BE98A155}" type="pres">
      <dgm:prSet presAssocID="{71CC772C-40FD-44A0-83BD-1253661AA61C}" presName="textNode" presStyleLbl="bgShp" presStyleIdx="0" presStyleCnt="2"/>
      <dgm:spPr/>
    </dgm:pt>
    <dgm:pt modelId="{A2C730D4-6DA1-4FE9-8B48-040E2FDBD8BA}" type="pres">
      <dgm:prSet presAssocID="{71CC772C-40FD-44A0-83BD-1253661AA61C}" presName="compChildNode" presStyleCnt="0"/>
      <dgm:spPr/>
    </dgm:pt>
    <dgm:pt modelId="{64887111-FC34-4F7F-A16A-7596A318FDA6}" type="pres">
      <dgm:prSet presAssocID="{71CC772C-40FD-44A0-83BD-1253661AA61C}" presName="theInnerList" presStyleCnt="0"/>
      <dgm:spPr/>
    </dgm:pt>
    <dgm:pt modelId="{56DDFB31-BE88-4068-977D-43417217CB59}" type="pres">
      <dgm:prSet presAssocID="{CEAF3C48-FC08-4D7F-8CA0-27A1A5157B80}" presName="childNode" presStyleLbl="node1" presStyleIdx="0" presStyleCnt="8" custScaleX="121648" custScaleY="201979">
        <dgm:presLayoutVars>
          <dgm:bulletEnabled val="1"/>
        </dgm:presLayoutVars>
      </dgm:prSet>
      <dgm:spPr/>
    </dgm:pt>
    <dgm:pt modelId="{F9AE65ED-F9F0-48E2-924F-9E37C6363757}" type="pres">
      <dgm:prSet presAssocID="{CEAF3C48-FC08-4D7F-8CA0-27A1A5157B80}" presName="aSpace2" presStyleCnt="0"/>
      <dgm:spPr/>
    </dgm:pt>
    <dgm:pt modelId="{14EB9C39-92B1-4BF0-90C9-31D60827B6FF}" type="pres">
      <dgm:prSet presAssocID="{DF8E7C13-D9CB-419D-891E-988C327D34D8}" presName="childNode" presStyleLbl="node1" presStyleIdx="1" presStyleCnt="8" custScaleX="121648" custScaleY="168540">
        <dgm:presLayoutVars>
          <dgm:bulletEnabled val="1"/>
        </dgm:presLayoutVars>
      </dgm:prSet>
      <dgm:spPr/>
    </dgm:pt>
    <dgm:pt modelId="{A172B6F0-EC4C-48C6-BDD1-5C015DFE97A4}" type="pres">
      <dgm:prSet presAssocID="{DF8E7C13-D9CB-419D-891E-988C327D34D8}" presName="aSpace2" presStyleCnt="0"/>
      <dgm:spPr/>
    </dgm:pt>
    <dgm:pt modelId="{9AFC9C95-3CDC-434A-8B64-22AD82882E80}" type="pres">
      <dgm:prSet presAssocID="{7A9BC10D-D6A5-43F6-AAF6-1E569276DEE2}" presName="childNode" presStyleLbl="node1" presStyleIdx="2" presStyleCnt="8" custScaleX="121648">
        <dgm:presLayoutVars>
          <dgm:bulletEnabled val="1"/>
        </dgm:presLayoutVars>
      </dgm:prSet>
      <dgm:spPr/>
    </dgm:pt>
    <dgm:pt modelId="{2E7EFDD2-DC84-4E1B-A174-D03A5210377D}" type="pres">
      <dgm:prSet presAssocID="{7A9BC10D-D6A5-43F6-AAF6-1E569276DEE2}" presName="aSpace2" presStyleCnt="0"/>
      <dgm:spPr/>
    </dgm:pt>
    <dgm:pt modelId="{F97A83E6-8AE1-4752-BBFA-770E9A1AB494}" type="pres">
      <dgm:prSet presAssocID="{0C8BE09F-A9AD-49C4-B02B-EBA1F214816B}" presName="childNode" presStyleLbl="node1" presStyleIdx="3" presStyleCnt="8" custScaleX="121648">
        <dgm:presLayoutVars>
          <dgm:bulletEnabled val="1"/>
        </dgm:presLayoutVars>
      </dgm:prSet>
      <dgm:spPr/>
    </dgm:pt>
    <dgm:pt modelId="{64EAFEBF-FE97-4E71-9D02-3B05365805B4}" type="pres">
      <dgm:prSet presAssocID="{0C8BE09F-A9AD-49C4-B02B-EBA1F214816B}" presName="aSpace2" presStyleCnt="0"/>
      <dgm:spPr/>
    </dgm:pt>
    <dgm:pt modelId="{61D1D9C0-35D6-4FE9-ADEE-E0630117DAE8}" type="pres">
      <dgm:prSet presAssocID="{2B3D4533-E9A0-4B58-ADD6-1ECCE02F1DBB}" presName="childNode" presStyleLbl="node1" presStyleIdx="4" presStyleCnt="8" custScaleX="121648" custScaleY="187481">
        <dgm:presLayoutVars>
          <dgm:bulletEnabled val="1"/>
        </dgm:presLayoutVars>
      </dgm:prSet>
      <dgm:spPr/>
    </dgm:pt>
    <dgm:pt modelId="{DFC2E133-9AF7-4560-B4A1-79F31FB9785B}" type="pres">
      <dgm:prSet presAssocID="{71CC772C-40FD-44A0-83BD-1253661AA61C}" presName="aSpace" presStyleCnt="0"/>
      <dgm:spPr/>
    </dgm:pt>
    <dgm:pt modelId="{83CABB82-EC55-4933-B992-91E05A8D7671}" type="pres">
      <dgm:prSet presAssocID="{9D26E8B6-B3B1-4B6F-BEC7-A7D46AE4F5B7}" presName="compNode" presStyleCnt="0"/>
      <dgm:spPr/>
    </dgm:pt>
    <dgm:pt modelId="{B60BED72-B613-4C57-A148-0AD694C1CD32}" type="pres">
      <dgm:prSet presAssocID="{9D26E8B6-B3B1-4B6F-BEC7-A7D46AE4F5B7}" presName="aNode" presStyleLbl="bgShp" presStyleIdx="1" presStyleCnt="2"/>
      <dgm:spPr/>
    </dgm:pt>
    <dgm:pt modelId="{C8862292-7324-4865-97CE-CBC3B62FBA15}" type="pres">
      <dgm:prSet presAssocID="{9D26E8B6-B3B1-4B6F-BEC7-A7D46AE4F5B7}" presName="textNode" presStyleLbl="bgShp" presStyleIdx="1" presStyleCnt="2"/>
      <dgm:spPr/>
    </dgm:pt>
    <dgm:pt modelId="{C8877EB5-81A2-4688-9651-34226A6459DF}" type="pres">
      <dgm:prSet presAssocID="{9D26E8B6-B3B1-4B6F-BEC7-A7D46AE4F5B7}" presName="compChildNode" presStyleCnt="0"/>
      <dgm:spPr/>
    </dgm:pt>
    <dgm:pt modelId="{0859B1C5-6287-4C6A-B395-E709990F7BA2}" type="pres">
      <dgm:prSet presAssocID="{9D26E8B6-B3B1-4B6F-BEC7-A7D46AE4F5B7}" presName="theInnerList" presStyleCnt="0"/>
      <dgm:spPr/>
    </dgm:pt>
    <dgm:pt modelId="{8DF4DE9F-B95E-4103-AB40-8F17E10604F8}" type="pres">
      <dgm:prSet presAssocID="{75A6E4D4-9DC7-4C42-BFA1-CA754139576B}" presName="childNode" presStyleLbl="node1" presStyleIdx="5" presStyleCnt="8">
        <dgm:presLayoutVars>
          <dgm:bulletEnabled val="1"/>
        </dgm:presLayoutVars>
      </dgm:prSet>
      <dgm:spPr/>
    </dgm:pt>
    <dgm:pt modelId="{78987BBD-8BC3-463A-8B73-CBB9779A0DA4}" type="pres">
      <dgm:prSet presAssocID="{75A6E4D4-9DC7-4C42-BFA1-CA754139576B}" presName="aSpace2" presStyleCnt="0"/>
      <dgm:spPr/>
    </dgm:pt>
    <dgm:pt modelId="{D65FEA80-43B9-4CA2-B364-A9FFF24D2693}" type="pres">
      <dgm:prSet presAssocID="{48266488-5151-4935-B0EB-73A6BD5442CC}" presName="childNode" presStyleLbl="node1" presStyleIdx="6" presStyleCnt="8">
        <dgm:presLayoutVars>
          <dgm:bulletEnabled val="1"/>
        </dgm:presLayoutVars>
      </dgm:prSet>
      <dgm:spPr/>
    </dgm:pt>
    <dgm:pt modelId="{EAE75637-0A22-4C64-BE71-3B5F9B2814D4}" type="pres">
      <dgm:prSet presAssocID="{48266488-5151-4935-B0EB-73A6BD5442CC}" presName="aSpace2" presStyleCnt="0"/>
      <dgm:spPr/>
    </dgm:pt>
    <dgm:pt modelId="{14CB1B19-AB86-4094-84B7-078CAFF35E4B}" type="pres">
      <dgm:prSet presAssocID="{512AB326-2177-443C-972C-F2437A8F8727}" presName="childNode" presStyleLbl="node1" presStyleIdx="7" presStyleCnt="8">
        <dgm:presLayoutVars>
          <dgm:bulletEnabled val="1"/>
        </dgm:presLayoutVars>
      </dgm:prSet>
      <dgm:spPr/>
    </dgm:pt>
  </dgm:ptLst>
  <dgm:cxnLst>
    <dgm:cxn modelId="{12EC1202-5488-4279-A4FC-E122213B42F5}" srcId="{3DE4B2A0-E91B-4203-A3B6-773132AF18FA}" destId="{9D26E8B6-B3B1-4B6F-BEC7-A7D46AE4F5B7}" srcOrd="1" destOrd="0" parTransId="{9F1393EF-ECAF-4950-9B38-8DEDD1AC7171}" sibTransId="{3E1E413B-22BA-4327-BBF7-B1DFC4031D58}"/>
    <dgm:cxn modelId="{970A4602-2B7C-4A59-AE2D-A56BA5810CB0}" type="presOf" srcId="{75A6E4D4-9DC7-4C42-BFA1-CA754139576B}" destId="{8DF4DE9F-B95E-4103-AB40-8F17E10604F8}" srcOrd="0" destOrd="0" presId="urn:microsoft.com/office/officeart/2005/8/layout/lProcess2"/>
    <dgm:cxn modelId="{9875343C-2629-4B78-B71E-DC02CEF5A3A8}" type="presOf" srcId="{DF8E7C13-D9CB-419D-891E-988C327D34D8}" destId="{14EB9C39-92B1-4BF0-90C9-31D60827B6FF}" srcOrd="0" destOrd="0" presId="urn:microsoft.com/office/officeart/2005/8/layout/lProcess2"/>
    <dgm:cxn modelId="{68A7A449-9264-4BE5-9C1A-57B268C7BCA3}" srcId="{3DE4B2A0-E91B-4203-A3B6-773132AF18FA}" destId="{71CC772C-40FD-44A0-83BD-1253661AA61C}" srcOrd="0" destOrd="0" parTransId="{CDB94EC0-BF2F-4316-AB97-DCAB3CBF2CCF}" sibTransId="{14A3F7E9-B38C-421C-8046-2414527A5124}"/>
    <dgm:cxn modelId="{C8573B4F-AA92-4FAD-BB60-D065CA5FA710}" srcId="{9D26E8B6-B3B1-4B6F-BEC7-A7D46AE4F5B7}" destId="{48266488-5151-4935-B0EB-73A6BD5442CC}" srcOrd="1" destOrd="0" parTransId="{2DE4EA60-A2D7-4BC9-AF09-5E4AAEC62278}" sibTransId="{D9E121CF-2B84-4DBD-B7DC-5287D7F5C2A9}"/>
    <dgm:cxn modelId="{7A22EF70-FC18-4072-912F-FF2C77585A67}" type="presOf" srcId="{7A9BC10D-D6A5-43F6-AAF6-1E569276DEE2}" destId="{9AFC9C95-3CDC-434A-8B64-22AD82882E80}" srcOrd="0" destOrd="0" presId="urn:microsoft.com/office/officeart/2005/8/layout/lProcess2"/>
    <dgm:cxn modelId="{70CC9871-D259-4F93-8039-FD5A0777AEC7}" srcId="{71CC772C-40FD-44A0-83BD-1253661AA61C}" destId="{DF8E7C13-D9CB-419D-891E-988C327D34D8}" srcOrd="1" destOrd="0" parTransId="{8CCDABC1-1330-442E-913C-787C1CF53A6C}" sibTransId="{81179ADB-D0EB-41FC-95D9-C4E8C10F5540}"/>
    <dgm:cxn modelId="{3B394177-13A6-4670-8282-6CCC5C01FDB4}" srcId="{71CC772C-40FD-44A0-83BD-1253661AA61C}" destId="{2B3D4533-E9A0-4B58-ADD6-1ECCE02F1DBB}" srcOrd="4" destOrd="0" parTransId="{D0143010-60B3-45F4-997C-03E81C4EA11E}" sibTransId="{01F383E9-1FCF-44CB-B88A-E4D8546285A0}"/>
    <dgm:cxn modelId="{9B5A1079-FD52-483C-82B2-8310E5B974BA}" srcId="{71CC772C-40FD-44A0-83BD-1253661AA61C}" destId="{CEAF3C48-FC08-4D7F-8CA0-27A1A5157B80}" srcOrd="0" destOrd="0" parTransId="{3A801273-0943-4C24-8A6C-12F69F7B27B6}" sibTransId="{ECC71051-8692-4BDC-8089-B2BED7CA048E}"/>
    <dgm:cxn modelId="{B32F0F83-78B4-4D7A-B22F-6D6521E60CA7}" srcId="{71CC772C-40FD-44A0-83BD-1253661AA61C}" destId="{7A9BC10D-D6A5-43F6-AAF6-1E569276DEE2}" srcOrd="2" destOrd="0" parTransId="{E17306BA-5828-45C7-8E54-60C9D2185B03}" sibTransId="{D318ABBA-91AB-4164-8B49-B1B059DDF28B}"/>
    <dgm:cxn modelId="{7F02FF85-AB5E-4455-B9BD-DF945A9FA849}" type="presOf" srcId="{71CC772C-40FD-44A0-83BD-1253661AA61C}" destId="{C5C35ED1-9035-434C-AEB4-08C1BE98A155}" srcOrd="1" destOrd="0" presId="urn:microsoft.com/office/officeart/2005/8/layout/lProcess2"/>
    <dgm:cxn modelId="{DD13848A-47AC-4271-B3E7-AFEA78F80C2C}" srcId="{9D26E8B6-B3B1-4B6F-BEC7-A7D46AE4F5B7}" destId="{512AB326-2177-443C-972C-F2437A8F8727}" srcOrd="2" destOrd="0" parTransId="{2C5D6754-3646-4EE3-BB6B-674036A3B79A}" sibTransId="{D2FEE4D0-7FF8-49A3-91A7-8B6C2FC3DF0D}"/>
    <dgm:cxn modelId="{456B4997-E0C1-4217-B64E-1F66ECEF585F}" type="presOf" srcId="{9D26E8B6-B3B1-4B6F-BEC7-A7D46AE4F5B7}" destId="{C8862292-7324-4865-97CE-CBC3B62FBA15}" srcOrd="1" destOrd="0" presId="urn:microsoft.com/office/officeart/2005/8/layout/lProcess2"/>
    <dgm:cxn modelId="{6390CF9C-9447-4124-B041-76105DF56BF1}" type="presOf" srcId="{CEAF3C48-FC08-4D7F-8CA0-27A1A5157B80}" destId="{56DDFB31-BE88-4068-977D-43417217CB59}" srcOrd="0" destOrd="0" presId="urn:microsoft.com/office/officeart/2005/8/layout/lProcess2"/>
    <dgm:cxn modelId="{09B6689E-A219-4730-B38F-3A2510A0988B}" type="presOf" srcId="{48266488-5151-4935-B0EB-73A6BD5442CC}" destId="{D65FEA80-43B9-4CA2-B364-A9FFF24D2693}" srcOrd="0" destOrd="0" presId="urn:microsoft.com/office/officeart/2005/8/layout/lProcess2"/>
    <dgm:cxn modelId="{097285A1-5B31-4686-A76F-71BEF0F574CD}" type="presOf" srcId="{512AB326-2177-443C-972C-F2437A8F8727}" destId="{14CB1B19-AB86-4094-84B7-078CAFF35E4B}" srcOrd="0" destOrd="0" presId="urn:microsoft.com/office/officeart/2005/8/layout/lProcess2"/>
    <dgm:cxn modelId="{7EB232A4-1E2A-4452-B246-FCDD8323CBC4}" type="presOf" srcId="{2B3D4533-E9A0-4B58-ADD6-1ECCE02F1DBB}" destId="{61D1D9C0-35D6-4FE9-ADEE-E0630117DAE8}" srcOrd="0" destOrd="0" presId="urn:microsoft.com/office/officeart/2005/8/layout/lProcess2"/>
    <dgm:cxn modelId="{E1FB41BA-67ED-42AE-98AC-D721144C60B3}" type="presOf" srcId="{71CC772C-40FD-44A0-83BD-1253661AA61C}" destId="{23C7B809-2B86-42F7-97FF-AD6F2E7CB299}" srcOrd="0" destOrd="0" presId="urn:microsoft.com/office/officeart/2005/8/layout/lProcess2"/>
    <dgm:cxn modelId="{EC2DACCE-D70C-4219-BB09-6E79BF77816F}" type="presOf" srcId="{0C8BE09F-A9AD-49C4-B02B-EBA1F214816B}" destId="{F97A83E6-8AE1-4752-BBFA-770E9A1AB494}" srcOrd="0" destOrd="0" presId="urn:microsoft.com/office/officeart/2005/8/layout/lProcess2"/>
    <dgm:cxn modelId="{8501E7E1-4DA2-4C65-89B1-3A84F8382CD0}" srcId="{9D26E8B6-B3B1-4B6F-BEC7-A7D46AE4F5B7}" destId="{75A6E4D4-9DC7-4C42-BFA1-CA754139576B}" srcOrd="0" destOrd="0" parTransId="{8744A30C-016B-429E-8195-D6DDBE77F4B2}" sibTransId="{A47D8BA5-476A-4B0E-B30A-4E2838F13C0C}"/>
    <dgm:cxn modelId="{0E0A41E2-A5BF-4614-A4BD-89C111FCAE7C}" type="presOf" srcId="{3DE4B2A0-E91B-4203-A3B6-773132AF18FA}" destId="{354F0659-2186-4106-963F-6A958F44062F}" srcOrd="0" destOrd="0" presId="urn:microsoft.com/office/officeart/2005/8/layout/lProcess2"/>
    <dgm:cxn modelId="{E9BC20EE-DE28-4150-A906-71B3F229423E}" srcId="{71CC772C-40FD-44A0-83BD-1253661AA61C}" destId="{0C8BE09F-A9AD-49C4-B02B-EBA1F214816B}" srcOrd="3" destOrd="0" parTransId="{E2488448-81A9-446E-913C-B861A3A5410B}" sibTransId="{8D4E8BA5-26EE-4556-A46C-C5625229B37A}"/>
    <dgm:cxn modelId="{BB66C1F6-57E3-4CE9-8834-30E9341F3A16}" type="presOf" srcId="{9D26E8B6-B3B1-4B6F-BEC7-A7D46AE4F5B7}" destId="{B60BED72-B613-4C57-A148-0AD694C1CD32}" srcOrd="0" destOrd="0" presId="urn:microsoft.com/office/officeart/2005/8/layout/lProcess2"/>
    <dgm:cxn modelId="{5FA87D45-4B73-47DE-BD71-2E9A84D0C9C8}" type="presParOf" srcId="{354F0659-2186-4106-963F-6A958F44062F}" destId="{B481B736-AFD4-4591-B6BF-0C27658604F6}" srcOrd="0" destOrd="0" presId="urn:microsoft.com/office/officeart/2005/8/layout/lProcess2"/>
    <dgm:cxn modelId="{7C248602-405D-4A79-B004-025F3579C076}" type="presParOf" srcId="{B481B736-AFD4-4591-B6BF-0C27658604F6}" destId="{23C7B809-2B86-42F7-97FF-AD6F2E7CB299}" srcOrd="0" destOrd="0" presId="urn:microsoft.com/office/officeart/2005/8/layout/lProcess2"/>
    <dgm:cxn modelId="{A7E4249E-CAF6-4818-B248-3145A609488E}" type="presParOf" srcId="{B481B736-AFD4-4591-B6BF-0C27658604F6}" destId="{C5C35ED1-9035-434C-AEB4-08C1BE98A155}" srcOrd="1" destOrd="0" presId="urn:microsoft.com/office/officeart/2005/8/layout/lProcess2"/>
    <dgm:cxn modelId="{3775C0F5-38F1-4063-BF9E-82FACA1ECB78}" type="presParOf" srcId="{B481B736-AFD4-4591-B6BF-0C27658604F6}" destId="{A2C730D4-6DA1-4FE9-8B48-040E2FDBD8BA}" srcOrd="2" destOrd="0" presId="urn:microsoft.com/office/officeart/2005/8/layout/lProcess2"/>
    <dgm:cxn modelId="{ACFBCDF6-AC7C-44E7-822B-5357E5558F5A}" type="presParOf" srcId="{A2C730D4-6DA1-4FE9-8B48-040E2FDBD8BA}" destId="{64887111-FC34-4F7F-A16A-7596A318FDA6}" srcOrd="0" destOrd="0" presId="urn:microsoft.com/office/officeart/2005/8/layout/lProcess2"/>
    <dgm:cxn modelId="{A181C70B-A308-4C4D-AE44-A4457CEC0486}" type="presParOf" srcId="{64887111-FC34-4F7F-A16A-7596A318FDA6}" destId="{56DDFB31-BE88-4068-977D-43417217CB59}" srcOrd="0" destOrd="0" presId="urn:microsoft.com/office/officeart/2005/8/layout/lProcess2"/>
    <dgm:cxn modelId="{FEF83034-C70A-4F31-AB64-7FCF2A6A7BF3}" type="presParOf" srcId="{64887111-FC34-4F7F-A16A-7596A318FDA6}" destId="{F9AE65ED-F9F0-48E2-924F-9E37C6363757}" srcOrd="1" destOrd="0" presId="urn:microsoft.com/office/officeart/2005/8/layout/lProcess2"/>
    <dgm:cxn modelId="{AE9E737D-D8D8-4314-BA28-E3E29C021F17}" type="presParOf" srcId="{64887111-FC34-4F7F-A16A-7596A318FDA6}" destId="{14EB9C39-92B1-4BF0-90C9-31D60827B6FF}" srcOrd="2" destOrd="0" presId="urn:microsoft.com/office/officeart/2005/8/layout/lProcess2"/>
    <dgm:cxn modelId="{407910C2-DB0E-4C6E-861A-B2063F8EBFD1}" type="presParOf" srcId="{64887111-FC34-4F7F-A16A-7596A318FDA6}" destId="{A172B6F0-EC4C-48C6-BDD1-5C015DFE97A4}" srcOrd="3" destOrd="0" presId="urn:microsoft.com/office/officeart/2005/8/layout/lProcess2"/>
    <dgm:cxn modelId="{E138BB68-53E5-4F3E-BD21-B14413F1E405}" type="presParOf" srcId="{64887111-FC34-4F7F-A16A-7596A318FDA6}" destId="{9AFC9C95-3CDC-434A-8B64-22AD82882E80}" srcOrd="4" destOrd="0" presId="urn:microsoft.com/office/officeart/2005/8/layout/lProcess2"/>
    <dgm:cxn modelId="{6946DE20-75F6-4278-879B-A50E580138D6}" type="presParOf" srcId="{64887111-FC34-4F7F-A16A-7596A318FDA6}" destId="{2E7EFDD2-DC84-4E1B-A174-D03A5210377D}" srcOrd="5" destOrd="0" presId="urn:microsoft.com/office/officeart/2005/8/layout/lProcess2"/>
    <dgm:cxn modelId="{953139B0-A8EF-4C3D-9F70-A01368FA0E59}" type="presParOf" srcId="{64887111-FC34-4F7F-A16A-7596A318FDA6}" destId="{F97A83E6-8AE1-4752-BBFA-770E9A1AB494}" srcOrd="6" destOrd="0" presId="urn:microsoft.com/office/officeart/2005/8/layout/lProcess2"/>
    <dgm:cxn modelId="{83CAF50E-AA3C-4956-9B69-8C856B1B21D6}" type="presParOf" srcId="{64887111-FC34-4F7F-A16A-7596A318FDA6}" destId="{64EAFEBF-FE97-4E71-9D02-3B05365805B4}" srcOrd="7" destOrd="0" presId="urn:microsoft.com/office/officeart/2005/8/layout/lProcess2"/>
    <dgm:cxn modelId="{891C59E2-F047-4CC1-9AA9-00A971E29E49}" type="presParOf" srcId="{64887111-FC34-4F7F-A16A-7596A318FDA6}" destId="{61D1D9C0-35D6-4FE9-ADEE-E0630117DAE8}" srcOrd="8" destOrd="0" presId="urn:microsoft.com/office/officeart/2005/8/layout/lProcess2"/>
    <dgm:cxn modelId="{545EB563-3D58-4A85-814D-76353B907362}" type="presParOf" srcId="{354F0659-2186-4106-963F-6A958F44062F}" destId="{DFC2E133-9AF7-4560-B4A1-79F31FB9785B}" srcOrd="1" destOrd="0" presId="urn:microsoft.com/office/officeart/2005/8/layout/lProcess2"/>
    <dgm:cxn modelId="{4C54C0A2-5B1A-45BF-91A3-3BA1E031FECA}" type="presParOf" srcId="{354F0659-2186-4106-963F-6A958F44062F}" destId="{83CABB82-EC55-4933-B992-91E05A8D7671}" srcOrd="2" destOrd="0" presId="urn:microsoft.com/office/officeart/2005/8/layout/lProcess2"/>
    <dgm:cxn modelId="{7846C243-B0B7-4AA5-BA29-A4196ABA0F9A}" type="presParOf" srcId="{83CABB82-EC55-4933-B992-91E05A8D7671}" destId="{B60BED72-B613-4C57-A148-0AD694C1CD32}" srcOrd="0" destOrd="0" presId="urn:microsoft.com/office/officeart/2005/8/layout/lProcess2"/>
    <dgm:cxn modelId="{A1FF187C-C4A6-44F2-8751-E8BC7C33CE49}" type="presParOf" srcId="{83CABB82-EC55-4933-B992-91E05A8D7671}" destId="{C8862292-7324-4865-97CE-CBC3B62FBA15}" srcOrd="1" destOrd="0" presId="urn:microsoft.com/office/officeart/2005/8/layout/lProcess2"/>
    <dgm:cxn modelId="{2A872CEA-FA5F-4725-8DE9-24FCDDFBBCC0}" type="presParOf" srcId="{83CABB82-EC55-4933-B992-91E05A8D7671}" destId="{C8877EB5-81A2-4688-9651-34226A6459DF}" srcOrd="2" destOrd="0" presId="urn:microsoft.com/office/officeart/2005/8/layout/lProcess2"/>
    <dgm:cxn modelId="{F3A36985-FD36-4A6B-B023-2A50080F8CEC}" type="presParOf" srcId="{C8877EB5-81A2-4688-9651-34226A6459DF}" destId="{0859B1C5-6287-4C6A-B395-E709990F7BA2}" srcOrd="0" destOrd="0" presId="urn:microsoft.com/office/officeart/2005/8/layout/lProcess2"/>
    <dgm:cxn modelId="{2CE728AC-F229-492A-AA4F-E93B97915FD0}" type="presParOf" srcId="{0859B1C5-6287-4C6A-B395-E709990F7BA2}" destId="{8DF4DE9F-B95E-4103-AB40-8F17E10604F8}" srcOrd="0" destOrd="0" presId="urn:microsoft.com/office/officeart/2005/8/layout/lProcess2"/>
    <dgm:cxn modelId="{72E16DC6-D744-4969-AC07-915CC53D3AAE}" type="presParOf" srcId="{0859B1C5-6287-4C6A-B395-E709990F7BA2}" destId="{78987BBD-8BC3-463A-8B73-CBB9779A0DA4}" srcOrd="1" destOrd="0" presId="urn:microsoft.com/office/officeart/2005/8/layout/lProcess2"/>
    <dgm:cxn modelId="{B1300A21-6007-4BAF-9A73-E30576488B5D}" type="presParOf" srcId="{0859B1C5-6287-4C6A-B395-E709990F7BA2}" destId="{D65FEA80-43B9-4CA2-B364-A9FFF24D2693}" srcOrd="2" destOrd="0" presId="urn:microsoft.com/office/officeart/2005/8/layout/lProcess2"/>
    <dgm:cxn modelId="{3A7D8D28-5500-4BE2-8B64-64E8ED038A89}" type="presParOf" srcId="{0859B1C5-6287-4C6A-B395-E709990F7BA2}" destId="{EAE75637-0A22-4C64-BE71-3B5F9B2814D4}" srcOrd="3" destOrd="0" presId="urn:microsoft.com/office/officeart/2005/8/layout/lProcess2"/>
    <dgm:cxn modelId="{AC237357-744B-46D9-9068-AF0206BFF0E3}" type="presParOf" srcId="{0859B1C5-6287-4C6A-B395-E709990F7BA2}" destId="{14CB1B19-AB86-4094-84B7-078CAFF35E4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178A7-3719-4E94-A897-FC380005D4C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33E651FE-8349-4750-82AB-519B15CF72B4}">
      <dgm:prSet custT="1"/>
      <dgm:spPr>
        <a:solidFill>
          <a:schemeClr val="accent2">
            <a:lumMod val="50000"/>
          </a:schemeClr>
        </a:solidFill>
      </dgm:spPr>
      <dgm:t>
        <a:bodyPr/>
        <a:lstStyle/>
        <a:p>
          <a:r>
            <a:rPr lang="en" sz="2000" b="1" noProof="0" dirty="0">
              <a:effectLst>
                <a:outerShdw blurRad="38100" dist="38100" dir="2700000" algn="tl">
                  <a:srgbClr val="000000">
                    <a:alpha val="43137"/>
                  </a:srgbClr>
                </a:outerShdw>
              </a:effectLst>
            </a:rPr>
            <a:t>May karunungan</a:t>
          </a:r>
          <a:endParaRPr lang="en" sz="2000" noProof="0" dirty="0">
            <a:effectLst>
              <a:outerShdw blurRad="38100" dist="38100" dir="2700000" algn="tl">
                <a:srgbClr val="000000">
                  <a:alpha val="43137"/>
                </a:srgbClr>
              </a:outerShdw>
            </a:effectLst>
          </a:endParaRPr>
        </a:p>
      </dgm:t>
    </dgm:pt>
    <dgm:pt modelId="{69C311F8-AF7A-46BF-B51F-2DD920DAB91C}" type="parTrans" cxnId="{337192FA-E429-4899-A149-52F0AA3037A2}">
      <dgm:prSet/>
      <dgm:spPr/>
      <dgm:t>
        <a:bodyPr/>
        <a:lstStyle/>
        <a:p>
          <a:endParaRPr lang="es-ES" sz="2000"/>
        </a:p>
      </dgm:t>
    </dgm:pt>
    <dgm:pt modelId="{89892179-FD16-42AB-A8A2-4F8F03E227D8}" type="sibTrans" cxnId="{337192FA-E429-4899-A149-52F0AA3037A2}">
      <dgm:prSet/>
      <dgm:spPr/>
      <dgm:t>
        <a:bodyPr/>
        <a:lstStyle/>
        <a:p>
          <a:endParaRPr lang="es-ES" sz="2000"/>
        </a:p>
      </dgm:t>
    </dgm:pt>
    <dgm:pt modelId="{9328635D-9F84-45FC-AA90-DE3BEABA4528}">
      <dgm:prSet custT="1"/>
      <dgm:spPr>
        <a:solidFill>
          <a:schemeClr val="accent2">
            <a:tint val="40000"/>
            <a:hueOff val="0"/>
            <a:satOff val="0"/>
            <a:lumOff val="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pPr>
            <a:buNone/>
          </a:pPr>
          <a:r>
            <a:rPr lang="en" sz="1800" b="1" noProof="0" dirty="0"/>
            <a:t>K</a:t>
          </a:r>
          <a:r>
            <a:rPr lang="en-PH" sz="1800" b="1" noProof="0" dirty="0"/>
            <a:t>a</a:t>
          </a:r>
          <a:r>
            <a:rPr lang="en" sz="1800" b="1" noProof="0" dirty="0"/>
            <a:t>ilangan natin “ng karunungan na nagmumula sa langit” (Santiago 3:17) sa ating relasyon sa mga hindi pa nakakakilala kay Jesus.</a:t>
          </a:r>
          <a:endParaRPr lang="en" sz="1800" noProof="0" dirty="0"/>
        </a:p>
      </dgm:t>
    </dgm:pt>
    <dgm:pt modelId="{0B1F2419-D7B5-4976-BC51-A45769E72700}" type="parTrans" cxnId="{B1A3E7BA-217B-4A56-B695-33062CD8E522}">
      <dgm:prSet/>
      <dgm:spPr/>
      <dgm:t>
        <a:bodyPr/>
        <a:lstStyle/>
        <a:p>
          <a:endParaRPr lang="es-ES" sz="2000"/>
        </a:p>
      </dgm:t>
    </dgm:pt>
    <dgm:pt modelId="{2FEA4261-CEC5-4CE8-A17D-7C0543F36F1B}" type="sibTrans" cxnId="{B1A3E7BA-217B-4A56-B695-33062CD8E522}">
      <dgm:prSet/>
      <dgm:spPr/>
      <dgm:t>
        <a:bodyPr/>
        <a:lstStyle/>
        <a:p>
          <a:endParaRPr lang="es-ES" sz="2000"/>
        </a:p>
      </dgm:t>
    </dgm:pt>
    <dgm:pt modelId="{5F26FE29-C31D-4752-8FA2-C8ACD7894F44}">
      <dgm:prSet custT="1"/>
      <dgm:spPr>
        <a:solidFill>
          <a:schemeClr val="accent6">
            <a:lumMod val="75000"/>
          </a:schemeClr>
        </a:solidFill>
      </dgm:spPr>
      <dgm:t>
        <a:bodyPr/>
        <a:lstStyle/>
        <a:p>
          <a:r>
            <a:rPr lang="en" sz="2000" b="1" noProof="0" dirty="0">
              <a:effectLst>
                <a:outerShdw blurRad="38100" dist="38100" dir="2700000" algn="tl">
                  <a:srgbClr val="000000">
                    <a:alpha val="43137"/>
                  </a:srgbClr>
                </a:outerShdw>
              </a:effectLst>
            </a:rPr>
            <a:t>M</a:t>
          </a:r>
          <a:r>
            <a:rPr lang="en-PH" sz="2000" b="1" noProof="0" dirty="0">
              <a:effectLst>
                <a:outerShdw blurRad="38100" dist="38100" dir="2700000" algn="tl">
                  <a:srgbClr val="000000">
                    <a:alpha val="43137"/>
                  </a:srgbClr>
                </a:outerShdw>
              </a:effectLst>
            </a:rPr>
            <a:t>a</a:t>
          </a:r>
          <a:r>
            <a:rPr lang="en" sz="2000" b="1" noProof="0" dirty="0">
              <a:effectLst>
                <a:outerShdw blurRad="38100" dist="38100" dir="2700000" algn="tl">
                  <a:srgbClr val="000000">
                    <a:alpha val="43137"/>
                  </a:srgbClr>
                </a:outerShdw>
              </a:effectLst>
            </a:rPr>
            <a:t>y mababait na salita</a:t>
          </a:r>
          <a:endParaRPr lang="en" sz="2000" noProof="0" dirty="0">
            <a:effectLst>
              <a:outerShdw blurRad="38100" dist="38100" dir="2700000" algn="tl">
                <a:srgbClr val="000000">
                  <a:alpha val="43137"/>
                </a:srgbClr>
              </a:outerShdw>
            </a:effectLst>
          </a:endParaRPr>
        </a:p>
      </dgm:t>
    </dgm:pt>
    <dgm:pt modelId="{8E599824-E8A2-4C48-9A3B-A536AF477FCC}" type="parTrans" cxnId="{BD28185F-66A7-4011-8A11-5E2BA87FC61F}">
      <dgm:prSet/>
      <dgm:spPr/>
      <dgm:t>
        <a:bodyPr/>
        <a:lstStyle/>
        <a:p>
          <a:endParaRPr lang="es-ES" sz="2000"/>
        </a:p>
      </dgm:t>
    </dgm:pt>
    <dgm:pt modelId="{27FA1051-A926-4D02-B0E1-A5D738D0FBD4}" type="sibTrans" cxnId="{BD28185F-66A7-4011-8A11-5E2BA87FC61F}">
      <dgm:prSet/>
      <dgm:spPr/>
      <dgm:t>
        <a:bodyPr/>
        <a:lstStyle/>
        <a:p>
          <a:endParaRPr lang="es-ES" sz="2000"/>
        </a:p>
      </dgm:t>
    </dgm:pt>
    <dgm:pt modelId="{64A03AC6-0B5D-4502-B089-5D54ED7801F7}">
      <dgm:prSet custT="1"/>
      <dgm:spPr>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en" sz="2000" b="1" noProof="0" dirty="0"/>
            <a:t>Dapat palaging magalang ang ating mga salita upang makikinig sila nang may kaluguran.</a:t>
          </a:r>
          <a:endParaRPr lang="en" sz="2000" noProof="0" dirty="0"/>
        </a:p>
      </dgm:t>
    </dgm:pt>
    <dgm:pt modelId="{F5EC5DF1-6ECA-4E9A-9485-EC73666CB49C}" type="parTrans" cxnId="{2560488D-FA9C-4EFF-9789-D79E8156A9C7}">
      <dgm:prSet/>
      <dgm:spPr/>
      <dgm:t>
        <a:bodyPr/>
        <a:lstStyle/>
        <a:p>
          <a:endParaRPr lang="es-ES" sz="2000"/>
        </a:p>
      </dgm:t>
    </dgm:pt>
    <dgm:pt modelId="{BF8E4965-3CEC-4E75-9B32-30391C83CCAD}" type="sibTrans" cxnId="{2560488D-FA9C-4EFF-9789-D79E8156A9C7}">
      <dgm:prSet/>
      <dgm:spPr/>
      <dgm:t>
        <a:bodyPr/>
        <a:lstStyle/>
        <a:p>
          <a:endParaRPr lang="es-ES" sz="2000"/>
        </a:p>
      </dgm:t>
    </dgm:pt>
    <dgm:pt modelId="{AA46A780-2159-4EF1-801B-5B9716D6F083}">
      <dgm:prSet custT="1"/>
      <dgm:spPr>
        <a:solidFill>
          <a:schemeClr val="accent4">
            <a:lumMod val="75000"/>
          </a:schemeClr>
        </a:solidFill>
      </dgm:spPr>
      <dgm:t>
        <a:bodyPr/>
        <a:lstStyle/>
        <a:p>
          <a:r>
            <a:rPr lang="en" sz="2000" b="1" noProof="0" dirty="0">
              <a:effectLst>
                <a:outerShdw blurRad="38100" dist="38100" dir="2700000" algn="tl">
                  <a:srgbClr val="000000">
                    <a:alpha val="43137"/>
                  </a:srgbClr>
                </a:outerShdw>
              </a:effectLst>
            </a:rPr>
            <a:t>May mga salitang “inasinan”</a:t>
          </a:r>
          <a:endParaRPr lang="en" sz="2000" noProof="0" dirty="0">
            <a:effectLst>
              <a:outerShdw blurRad="38100" dist="38100" dir="2700000" algn="tl">
                <a:srgbClr val="000000">
                  <a:alpha val="43137"/>
                </a:srgbClr>
              </a:outerShdw>
            </a:effectLst>
          </a:endParaRPr>
        </a:p>
      </dgm:t>
    </dgm:pt>
    <dgm:pt modelId="{0738BD4B-AD4B-4A26-A4EE-349869801867}" type="parTrans" cxnId="{65A6BE63-9521-4E45-902D-A68F9B94A554}">
      <dgm:prSet/>
      <dgm:spPr/>
      <dgm:t>
        <a:bodyPr/>
        <a:lstStyle/>
        <a:p>
          <a:endParaRPr lang="es-ES" sz="2000"/>
        </a:p>
      </dgm:t>
    </dgm:pt>
    <dgm:pt modelId="{30B81FC9-FA43-4C7B-AAA0-D1F3EB554DE7}" type="sibTrans" cxnId="{65A6BE63-9521-4E45-902D-A68F9B94A554}">
      <dgm:prSet/>
      <dgm:spPr/>
      <dgm:t>
        <a:bodyPr/>
        <a:lstStyle/>
        <a:p>
          <a:endParaRPr lang="es-ES" sz="2000"/>
        </a:p>
      </dgm:t>
    </dgm:pt>
    <dgm:pt modelId="{86AD87B5-C1E6-4FE3-8D44-B15EDF66FA81}">
      <dgm:prSet custT="1"/>
      <dgm:spPr>
        <a:solidFill>
          <a:schemeClr val="accent4">
            <a:tint val="40000"/>
            <a:hueOff val="0"/>
            <a:satOff val="0"/>
            <a:lumOff val="0"/>
          </a:schemeClr>
        </a:solidFill>
        <a:ln w="28575">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en" sz="2000" b="1" noProof="0" dirty="0"/>
            <a:t>Ang usapan ay dapat wasto at nakabatay sa tao at kalagayan sa kanilang palibot.</a:t>
          </a:r>
          <a:endParaRPr lang="en" sz="2000" noProof="0" dirty="0"/>
        </a:p>
      </dgm:t>
    </dgm:pt>
    <dgm:pt modelId="{20029733-2F8B-4847-A3DC-6DA2315EDC98}" type="parTrans" cxnId="{08C436A7-87B8-49B9-B27D-F21089EE6DC8}">
      <dgm:prSet/>
      <dgm:spPr/>
      <dgm:t>
        <a:bodyPr/>
        <a:lstStyle/>
        <a:p>
          <a:endParaRPr lang="es-ES" sz="2000"/>
        </a:p>
      </dgm:t>
    </dgm:pt>
    <dgm:pt modelId="{FA717A9E-3A98-4C1F-99BF-193170D96F48}" type="sibTrans" cxnId="{08C436A7-87B8-49B9-B27D-F21089EE6DC8}">
      <dgm:prSet/>
      <dgm:spPr/>
      <dgm:t>
        <a:bodyPr/>
        <a:lstStyle/>
        <a:p>
          <a:endParaRPr lang="es-ES" sz="2000"/>
        </a:p>
      </dgm:t>
    </dgm:pt>
    <dgm:pt modelId="{0C44185A-3345-4221-8C03-1A8B23DC1932}">
      <dgm:prSet custT="1"/>
      <dgm:spPr>
        <a:solidFill>
          <a:schemeClr val="accent1">
            <a:lumMod val="50000"/>
          </a:schemeClr>
        </a:solidFill>
      </dgm:spPr>
      <dgm:t>
        <a:bodyPr/>
        <a:lstStyle/>
        <a:p>
          <a:r>
            <a:rPr lang="en" sz="2000" b="1" noProof="0" dirty="0">
              <a:effectLst>
                <a:outerShdw blurRad="38100" dist="38100" dir="2700000" algn="tl">
                  <a:srgbClr val="000000">
                    <a:alpha val="43137"/>
                  </a:srgbClr>
                </a:outerShdw>
              </a:effectLst>
            </a:rPr>
            <a:t>S</a:t>
          </a:r>
          <a:r>
            <a:rPr lang="en-PH" sz="2000" b="1" noProof="0" dirty="0" err="1">
              <a:effectLst>
                <a:outerShdw blurRad="38100" dist="38100" dir="2700000" algn="tl">
                  <a:srgbClr val="000000">
                    <a:alpha val="43137"/>
                  </a:srgbClr>
                </a:outerShdw>
              </a:effectLst>
            </a:rPr>
            <a:t>i</a:t>
          </a:r>
          <a:r>
            <a:rPr lang="en" sz="2000" b="1" noProof="0" dirty="0">
              <a:effectLst>
                <a:outerShdw blurRad="38100" dist="38100" dir="2700000" algn="tl">
                  <a:srgbClr val="000000">
                    <a:alpha val="43137"/>
                  </a:srgbClr>
                </a:outerShdw>
              </a:effectLst>
            </a:rPr>
            <a:t>nasagot ang bawat isa ng wasto</a:t>
          </a:r>
          <a:endParaRPr lang="en" sz="2000" noProof="0" dirty="0">
            <a:effectLst>
              <a:outerShdw blurRad="38100" dist="38100" dir="2700000" algn="tl">
                <a:srgbClr val="000000">
                  <a:alpha val="43137"/>
                </a:srgbClr>
              </a:outerShdw>
            </a:effectLst>
          </a:endParaRPr>
        </a:p>
      </dgm:t>
    </dgm:pt>
    <dgm:pt modelId="{AF1C8526-B040-4508-9CB2-C938381416BD}" type="parTrans" cxnId="{6E9817B7-3E90-445A-8BF5-9EBDBE8E6F0F}">
      <dgm:prSet/>
      <dgm:spPr/>
      <dgm:t>
        <a:bodyPr/>
        <a:lstStyle/>
        <a:p>
          <a:endParaRPr lang="es-ES" sz="2000"/>
        </a:p>
      </dgm:t>
    </dgm:pt>
    <dgm:pt modelId="{B11D5C4D-46E9-45C2-BC81-131CF74D8AB8}" type="sibTrans" cxnId="{6E9817B7-3E90-445A-8BF5-9EBDBE8E6F0F}">
      <dgm:prSet/>
      <dgm:spPr/>
      <dgm:t>
        <a:bodyPr/>
        <a:lstStyle/>
        <a:p>
          <a:endParaRPr lang="es-ES" sz="2000"/>
        </a:p>
      </dgm:t>
    </dgm:pt>
    <dgm:pt modelId="{7B777A29-AFCB-4568-A2A8-BD808E3980A4}">
      <dgm:prSet custT="1"/>
      <dgm:spPr>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dgm:spPr>
      <dgm:t>
        <a:bodyPr/>
        <a:lstStyle/>
        <a:p>
          <a:pPr>
            <a:buNone/>
          </a:pPr>
          <a:r>
            <a:rPr lang="en" sz="2000" b="1" noProof="0" dirty="0"/>
            <a:t>Dahil magkakaiba ang bawat tao, gagabayan tayo ng Banal na Espiritu kung ano ang isasagot sa bawat sandali.</a:t>
          </a:r>
          <a:endParaRPr lang="en" sz="2000" noProof="0" dirty="0"/>
        </a:p>
      </dgm:t>
    </dgm:pt>
    <dgm:pt modelId="{1B4425D8-FFD8-45E8-B969-BA455521E0A0}" type="parTrans" cxnId="{A3660BBB-88F0-48FB-8AF1-1FACFC8248DF}">
      <dgm:prSet/>
      <dgm:spPr/>
      <dgm:t>
        <a:bodyPr/>
        <a:lstStyle/>
        <a:p>
          <a:endParaRPr lang="es-ES" sz="2000"/>
        </a:p>
      </dgm:t>
    </dgm:pt>
    <dgm:pt modelId="{B0F761E6-7CD4-4D4B-88CF-96015A90983D}" type="sibTrans" cxnId="{A3660BBB-88F0-48FB-8AF1-1FACFC8248DF}">
      <dgm:prSet/>
      <dgm:spPr/>
      <dgm:t>
        <a:bodyPr/>
        <a:lstStyle/>
        <a:p>
          <a:endParaRPr lang="es-ES" sz="2000"/>
        </a:p>
      </dgm:t>
    </dgm:pt>
    <dgm:pt modelId="{56597D24-750A-4D0B-929A-27E0039A2F7B}" type="pres">
      <dgm:prSet presAssocID="{CCE178A7-3719-4E94-A897-FC380005D4CE}" presName="Name0" presStyleCnt="0">
        <dgm:presLayoutVars>
          <dgm:dir/>
          <dgm:animLvl val="lvl"/>
          <dgm:resizeHandles val="exact"/>
        </dgm:presLayoutVars>
      </dgm:prSet>
      <dgm:spPr/>
    </dgm:pt>
    <dgm:pt modelId="{86C06008-0220-4D31-BC0A-011896584716}" type="pres">
      <dgm:prSet presAssocID="{33E651FE-8349-4750-82AB-519B15CF72B4}" presName="linNode" presStyleCnt="0"/>
      <dgm:spPr/>
    </dgm:pt>
    <dgm:pt modelId="{A8D35087-1138-41BB-B984-641AFECEDAA6}" type="pres">
      <dgm:prSet presAssocID="{33E651FE-8349-4750-82AB-519B15CF72B4}" presName="parentText" presStyleLbl="node1" presStyleIdx="0" presStyleCnt="4">
        <dgm:presLayoutVars>
          <dgm:chMax val="1"/>
          <dgm:bulletEnabled val="1"/>
        </dgm:presLayoutVars>
      </dgm:prSet>
      <dgm:spPr/>
    </dgm:pt>
    <dgm:pt modelId="{A68A7F75-BF4B-4FCD-BA85-F5A9B60E7DCE}" type="pres">
      <dgm:prSet presAssocID="{33E651FE-8349-4750-82AB-519B15CF72B4}" presName="descendantText" presStyleLbl="alignAccFollowNode1" presStyleIdx="0" presStyleCnt="4">
        <dgm:presLayoutVars>
          <dgm:bulletEnabled val="1"/>
        </dgm:presLayoutVars>
      </dgm:prSet>
      <dgm:spPr/>
    </dgm:pt>
    <dgm:pt modelId="{29DC2150-447E-48D4-A4BE-AA0778CC47DD}" type="pres">
      <dgm:prSet presAssocID="{89892179-FD16-42AB-A8A2-4F8F03E227D8}" presName="sp" presStyleCnt="0"/>
      <dgm:spPr/>
    </dgm:pt>
    <dgm:pt modelId="{FC56965F-D271-4C66-A49E-0FA8BBE8B793}" type="pres">
      <dgm:prSet presAssocID="{5F26FE29-C31D-4752-8FA2-C8ACD7894F44}" presName="linNode" presStyleCnt="0"/>
      <dgm:spPr/>
    </dgm:pt>
    <dgm:pt modelId="{D9E8B5E5-10FD-4E24-B16A-5B9D410A7989}" type="pres">
      <dgm:prSet presAssocID="{5F26FE29-C31D-4752-8FA2-C8ACD7894F44}" presName="parentText" presStyleLbl="node1" presStyleIdx="1" presStyleCnt="4">
        <dgm:presLayoutVars>
          <dgm:chMax val="1"/>
          <dgm:bulletEnabled val="1"/>
        </dgm:presLayoutVars>
      </dgm:prSet>
      <dgm:spPr/>
    </dgm:pt>
    <dgm:pt modelId="{E14174BB-E30D-4600-9FBB-E667DFC54DC4}" type="pres">
      <dgm:prSet presAssocID="{5F26FE29-C31D-4752-8FA2-C8ACD7894F44}" presName="descendantText" presStyleLbl="alignAccFollowNode1" presStyleIdx="1" presStyleCnt="4">
        <dgm:presLayoutVars>
          <dgm:bulletEnabled val="1"/>
        </dgm:presLayoutVars>
      </dgm:prSet>
      <dgm:spPr/>
    </dgm:pt>
    <dgm:pt modelId="{146A80F5-5113-42F3-BC50-0CE3AA955868}" type="pres">
      <dgm:prSet presAssocID="{27FA1051-A926-4D02-B0E1-A5D738D0FBD4}" presName="sp" presStyleCnt="0"/>
      <dgm:spPr/>
    </dgm:pt>
    <dgm:pt modelId="{2047015F-C3E5-4034-A77E-4A43C8110233}" type="pres">
      <dgm:prSet presAssocID="{AA46A780-2159-4EF1-801B-5B9716D6F083}" presName="linNode" presStyleCnt="0"/>
      <dgm:spPr/>
    </dgm:pt>
    <dgm:pt modelId="{05006578-A89A-41F0-AB82-7F498B23DF20}" type="pres">
      <dgm:prSet presAssocID="{AA46A780-2159-4EF1-801B-5B9716D6F083}" presName="parentText" presStyleLbl="node1" presStyleIdx="2" presStyleCnt="4">
        <dgm:presLayoutVars>
          <dgm:chMax val="1"/>
          <dgm:bulletEnabled val="1"/>
        </dgm:presLayoutVars>
      </dgm:prSet>
      <dgm:spPr/>
    </dgm:pt>
    <dgm:pt modelId="{E2C451EC-B2C3-48FD-B127-BEC6F3382808}" type="pres">
      <dgm:prSet presAssocID="{AA46A780-2159-4EF1-801B-5B9716D6F083}" presName="descendantText" presStyleLbl="alignAccFollowNode1" presStyleIdx="2" presStyleCnt="4">
        <dgm:presLayoutVars>
          <dgm:bulletEnabled val="1"/>
        </dgm:presLayoutVars>
      </dgm:prSet>
      <dgm:spPr/>
    </dgm:pt>
    <dgm:pt modelId="{67B02D9E-B198-4CC5-85E5-6E0FE50487E6}" type="pres">
      <dgm:prSet presAssocID="{30B81FC9-FA43-4C7B-AAA0-D1F3EB554DE7}" presName="sp" presStyleCnt="0"/>
      <dgm:spPr/>
    </dgm:pt>
    <dgm:pt modelId="{135E6435-C5AF-4FD1-8B8B-B6EE7E4F9E28}" type="pres">
      <dgm:prSet presAssocID="{0C44185A-3345-4221-8C03-1A8B23DC1932}" presName="linNode" presStyleCnt="0"/>
      <dgm:spPr/>
    </dgm:pt>
    <dgm:pt modelId="{BAE14943-23D3-4138-8B29-09903067F54B}" type="pres">
      <dgm:prSet presAssocID="{0C44185A-3345-4221-8C03-1A8B23DC1932}" presName="parentText" presStyleLbl="node1" presStyleIdx="3" presStyleCnt="4">
        <dgm:presLayoutVars>
          <dgm:chMax val="1"/>
          <dgm:bulletEnabled val="1"/>
        </dgm:presLayoutVars>
      </dgm:prSet>
      <dgm:spPr/>
    </dgm:pt>
    <dgm:pt modelId="{52DEE66C-46B2-48BA-A5F9-382EA5364713}" type="pres">
      <dgm:prSet presAssocID="{0C44185A-3345-4221-8C03-1A8B23DC1932}" presName="descendantText" presStyleLbl="alignAccFollowNode1" presStyleIdx="3" presStyleCnt="4">
        <dgm:presLayoutVars>
          <dgm:bulletEnabled val="1"/>
        </dgm:presLayoutVars>
      </dgm:prSet>
      <dgm:spPr/>
    </dgm:pt>
  </dgm:ptLst>
  <dgm:cxnLst>
    <dgm:cxn modelId="{00D5F819-7C23-46C0-BF58-ADE5A537CDFE}" type="presOf" srcId="{0C44185A-3345-4221-8C03-1A8B23DC1932}" destId="{BAE14943-23D3-4138-8B29-09903067F54B}" srcOrd="0" destOrd="0" presId="urn:microsoft.com/office/officeart/2005/8/layout/vList5"/>
    <dgm:cxn modelId="{BD28185F-66A7-4011-8A11-5E2BA87FC61F}" srcId="{CCE178A7-3719-4E94-A897-FC380005D4CE}" destId="{5F26FE29-C31D-4752-8FA2-C8ACD7894F44}" srcOrd="1" destOrd="0" parTransId="{8E599824-E8A2-4C48-9A3B-A536AF477FCC}" sibTransId="{27FA1051-A926-4D02-B0E1-A5D738D0FBD4}"/>
    <dgm:cxn modelId="{65A6BE63-9521-4E45-902D-A68F9B94A554}" srcId="{CCE178A7-3719-4E94-A897-FC380005D4CE}" destId="{AA46A780-2159-4EF1-801B-5B9716D6F083}" srcOrd="2" destOrd="0" parTransId="{0738BD4B-AD4B-4A26-A4EE-349869801867}" sibTransId="{30B81FC9-FA43-4C7B-AAA0-D1F3EB554DE7}"/>
    <dgm:cxn modelId="{459BE379-950D-4909-AE16-4BAB9F450DD2}" type="presOf" srcId="{AA46A780-2159-4EF1-801B-5B9716D6F083}" destId="{05006578-A89A-41F0-AB82-7F498B23DF20}" srcOrd="0" destOrd="0" presId="urn:microsoft.com/office/officeart/2005/8/layout/vList5"/>
    <dgm:cxn modelId="{D2C05C81-E620-4CAE-9251-B86C0EC1D6E5}" type="presOf" srcId="{7B777A29-AFCB-4568-A2A8-BD808E3980A4}" destId="{52DEE66C-46B2-48BA-A5F9-382EA5364713}" srcOrd="0" destOrd="0" presId="urn:microsoft.com/office/officeart/2005/8/layout/vList5"/>
    <dgm:cxn modelId="{FC685B86-A8DF-4F24-9FE3-415DDA1BD258}" type="presOf" srcId="{33E651FE-8349-4750-82AB-519B15CF72B4}" destId="{A8D35087-1138-41BB-B984-641AFECEDAA6}" srcOrd="0" destOrd="0" presId="urn:microsoft.com/office/officeart/2005/8/layout/vList5"/>
    <dgm:cxn modelId="{26F00F8C-1C7E-4696-9D11-2C4119C9A167}" type="presOf" srcId="{86AD87B5-C1E6-4FE3-8D44-B15EDF66FA81}" destId="{E2C451EC-B2C3-48FD-B127-BEC6F3382808}" srcOrd="0" destOrd="0" presId="urn:microsoft.com/office/officeart/2005/8/layout/vList5"/>
    <dgm:cxn modelId="{2560488D-FA9C-4EFF-9789-D79E8156A9C7}" srcId="{5F26FE29-C31D-4752-8FA2-C8ACD7894F44}" destId="{64A03AC6-0B5D-4502-B089-5D54ED7801F7}" srcOrd="0" destOrd="0" parTransId="{F5EC5DF1-6ECA-4E9A-9485-EC73666CB49C}" sibTransId="{BF8E4965-3CEC-4E75-9B32-30391C83CCAD}"/>
    <dgm:cxn modelId="{08C436A7-87B8-49B9-B27D-F21089EE6DC8}" srcId="{AA46A780-2159-4EF1-801B-5B9716D6F083}" destId="{86AD87B5-C1E6-4FE3-8D44-B15EDF66FA81}" srcOrd="0" destOrd="0" parTransId="{20029733-2F8B-4847-A3DC-6DA2315EDC98}" sibTransId="{FA717A9E-3A98-4C1F-99BF-193170D96F48}"/>
    <dgm:cxn modelId="{6E9817B7-3E90-445A-8BF5-9EBDBE8E6F0F}" srcId="{CCE178A7-3719-4E94-A897-FC380005D4CE}" destId="{0C44185A-3345-4221-8C03-1A8B23DC1932}" srcOrd="3" destOrd="0" parTransId="{AF1C8526-B040-4508-9CB2-C938381416BD}" sibTransId="{B11D5C4D-46E9-45C2-BC81-131CF74D8AB8}"/>
    <dgm:cxn modelId="{B1A3E7BA-217B-4A56-B695-33062CD8E522}" srcId="{33E651FE-8349-4750-82AB-519B15CF72B4}" destId="{9328635D-9F84-45FC-AA90-DE3BEABA4528}" srcOrd="0" destOrd="0" parTransId="{0B1F2419-D7B5-4976-BC51-A45769E72700}" sibTransId="{2FEA4261-CEC5-4CE8-A17D-7C0543F36F1B}"/>
    <dgm:cxn modelId="{A3660BBB-88F0-48FB-8AF1-1FACFC8248DF}" srcId="{0C44185A-3345-4221-8C03-1A8B23DC1932}" destId="{7B777A29-AFCB-4568-A2A8-BD808E3980A4}" srcOrd="0" destOrd="0" parTransId="{1B4425D8-FFD8-45E8-B969-BA455521E0A0}" sibTransId="{B0F761E6-7CD4-4D4B-88CF-96015A90983D}"/>
    <dgm:cxn modelId="{0F60BCC6-4DF0-4355-B547-D4DC5F135774}" type="presOf" srcId="{9328635D-9F84-45FC-AA90-DE3BEABA4528}" destId="{A68A7F75-BF4B-4FCD-BA85-F5A9B60E7DCE}" srcOrd="0" destOrd="0" presId="urn:microsoft.com/office/officeart/2005/8/layout/vList5"/>
    <dgm:cxn modelId="{2BA945D4-8899-4292-A037-6C659213E05D}" type="presOf" srcId="{5F26FE29-C31D-4752-8FA2-C8ACD7894F44}" destId="{D9E8B5E5-10FD-4E24-B16A-5B9D410A7989}" srcOrd="0" destOrd="0" presId="urn:microsoft.com/office/officeart/2005/8/layout/vList5"/>
    <dgm:cxn modelId="{28E5E6E2-C308-49A4-A689-C257BCF25214}" type="presOf" srcId="{CCE178A7-3719-4E94-A897-FC380005D4CE}" destId="{56597D24-750A-4D0B-929A-27E0039A2F7B}" srcOrd="0" destOrd="0" presId="urn:microsoft.com/office/officeart/2005/8/layout/vList5"/>
    <dgm:cxn modelId="{DDF8DAF9-6421-460D-91AB-57A96ED65CA7}" type="presOf" srcId="{64A03AC6-0B5D-4502-B089-5D54ED7801F7}" destId="{E14174BB-E30D-4600-9FBB-E667DFC54DC4}" srcOrd="0" destOrd="0" presId="urn:microsoft.com/office/officeart/2005/8/layout/vList5"/>
    <dgm:cxn modelId="{337192FA-E429-4899-A149-52F0AA3037A2}" srcId="{CCE178A7-3719-4E94-A897-FC380005D4CE}" destId="{33E651FE-8349-4750-82AB-519B15CF72B4}" srcOrd="0" destOrd="0" parTransId="{69C311F8-AF7A-46BF-B51F-2DD920DAB91C}" sibTransId="{89892179-FD16-42AB-A8A2-4F8F03E227D8}"/>
    <dgm:cxn modelId="{B64A0AD7-CCD3-4D9B-AFA2-FAFBAEDF9A40}" type="presParOf" srcId="{56597D24-750A-4D0B-929A-27E0039A2F7B}" destId="{86C06008-0220-4D31-BC0A-011896584716}" srcOrd="0" destOrd="0" presId="urn:microsoft.com/office/officeart/2005/8/layout/vList5"/>
    <dgm:cxn modelId="{76F4FC00-81F4-4013-B2FB-3E651B3E98B0}" type="presParOf" srcId="{86C06008-0220-4D31-BC0A-011896584716}" destId="{A8D35087-1138-41BB-B984-641AFECEDAA6}" srcOrd="0" destOrd="0" presId="urn:microsoft.com/office/officeart/2005/8/layout/vList5"/>
    <dgm:cxn modelId="{6F37AFD9-4E86-40AD-8C3D-C769AF39C438}" type="presParOf" srcId="{86C06008-0220-4D31-BC0A-011896584716}" destId="{A68A7F75-BF4B-4FCD-BA85-F5A9B60E7DCE}" srcOrd="1" destOrd="0" presId="urn:microsoft.com/office/officeart/2005/8/layout/vList5"/>
    <dgm:cxn modelId="{C7BE09DA-E780-4DF8-B930-EE33F765C3C5}" type="presParOf" srcId="{56597D24-750A-4D0B-929A-27E0039A2F7B}" destId="{29DC2150-447E-48D4-A4BE-AA0778CC47DD}" srcOrd="1" destOrd="0" presId="urn:microsoft.com/office/officeart/2005/8/layout/vList5"/>
    <dgm:cxn modelId="{0EB9973B-08E7-4B2C-9A83-668615BC9144}" type="presParOf" srcId="{56597D24-750A-4D0B-929A-27E0039A2F7B}" destId="{FC56965F-D271-4C66-A49E-0FA8BBE8B793}" srcOrd="2" destOrd="0" presId="urn:microsoft.com/office/officeart/2005/8/layout/vList5"/>
    <dgm:cxn modelId="{FEDF8E46-4CCA-42D1-BFB0-27D8062E0F56}" type="presParOf" srcId="{FC56965F-D271-4C66-A49E-0FA8BBE8B793}" destId="{D9E8B5E5-10FD-4E24-B16A-5B9D410A7989}" srcOrd="0" destOrd="0" presId="urn:microsoft.com/office/officeart/2005/8/layout/vList5"/>
    <dgm:cxn modelId="{848D5144-F1B5-4136-B171-C773D8AA61BA}" type="presParOf" srcId="{FC56965F-D271-4C66-A49E-0FA8BBE8B793}" destId="{E14174BB-E30D-4600-9FBB-E667DFC54DC4}" srcOrd="1" destOrd="0" presId="urn:microsoft.com/office/officeart/2005/8/layout/vList5"/>
    <dgm:cxn modelId="{65B9750A-4B77-4CD3-A31F-44DB23C76709}" type="presParOf" srcId="{56597D24-750A-4D0B-929A-27E0039A2F7B}" destId="{146A80F5-5113-42F3-BC50-0CE3AA955868}" srcOrd="3" destOrd="0" presId="urn:microsoft.com/office/officeart/2005/8/layout/vList5"/>
    <dgm:cxn modelId="{F4890BB6-2731-40C9-8005-C33464CEEA70}" type="presParOf" srcId="{56597D24-750A-4D0B-929A-27E0039A2F7B}" destId="{2047015F-C3E5-4034-A77E-4A43C8110233}" srcOrd="4" destOrd="0" presId="urn:microsoft.com/office/officeart/2005/8/layout/vList5"/>
    <dgm:cxn modelId="{8E97058B-DEAD-4B1C-A835-E03318EFF060}" type="presParOf" srcId="{2047015F-C3E5-4034-A77E-4A43C8110233}" destId="{05006578-A89A-41F0-AB82-7F498B23DF20}" srcOrd="0" destOrd="0" presId="urn:microsoft.com/office/officeart/2005/8/layout/vList5"/>
    <dgm:cxn modelId="{90D39FD9-F5C2-4C63-AAFB-CAB528B60FAE}" type="presParOf" srcId="{2047015F-C3E5-4034-A77E-4A43C8110233}" destId="{E2C451EC-B2C3-48FD-B127-BEC6F3382808}" srcOrd="1" destOrd="0" presId="urn:microsoft.com/office/officeart/2005/8/layout/vList5"/>
    <dgm:cxn modelId="{7FCF50B9-0A1D-411B-B4D8-965A931F3336}" type="presParOf" srcId="{56597D24-750A-4D0B-929A-27E0039A2F7B}" destId="{67B02D9E-B198-4CC5-85E5-6E0FE50487E6}" srcOrd="5" destOrd="0" presId="urn:microsoft.com/office/officeart/2005/8/layout/vList5"/>
    <dgm:cxn modelId="{0494ED08-77B7-4105-8B36-2B5FA811FDF7}" type="presParOf" srcId="{56597D24-750A-4D0B-929A-27E0039A2F7B}" destId="{135E6435-C5AF-4FD1-8B8B-B6EE7E4F9E28}" srcOrd="6" destOrd="0" presId="urn:microsoft.com/office/officeart/2005/8/layout/vList5"/>
    <dgm:cxn modelId="{29AAF09E-E6FD-47A8-8832-B6D25F9B858C}" type="presParOf" srcId="{135E6435-C5AF-4FD1-8B8B-B6EE7E4F9E28}" destId="{BAE14943-23D3-4138-8B29-09903067F54B}" srcOrd="0" destOrd="0" presId="urn:microsoft.com/office/officeart/2005/8/layout/vList5"/>
    <dgm:cxn modelId="{9D291798-C94A-4BC3-AB9C-F1AEE5D475E8}" type="presParOf" srcId="{135E6435-C5AF-4FD1-8B8B-B6EE7E4F9E28}" destId="{52DEE66C-46B2-48BA-A5F9-382EA53647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76738-9471-4389-B0C3-C88D813565F9}">
      <dsp:nvSpPr>
        <dsp:cNvPr id="0" name=""/>
        <dsp:cNvSpPr/>
      </dsp:nvSpPr>
      <dsp:spPr>
        <a:xfrm>
          <a:off x="7757150" y="863351"/>
          <a:ext cx="2335876" cy="350830"/>
        </a:xfrm>
        <a:custGeom>
          <a:avLst/>
          <a:gdLst/>
          <a:ahLst/>
          <a:cxnLst/>
          <a:rect l="0" t="0" r="0" b="0"/>
          <a:pathLst>
            <a:path>
              <a:moveTo>
                <a:pt x="0" y="0"/>
              </a:moveTo>
              <a:lnTo>
                <a:pt x="0" y="175415"/>
              </a:lnTo>
              <a:lnTo>
                <a:pt x="2335876" y="175415"/>
              </a:lnTo>
              <a:lnTo>
                <a:pt x="2335876"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F607FC-0E94-415E-AE7E-463DB608571B}">
      <dsp:nvSpPr>
        <dsp:cNvPr id="0" name=""/>
        <dsp:cNvSpPr/>
      </dsp:nvSpPr>
      <dsp:spPr>
        <a:xfrm>
          <a:off x="7109610" y="863351"/>
          <a:ext cx="647540" cy="350830"/>
        </a:xfrm>
        <a:custGeom>
          <a:avLst/>
          <a:gdLst/>
          <a:ahLst/>
          <a:cxnLst/>
          <a:rect l="0" t="0" r="0" b="0"/>
          <a:pathLst>
            <a:path>
              <a:moveTo>
                <a:pt x="647540" y="0"/>
              </a:moveTo>
              <a:lnTo>
                <a:pt x="647540"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73A89B-4B3E-4621-A26D-BC88B955BB3E}">
      <dsp:nvSpPr>
        <dsp:cNvPr id="0" name=""/>
        <dsp:cNvSpPr/>
      </dsp:nvSpPr>
      <dsp:spPr>
        <a:xfrm>
          <a:off x="4773733" y="863351"/>
          <a:ext cx="2983416" cy="350830"/>
        </a:xfrm>
        <a:custGeom>
          <a:avLst/>
          <a:gdLst/>
          <a:ahLst/>
          <a:cxnLst/>
          <a:rect l="0" t="0" r="0" b="0"/>
          <a:pathLst>
            <a:path>
              <a:moveTo>
                <a:pt x="2983416" y="0"/>
              </a:moveTo>
              <a:lnTo>
                <a:pt x="2983416"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FB43D32-75D6-4679-9B25-04CC0E024F6B}">
      <dsp:nvSpPr>
        <dsp:cNvPr id="0" name=""/>
        <dsp:cNvSpPr/>
      </dsp:nvSpPr>
      <dsp:spPr>
        <a:xfrm>
          <a:off x="1918132" y="863351"/>
          <a:ext cx="91440" cy="350830"/>
        </a:xfrm>
        <a:custGeom>
          <a:avLst/>
          <a:gdLst/>
          <a:ahLst/>
          <a:cxnLst/>
          <a:rect l="0" t="0" r="0" b="0"/>
          <a:pathLst>
            <a:path>
              <a:moveTo>
                <a:pt x="45720" y="0"/>
              </a:moveTo>
              <a:lnTo>
                <a:pt x="45720" y="350830"/>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A110CC-4706-466D-8CAB-E483FBF1D681}">
      <dsp:nvSpPr>
        <dsp:cNvPr id="0" name=""/>
        <dsp:cNvSpPr/>
      </dsp:nvSpPr>
      <dsp:spPr>
        <a:xfrm>
          <a:off x="1710" y="28042"/>
          <a:ext cx="3924284" cy="835309"/>
        </a:xfrm>
        <a:prstGeom prst="rect">
          <a:avLst/>
        </a:prstGeom>
        <a:solidFill>
          <a:srgbClr val="DE00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Ang mga asawang babae ay magpasakop sa kanilang mga asawa (Col. 3:18; Efe. 5:22-24)</a:t>
          </a:r>
          <a:endParaRPr lang="en" sz="2000" kern="1200" noProof="0" dirty="0">
            <a:effectLst>
              <a:outerShdw blurRad="38100" dist="38100" dir="2700000" algn="tl">
                <a:srgbClr val="000000">
                  <a:alpha val="43137"/>
                </a:srgbClr>
              </a:outerShdw>
            </a:effectLst>
          </a:endParaRPr>
        </a:p>
      </dsp:txBody>
      <dsp:txXfrm>
        <a:off x="1710" y="28042"/>
        <a:ext cx="3924284" cy="835309"/>
      </dsp:txXfrm>
    </dsp:sp>
    <dsp:sp modelId="{DFFEC7CC-8650-4376-B344-F94E9DFE43D6}">
      <dsp:nvSpPr>
        <dsp:cNvPr id="0" name=""/>
        <dsp:cNvSpPr/>
      </dsp:nvSpPr>
      <dsp:spPr>
        <a:xfrm>
          <a:off x="497324" y="1214181"/>
          <a:ext cx="2933055" cy="1312321"/>
        </a:xfrm>
        <a:prstGeom prst="rect">
          <a:avLst/>
        </a:prstGeom>
        <a:solidFill>
          <a:schemeClr val="accent3">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Itong pagpapasakop ay nasa parehong pagpapasakop (Efe. 5:21), at dapat “</a:t>
          </a:r>
          <a:r>
            <a:rPr lang="en-PH" sz="2000" b="1" kern="1200" noProof="0" dirty="0">
              <a:solidFill>
                <a:schemeClr val="tx1"/>
              </a:solidFill>
            </a:rPr>
            <a:t>sa </a:t>
          </a:r>
          <a:r>
            <a:rPr lang="en-PH" sz="2000" b="1" kern="1200" noProof="0" dirty="0" err="1">
              <a:solidFill>
                <a:schemeClr val="tx1"/>
              </a:solidFill>
            </a:rPr>
            <a:t>takot</a:t>
          </a:r>
          <a:r>
            <a:rPr lang="en-PH" sz="2000" b="1" kern="1200" noProof="0" dirty="0">
              <a:solidFill>
                <a:schemeClr val="tx1"/>
              </a:solidFill>
            </a:rPr>
            <a:t> kay Cristo</a:t>
          </a:r>
          <a:r>
            <a:rPr lang="en" sz="2000" b="1" kern="1200" noProof="0" dirty="0">
              <a:solidFill>
                <a:schemeClr val="tx1"/>
              </a:solidFill>
            </a:rPr>
            <a:t>.”</a:t>
          </a:r>
          <a:endParaRPr lang="en" sz="2000" kern="1200" noProof="0" dirty="0">
            <a:solidFill>
              <a:schemeClr val="tx1"/>
            </a:solidFill>
          </a:endParaRPr>
        </a:p>
      </dsp:txBody>
      <dsp:txXfrm>
        <a:off x="497324" y="1214181"/>
        <a:ext cx="2933055" cy="1312321"/>
      </dsp:txXfrm>
    </dsp:sp>
    <dsp:sp modelId="{5601FD7B-FCCF-4F1D-ACBA-CDDCA6D9F769}">
      <dsp:nvSpPr>
        <dsp:cNvPr id="0" name=""/>
        <dsp:cNvSpPr/>
      </dsp:nvSpPr>
      <dsp:spPr>
        <a:xfrm>
          <a:off x="6115207" y="28042"/>
          <a:ext cx="3283885" cy="835309"/>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Dapat mahalin ng asawang lalaki ang kanilang asawa (Col. 3:19; Efe. 5:28)</a:t>
          </a:r>
          <a:endParaRPr lang="en" sz="2000" kern="1200" noProof="0" dirty="0">
            <a:effectLst>
              <a:outerShdw blurRad="38100" dist="38100" dir="2700000" algn="tl">
                <a:srgbClr val="000000">
                  <a:alpha val="43137"/>
                </a:srgbClr>
              </a:outerShdw>
            </a:effectLst>
          </a:endParaRPr>
        </a:p>
      </dsp:txBody>
      <dsp:txXfrm>
        <a:off x="6115207" y="28042"/>
        <a:ext cx="3283885" cy="835309"/>
      </dsp:txXfrm>
    </dsp:sp>
    <dsp:sp modelId="{D10FB4C4-AF42-4FE5-93F7-62AC3A5E47F9}">
      <dsp:nvSpPr>
        <dsp:cNvPr id="0" name=""/>
        <dsp:cNvSpPr/>
      </dsp:nvSpPr>
      <dsp:spPr>
        <a:xfrm>
          <a:off x="3781210" y="1214181"/>
          <a:ext cx="1985046" cy="1312321"/>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Mahalin sila gaya ng pagmamahal sa atin ni Kristo sa atin (Efe. 5:25)</a:t>
          </a:r>
          <a:endParaRPr lang="en" sz="2000" kern="1200" noProof="0" dirty="0">
            <a:solidFill>
              <a:schemeClr val="tx1"/>
            </a:solidFill>
          </a:endParaRPr>
        </a:p>
      </dsp:txBody>
      <dsp:txXfrm>
        <a:off x="3781210" y="1214181"/>
        <a:ext cx="1985046" cy="1312321"/>
      </dsp:txXfrm>
    </dsp:sp>
    <dsp:sp modelId="{7A4C319D-A6F4-49C1-95C5-717447B2D079}">
      <dsp:nvSpPr>
        <dsp:cNvPr id="0" name=""/>
        <dsp:cNvSpPr/>
      </dsp:nvSpPr>
      <dsp:spPr>
        <a:xfrm>
          <a:off x="6117087" y="1214181"/>
          <a:ext cx="1985046" cy="131232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noProof="0" dirty="0">
              <a:solidFill>
                <a:schemeClr val="tx1"/>
              </a:solidFill>
            </a:rPr>
            <a:t>Sila ay respons</a:t>
          </a:r>
          <a:r>
            <a:rPr lang="en-PH" sz="1800" b="1" kern="1200" noProof="0" dirty="0" err="1">
              <a:solidFill>
                <a:schemeClr val="tx1"/>
              </a:solidFill>
            </a:rPr>
            <a:t>i</a:t>
          </a:r>
          <a:r>
            <a:rPr lang="en" sz="1800" b="1" kern="1200" noProof="0" dirty="0">
              <a:solidFill>
                <a:schemeClr val="tx1"/>
              </a:solidFill>
            </a:rPr>
            <a:t>ble sa sarili nila</a:t>
          </a:r>
          <a:br>
            <a:rPr lang="en" sz="1800" b="1" kern="1200" noProof="0" dirty="0">
              <a:solidFill>
                <a:schemeClr val="tx1"/>
              </a:solidFill>
            </a:rPr>
          </a:br>
          <a:r>
            <a:rPr lang="en" sz="1800" b="1" kern="1200" noProof="0" dirty="0">
              <a:solidFill>
                <a:schemeClr val="tx1"/>
              </a:solidFill>
            </a:rPr>
            <a:t>(Efe. 5:29)</a:t>
          </a:r>
          <a:endParaRPr lang="en" sz="1800" kern="1200" noProof="0" dirty="0">
            <a:solidFill>
              <a:schemeClr val="tx1"/>
            </a:solidFill>
          </a:endParaRPr>
        </a:p>
      </dsp:txBody>
      <dsp:txXfrm>
        <a:off x="6117087" y="1214181"/>
        <a:ext cx="1985046" cy="1312321"/>
      </dsp:txXfrm>
    </dsp:sp>
    <dsp:sp modelId="{62195F57-FACC-4C3E-B7F8-191AF549327B}">
      <dsp:nvSpPr>
        <dsp:cNvPr id="0" name=""/>
        <dsp:cNvSpPr/>
      </dsp:nvSpPr>
      <dsp:spPr>
        <a:xfrm>
          <a:off x="8452963" y="1214181"/>
          <a:ext cx="3280126" cy="1312321"/>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Huwag maging “malupit” (huwag silang galitin,   huwag maging diktador o    mapang-api)</a:t>
          </a:r>
          <a:endParaRPr lang="en" sz="2000" kern="1200" noProof="0" dirty="0">
            <a:solidFill>
              <a:schemeClr val="tx1"/>
            </a:solidFill>
          </a:endParaRPr>
        </a:p>
      </dsp:txBody>
      <dsp:txXfrm>
        <a:off x="8452963" y="1214181"/>
        <a:ext cx="3280126" cy="131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CABC-8F83-4877-8923-49EC9D1B1223}">
      <dsp:nvSpPr>
        <dsp:cNvPr id="0" name=""/>
        <dsp:cNvSpPr/>
      </dsp:nvSpPr>
      <dsp:spPr>
        <a:xfrm>
          <a:off x="615" y="25130"/>
          <a:ext cx="5267646" cy="641376"/>
        </a:xfrm>
        <a:prstGeom prst="roundRect">
          <a:avLst>
            <a:gd name="adj" fmla="val 1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Mga tungkulin ng mga anak</a:t>
          </a:r>
          <a:br>
            <a:rPr lang="en" sz="2000" b="1" kern="1200" noProof="0" dirty="0">
              <a:effectLst>
                <a:outerShdw blurRad="38100" dist="38100" dir="2700000" algn="tl">
                  <a:srgbClr val="000000">
                    <a:alpha val="43137"/>
                  </a:srgbClr>
                </a:outerShdw>
              </a:effectLst>
            </a:rPr>
          </a:br>
          <a:r>
            <a:rPr lang="en" sz="2000" b="1" kern="1200" noProof="0" dirty="0">
              <a:effectLst>
                <a:outerShdw blurRad="38100" dist="38100" dir="2700000" algn="tl">
                  <a:srgbClr val="000000">
                    <a:alpha val="43137"/>
                  </a:srgbClr>
                </a:outerShdw>
              </a:effectLst>
            </a:rPr>
            <a:t>(Col. 3:20; Efe. 6:1-3)</a:t>
          </a:r>
          <a:endParaRPr lang="en" sz="2000" kern="1200" noProof="0" dirty="0">
            <a:effectLst>
              <a:outerShdw blurRad="38100" dist="38100" dir="2700000" algn="tl">
                <a:srgbClr val="000000">
                  <a:alpha val="43137"/>
                </a:srgbClr>
              </a:outerShdw>
            </a:effectLst>
          </a:endParaRPr>
        </a:p>
      </dsp:txBody>
      <dsp:txXfrm>
        <a:off x="19400" y="43915"/>
        <a:ext cx="5230076" cy="603806"/>
      </dsp:txXfrm>
    </dsp:sp>
    <dsp:sp modelId="{8C9C4CCF-77E5-4330-B682-33D260B7E9D7}">
      <dsp:nvSpPr>
        <dsp:cNvPr id="0" name=""/>
        <dsp:cNvSpPr/>
      </dsp:nvSpPr>
      <dsp:spPr>
        <a:xfrm>
          <a:off x="527380" y="666507"/>
          <a:ext cx="362458" cy="412112"/>
        </a:xfrm>
        <a:custGeom>
          <a:avLst/>
          <a:gdLst/>
          <a:ahLst/>
          <a:cxnLst/>
          <a:rect l="0" t="0" r="0" b="0"/>
          <a:pathLst>
            <a:path>
              <a:moveTo>
                <a:pt x="0" y="0"/>
              </a:moveTo>
              <a:lnTo>
                <a:pt x="0" y="412112"/>
              </a:lnTo>
              <a:lnTo>
                <a:pt x="362458" y="412112"/>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A7C24-E244-4634-8B22-F1CBDEFD86E3}">
      <dsp:nvSpPr>
        <dsp:cNvPr id="0" name=""/>
        <dsp:cNvSpPr/>
      </dsp:nvSpPr>
      <dsp:spPr>
        <a:xfrm>
          <a:off x="889838" y="790734"/>
          <a:ext cx="4846473" cy="575769"/>
        </a:xfrm>
        <a:prstGeom prst="roundRect">
          <a:avLst>
            <a:gd name="adj" fmla="val 10000"/>
          </a:avLst>
        </a:prstGeom>
        <a:solidFill>
          <a:schemeClr val="accent5">
            <a:lumMod val="40000"/>
            <a:lumOff val="6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Ang pagsunod ng mga anak ay hindi opsyonal</a:t>
          </a:r>
          <a:endParaRPr lang="en" sz="2000" kern="1200" noProof="0" dirty="0"/>
        </a:p>
      </dsp:txBody>
      <dsp:txXfrm>
        <a:off x="906702" y="807598"/>
        <a:ext cx="4812745" cy="542041"/>
      </dsp:txXfrm>
    </dsp:sp>
    <dsp:sp modelId="{756AD8EF-519C-4358-A6C3-7981CC18B1D6}">
      <dsp:nvSpPr>
        <dsp:cNvPr id="0" name=""/>
        <dsp:cNvSpPr/>
      </dsp:nvSpPr>
      <dsp:spPr>
        <a:xfrm>
          <a:off x="527380" y="666507"/>
          <a:ext cx="362458" cy="1112110"/>
        </a:xfrm>
        <a:custGeom>
          <a:avLst/>
          <a:gdLst/>
          <a:ahLst/>
          <a:cxnLst/>
          <a:rect l="0" t="0" r="0" b="0"/>
          <a:pathLst>
            <a:path>
              <a:moveTo>
                <a:pt x="0" y="0"/>
              </a:moveTo>
              <a:lnTo>
                <a:pt x="0" y="1112110"/>
              </a:lnTo>
              <a:lnTo>
                <a:pt x="362458" y="1112110"/>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40A27C-8C42-44C1-9B48-D099E17F5BE9}">
      <dsp:nvSpPr>
        <dsp:cNvPr id="0" name=""/>
        <dsp:cNvSpPr/>
      </dsp:nvSpPr>
      <dsp:spPr>
        <a:xfrm>
          <a:off x="889838" y="1490732"/>
          <a:ext cx="4846473" cy="575769"/>
        </a:xfrm>
        <a:prstGeom prst="roundRect">
          <a:avLst>
            <a:gd name="adj" fmla="val 10000"/>
          </a:avLst>
        </a:prstGeom>
        <a:solidFill>
          <a:schemeClr val="accent3">
            <a:lumMod val="40000"/>
            <a:lumOff val="60000"/>
          </a:schemeClr>
        </a:solidFill>
        <a:ln w="12700" cap="flat" cmpd="sng" algn="ctr">
          <a:solidFill>
            <a:schemeClr val="accent5">
              <a:hueOff val="2015996"/>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Ang pagsunod na ito ay nakabase sa ika-apat na utos</a:t>
          </a:r>
          <a:endParaRPr lang="en" sz="2000" kern="1200" noProof="0" dirty="0"/>
        </a:p>
      </dsp:txBody>
      <dsp:txXfrm>
        <a:off x="906702" y="1507596"/>
        <a:ext cx="4812745" cy="542041"/>
      </dsp:txXfrm>
    </dsp:sp>
    <dsp:sp modelId="{2D503935-13DF-4B73-99C0-753AEFE7F23B}">
      <dsp:nvSpPr>
        <dsp:cNvPr id="0" name=""/>
        <dsp:cNvSpPr/>
      </dsp:nvSpPr>
      <dsp:spPr>
        <a:xfrm>
          <a:off x="527380" y="666507"/>
          <a:ext cx="362458" cy="1812107"/>
        </a:xfrm>
        <a:custGeom>
          <a:avLst/>
          <a:gdLst/>
          <a:ahLst/>
          <a:cxnLst/>
          <a:rect l="0" t="0" r="0" b="0"/>
          <a:pathLst>
            <a:path>
              <a:moveTo>
                <a:pt x="0" y="0"/>
              </a:moveTo>
              <a:lnTo>
                <a:pt x="0" y="1812107"/>
              </a:lnTo>
              <a:lnTo>
                <a:pt x="362458" y="1812107"/>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E98B1-CADF-478D-AB4A-58735C204F93}">
      <dsp:nvSpPr>
        <dsp:cNvPr id="0" name=""/>
        <dsp:cNvSpPr/>
      </dsp:nvSpPr>
      <dsp:spPr>
        <a:xfrm>
          <a:off x="889838" y="2190729"/>
          <a:ext cx="4846473" cy="575769"/>
        </a:xfrm>
        <a:prstGeom prst="roundRect">
          <a:avLst>
            <a:gd name="adj" fmla="val 10000"/>
          </a:avLst>
        </a:prstGeom>
        <a:solidFill>
          <a:srgbClr val="B8FF9B"/>
        </a:solidFill>
        <a:ln w="12700" cap="flat" cmpd="sng" algn="ctr">
          <a:solidFill>
            <a:schemeClr val="accent5">
              <a:hueOff val="4031992"/>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Dagdaag pa, nagdadala ang pagsunod ng sariling gantimpala</a:t>
          </a:r>
          <a:endParaRPr lang="en" sz="2000" kern="1200" noProof="0" dirty="0"/>
        </a:p>
      </dsp:txBody>
      <dsp:txXfrm>
        <a:off x="906702" y="2207593"/>
        <a:ext cx="4812745" cy="542041"/>
      </dsp:txXfrm>
    </dsp:sp>
    <dsp:sp modelId="{8D1FCC57-E009-44E7-BDDE-564FA8434E87}">
      <dsp:nvSpPr>
        <dsp:cNvPr id="0" name=""/>
        <dsp:cNvSpPr/>
      </dsp:nvSpPr>
      <dsp:spPr>
        <a:xfrm>
          <a:off x="5516717" y="25130"/>
          <a:ext cx="5267646" cy="641376"/>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Mga tungkulin ng mga magulang</a:t>
          </a:r>
          <a:br>
            <a:rPr lang="en" sz="2000" b="1" kern="1200" noProof="0" dirty="0">
              <a:effectLst>
                <a:outerShdw blurRad="38100" dist="38100" dir="2700000" algn="tl">
                  <a:srgbClr val="000000">
                    <a:alpha val="43137"/>
                  </a:srgbClr>
                </a:outerShdw>
              </a:effectLst>
            </a:rPr>
          </a:br>
          <a:r>
            <a:rPr lang="en" sz="2000" b="1" kern="1200" noProof="0" dirty="0">
              <a:effectLst>
                <a:outerShdw blurRad="38100" dist="38100" dir="2700000" algn="tl">
                  <a:srgbClr val="000000">
                    <a:alpha val="43137"/>
                  </a:srgbClr>
                </a:outerShdw>
              </a:effectLst>
            </a:rPr>
            <a:t>(Col. 3:21; Efe. 6:4)</a:t>
          </a:r>
          <a:endParaRPr lang="en" sz="2000" kern="1200" noProof="0" dirty="0">
            <a:effectLst>
              <a:outerShdw blurRad="38100" dist="38100" dir="2700000" algn="tl">
                <a:srgbClr val="000000">
                  <a:alpha val="43137"/>
                </a:srgbClr>
              </a:outerShdw>
            </a:effectLst>
          </a:endParaRPr>
        </a:p>
      </dsp:txBody>
      <dsp:txXfrm>
        <a:off x="5535502" y="43915"/>
        <a:ext cx="5230076" cy="603806"/>
      </dsp:txXfrm>
    </dsp:sp>
    <dsp:sp modelId="{48B70EC1-24F9-40A4-BEDB-4B2EBD602C82}">
      <dsp:nvSpPr>
        <dsp:cNvPr id="0" name=""/>
        <dsp:cNvSpPr/>
      </dsp:nvSpPr>
      <dsp:spPr>
        <a:xfrm>
          <a:off x="6043481" y="666507"/>
          <a:ext cx="526764" cy="412112"/>
        </a:xfrm>
        <a:custGeom>
          <a:avLst/>
          <a:gdLst/>
          <a:ahLst/>
          <a:cxnLst/>
          <a:rect l="0" t="0" r="0" b="0"/>
          <a:pathLst>
            <a:path>
              <a:moveTo>
                <a:pt x="0" y="0"/>
              </a:moveTo>
              <a:lnTo>
                <a:pt x="0" y="412112"/>
              </a:lnTo>
              <a:lnTo>
                <a:pt x="526764" y="412112"/>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0DCF-3A8B-4CEB-9CA0-3A680372CEEF}">
      <dsp:nvSpPr>
        <dsp:cNvPr id="0" name=""/>
        <dsp:cNvSpPr/>
      </dsp:nvSpPr>
      <dsp:spPr>
        <a:xfrm>
          <a:off x="6570246" y="790734"/>
          <a:ext cx="5245360" cy="575769"/>
        </a:xfrm>
        <a:prstGeom prst="roundRect">
          <a:avLst>
            <a:gd name="adj" fmla="val 10000"/>
          </a:avLst>
        </a:prstGeom>
        <a:solidFill>
          <a:srgbClr val="A7FFC0"/>
        </a:solidFill>
        <a:ln w="12700" cap="flat" cmpd="sng" algn="ctr">
          <a:solidFill>
            <a:schemeClr val="accent5">
              <a:hueOff val="6047988"/>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Pagtuturo sa kanila na hindi nabubugnot o naiinis sila, upang hindi sila madiscourage</a:t>
          </a:r>
          <a:endParaRPr lang="en" sz="2000" kern="1200" noProof="0" dirty="0"/>
        </a:p>
      </dsp:txBody>
      <dsp:txXfrm>
        <a:off x="6587110" y="807598"/>
        <a:ext cx="5211632" cy="542041"/>
      </dsp:txXfrm>
    </dsp:sp>
    <dsp:sp modelId="{E429F922-4E73-46C9-9A0E-37A949914D9C}">
      <dsp:nvSpPr>
        <dsp:cNvPr id="0" name=""/>
        <dsp:cNvSpPr/>
      </dsp:nvSpPr>
      <dsp:spPr>
        <a:xfrm>
          <a:off x="6043481" y="666507"/>
          <a:ext cx="526764" cy="1112110"/>
        </a:xfrm>
        <a:custGeom>
          <a:avLst/>
          <a:gdLst/>
          <a:ahLst/>
          <a:cxnLst/>
          <a:rect l="0" t="0" r="0" b="0"/>
          <a:pathLst>
            <a:path>
              <a:moveTo>
                <a:pt x="0" y="0"/>
              </a:moveTo>
              <a:lnTo>
                <a:pt x="0" y="1112110"/>
              </a:lnTo>
              <a:lnTo>
                <a:pt x="526764" y="1112110"/>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315151-46DF-47EE-B053-18AE76ABB3DE}">
      <dsp:nvSpPr>
        <dsp:cNvPr id="0" name=""/>
        <dsp:cNvSpPr/>
      </dsp:nvSpPr>
      <dsp:spPr>
        <a:xfrm>
          <a:off x="6570246" y="1490732"/>
          <a:ext cx="5245360" cy="575769"/>
        </a:xfrm>
        <a:prstGeom prst="roundRect">
          <a:avLst>
            <a:gd name="adj" fmla="val 10000"/>
          </a:avLst>
        </a:prstGeom>
        <a:solidFill>
          <a:srgbClr val="ABFFF1"/>
        </a:solidFill>
        <a:ln w="12700" cap="flat" cmpd="sng" algn="ctr">
          <a:solidFill>
            <a:schemeClr val="accent5">
              <a:hueOff val="8063984"/>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Huwag silang galitin sa pagiging mainipin o pabago-bago</a:t>
          </a:r>
          <a:endParaRPr lang="en" sz="2000" kern="1200" noProof="0" dirty="0"/>
        </a:p>
      </dsp:txBody>
      <dsp:txXfrm>
        <a:off x="6587110" y="1507596"/>
        <a:ext cx="5211632" cy="542041"/>
      </dsp:txXfrm>
    </dsp:sp>
    <dsp:sp modelId="{47518933-818B-4002-9065-7E0A1721225D}">
      <dsp:nvSpPr>
        <dsp:cNvPr id="0" name=""/>
        <dsp:cNvSpPr/>
      </dsp:nvSpPr>
      <dsp:spPr>
        <a:xfrm>
          <a:off x="6043481" y="666507"/>
          <a:ext cx="526764" cy="1812107"/>
        </a:xfrm>
        <a:custGeom>
          <a:avLst/>
          <a:gdLst/>
          <a:ahLst/>
          <a:cxnLst/>
          <a:rect l="0" t="0" r="0" b="0"/>
          <a:pathLst>
            <a:path>
              <a:moveTo>
                <a:pt x="0" y="0"/>
              </a:moveTo>
              <a:lnTo>
                <a:pt x="0" y="1812107"/>
              </a:lnTo>
              <a:lnTo>
                <a:pt x="526764" y="1812107"/>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D42E4-B229-48B5-9853-F2DB6FF326E5}">
      <dsp:nvSpPr>
        <dsp:cNvPr id="0" name=""/>
        <dsp:cNvSpPr/>
      </dsp:nvSpPr>
      <dsp:spPr>
        <a:xfrm>
          <a:off x="6570246" y="2190729"/>
          <a:ext cx="5245360" cy="575769"/>
        </a:xfrm>
        <a:prstGeom prst="roundRect">
          <a:avLst>
            <a:gd name="adj" fmla="val 10000"/>
          </a:avLst>
        </a:prstGeom>
        <a:solidFill>
          <a:srgbClr val="9BD7FF"/>
        </a:solidFill>
        <a:ln w="12700" cap="flat" cmpd="sng" algn="ctr">
          <a:solidFill>
            <a:srgbClr val="0099FF"/>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Turuan sila sa mga paraan ng Dios</a:t>
          </a:r>
          <a:br>
            <a:rPr lang="en" sz="2000" b="1" kern="1200" noProof="0" dirty="0"/>
          </a:br>
          <a:r>
            <a:rPr lang="en" sz="2000" b="1" kern="1200" noProof="0" dirty="0"/>
            <a:t>(Deut. 6:6-7; Kaw. 22:6)</a:t>
          </a:r>
          <a:endParaRPr lang="en" sz="2000" kern="1200" noProof="0" dirty="0"/>
        </a:p>
      </dsp:txBody>
      <dsp:txXfrm>
        <a:off x="6587110" y="2207593"/>
        <a:ext cx="5211632" cy="542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B809-2B86-42F7-97FF-AD6F2E7CB299}">
      <dsp:nvSpPr>
        <dsp:cNvPr id="0" name=""/>
        <dsp:cNvSpPr/>
      </dsp:nvSpPr>
      <dsp:spPr>
        <a:xfrm>
          <a:off x="0" y="0"/>
          <a:ext cx="5548777" cy="3445402"/>
        </a:xfrm>
        <a:prstGeom prst="roundRect">
          <a:avLst>
            <a:gd name="adj" fmla="val 10000"/>
          </a:avLst>
        </a:prstGeom>
        <a:solidFill>
          <a:srgbClr val="8D8A00"/>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noProof="0" dirty="0">
              <a:solidFill>
                <a:schemeClr val="bg1"/>
              </a:solidFill>
              <a:effectLst>
                <a:outerShdw blurRad="38100" dist="38100" dir="2700000" algn="tl">
                  <a:srgbClr val="000000">
                    <a:alpha val="43137"/>
                  </a:srgbClr>
                </a:outerShdw>
              </a:effectLst>
            </a:rPr>
            <a:t>Katangian ng mga manggagawa                       (Col. 3:22-25; Efe. 6:5-8)</a:t>
          </a:r>
          <a:endParaRPr lang="en" sz="2400" kern="1200" noProof="0" dirty="0">
            <a:solidFill>
              <a:schemeClr val="bg1"/>
            </a:solidFill>
            <a:effectLst>
              <a:outerShdw blurRad="38100" dist="38100" dir="2700000" algn="tl">
                <a:srgbClr val="000000">
                  <a:alpha val="43137"/>
                </a:srgbClr>
              </a:outerShdw>
            </a:effectLst>
          </a:endParaRPr>
        </a:p>
      </dsp:txBody>
      <dsp:txXfrm>
        <a:off x="0" y="0"/>
        <a:ext cx="5548777" cy="1033620"/>
      </dsp:txXfrm>
    </dsp:sp>
    <dsp:sp modelId="{56DDFB31-BE88-4068-977D-43417217CB59}">
      <dsp:nvSpPr>
        <dsp:cNvPr id="0" name=""/>
        <dsp:cNvSpPr/>
      </dsp:nvSpPr>
      <dsp:spPr>
        <a:xfrm>
          <a:off x="80166" y="1034278"/>
          <a:ext cx="5399981" cy="55161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PH" sz="2000" b="1" kern="1200" noProof="0" dirty="0">
              <a:solidFill>
                <a:schemeClr val="bg1"/>
              </a:solidFill>
              <a:effectLst>
                <a:glow rad="88900">
                  <a:srgbClr val="760000"/>
                </a:glow>
                <a:outerShdw blurRad="38100" dist="38100" dir="2700000" algn="tl">
                  <a:srgbClr val="000000">
                    <a:alpha val="43137"/>
                  </a:srgbClr>
                </a:outerShdw>
              </a:effectLst>
            </a:rPr>
            <a:t>G</a:t>
          </a:r>
          <a:r>
            <a:rPr lang="en" sz="2000" b="1" kern="1200" noProof="0" dirty="0">
              <a:solidFill>
                <a:schemeClr val="bg1"/>
              </a:solidFill>
              <a:effectLst>
                <a:glow rad="88900">
                  <a:srgbClr val="760000"/>
                </a:glow>
                <a:outerShdw blurRad="38100" dist="38100" dir="2700000" algn="tl">
                  <a:srgbClr val="000000">
                    <a:alpha val="43137"/>
                  </a:srgbClr>
                </a:outerShdw>
              </a:effectLst>
            </a:rPr>
            <a:t>awin ang pinakamabuti, kahit walang nakatingin</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6322" y="1050434"/>
        <a:ext cx="5367669" cy="519301"/>
      </dsp:txXfrm>
    </dsp:sp>
    <dsp:sp modelId="{14EB9C39-92B1-4BF0-90C9-31D60827B6FF}">
      <dsp:nvSpPr>
        <dsp:cNvPr id="0" name=""/>
        <dsp:cNvSpPr/>
      </dsp:nvSpPr>
      <dsp:spPr>
        <a:xfrm>
          <a:off x="80166" y="1627907"/>
          <a:ext cx="5399981" cy="460290"/>
        </a:xfrm>
        <a:prstGeom prst="roundRect">
          <a:avLst>
            <a:gd name="adj" fmla="val 10000"/>
          </a:avLst>
        </a:prstGeom>
        <a:solidFill>
          <a:schemeClr val="accent2">
            <a:hueOff val="514286"/>
            <a:satOff val="0"/>
            <a:lumOff val="6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PH" sz="2000" b="1" kern="1200" noProof="0" dirty="0">
              <a:solidFill>
                <a:schemeClr val="bg1"/>
              </a:solidFill>
              <a:effectLst>
                <a:glow rad="88900">
                  <a:srgbClr val="760000"/>
                </a:glow>
                <a:outerShdw blurRad="38100" dist="38100" dir="2700000" algn="tl">
                  <a:srgbClr val="000000">
                    <a:alpha val="43137"/>
                  </a:srgbClr>
                </a:outerShdw>
              </a:effectLst>
            </a:rPr>
            <a:t>G</a:t>
          </a:r>
          <a:r>
            <a:rPr lang="en" sz="2000" b="1" kern="1200" noProof="0" dirty="0">
              <a:solidFill>
                <a:schemeClr val="bg1"/>
              </a:solidFill>
              <a:effectLst>
                <a:glow rad="88900">
                  <a:srgbClr val="760000"/>
                </a:glow>
                <a:outerShdw blurRad="38100" dist="38100" dir="2700000" algn="tl">
                  <a:srgbClr val="000000">
                    <a:alpha val="43137"/>
                  </a:srgbClr>
                </a:outerShdw>
              </a:effectLst>
            </a:rPr>
            <a:t>awin ang pinakamabuti sa trabaho, gaya ng paggawa natin para sa Dios</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3647" y="1641388"/>
        <a:ext cx="5373019" cy="433328"/>
      </dsp:txXfrm>
    </dsp:sp>
    <dsp:sp modelId="{9AFC9C95-3CDC-434A-8B64-22AD82882E80}">
      <dsp:nvSpPr>
        <dsp:cNvPr id="0" name=""/>
        <dsp:cNvSpPr/>
      </dsp:nvSpPr>
      <dsp:spPr>
        <a:xfrm>
          <a:off x="80166" y="2130214"/>
          <a:ext cx="5399981" cy="273104"/>
        </a:xfrm>
        <a:prstGeom prst="roundRect">
          <a:avLst>
            <a:gd name="adj" fmla="val 10000"/>
          </a:avLst>
        </a:prstGeom>
        <a:solidFill>
          <a:schemeClr val="accent2">
            <a:hueOff val="1028572"/>
            <a:satOff val="0"/>
            <a:lumOff val="1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 sz="1800" b="1" kern="1200" noProof="0" dirty="0">
              <a:solidFill>
                <a:schemeClr val="bg1"/>
              </a:solidFill>
              <a:effectLst>
                <a:glow rad="88900">
                  <a:srgbClr val="760000"/>
                </a:glow>
                <a:outerShdw blurRad="38100" dist="38100" dir="2700000" algn="tl">
                  <a:srgbClr val="000000">
                    <a:alpha val="43137"/>
                  </a:srgbClr>
                </a:outerShdw>
              </a:effectLst>
            </a:rPr>
            <a:t>Tumanggap ng saway kung ito ay makatarungan</a:t>
          </a:r>
          <a:endParaRPr lang="en" sz="18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138213"/>
        <a:ext cx="5383983" cy="257106"/>
      </dsp:txXfrm>
    </dsp:sp>
    <dsp:sp modelId="{F97A83E6-8AE1-4752-BBFA-770E9A1AB494}">
      <dsp:nvSpPr>
        <dsp:cNvPr id="0" name=""/>
        <dsp:cNvSpPr/>
      </dsp:nvSpPr>
      <dsp:spPr>
        <a:xfrm>
          <a:off x="80166" y="2445334"/>
          <a:ext cx="5399981" cy="273104"/>
        </a:xfrm>
        <a:prstGeom prst="roundRect">
          <a:avLst>
            <a:gd name="adj" fmla="val 10000"/>
          </a:avLst>
        </a:prstGeom>
        <a:solidFill>
          <a:schemeClr val="accent2">
            <a:hueOff val="1542857"/>
            <a:satOff val="0"/>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Nagbubunga ang mabuting gawa</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453333"/>
        <a:ext cx="5383983" cy="257106"/>
      </dsp:txXfrm>
    </dsp:sp>
    <dsp:sp modelId="{61D1D9C0-35D6-4FE9-ADEE-E0630117DAE8}">
      <dsp:nvSpPr>
        <dsp:cNvPr id="0" name=""/>
        <dsp:cNvSpPr/>
      </dsp:nvSpPr>
      <dsp:spPr>
        <a:xfrm>
          <a:off x="80166" y="2760455"/>
          <a:ext cx="5399981" cy="512018"/>
        </a:xfrm>
        <a:prstGeom prst="roundRect">
          <a:avLst>
            <a:gd name="adj" fmla="val 10000"/>
          </a:avLst>
        </a:prstGeom>
        <a:solidFill>
          <a:schemeClr val="accent2">
            <a:hueOff val="2057143"/>
            <a:satOff val="0"/>
            <a:lumOff val="24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A masamang amo ay hindi naglilibre sa atin sa pagpapasakop (1P 2:18)</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5162" y="2775451"/>
        <a:ext cx="5369989" cy="482026"/>
      </dsp:txXfrm>
    </dsp:sp>
    <dsp:sp modelId="{B60BED72-B613-4C57-A148-0AD694C1CD32}">
      <dsp:nvSpPr>
        <dsp:cNvPr id="0" name=""/>
        <dsp:cNvSpPr/>
      </dsp:nvSpPr>
      <dsp:spPr>
        <a:xfrm>
          <a:off x="5970704" y="0"/>
          <a:ext cx="5548777" cy="3445402"/>
        </a:xfrm>
        <a:prstGeom prst="roundRect">
          <a:avLst>
            <a:gd name="adj" fmla="val 10000"/>
          </a:avLst>
        </a:prstGeom>
        <a:solidFill>
          <a:schemeClr val="accent5">
            <a:lumMod val="5000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noProof="0" dirty="0">
              <a:solidFill>
                <a:schemeClr val="bg1"/>
              </a:solidFill>
              <a:effectLst>
                <a:outerShdw blurRad="38100" dist="38100" dir="2700000" algn="tl">
                  <a:srgbClr val="000000">
                    <a:alpha val="43137"/>
                  </a:srgbClr>
                </a:outerShdw>
              </a:effectLst>
            </a:rPr>
            <a:t>Katangian ng mga amo</a:t>
          </a:r>
          <a:br>
            <a:rPr lang="en" sz="2400" b="1" kern="1200" noProof="0" dirty="0">
              <a:solidFill>
                <a:schemeClr val="bg1"/>
              </a:solidFill>
              <a:effectLst>
                <a:outerShdw blurRad="38100" dist="38100" dir="2700000" algn="tl">
                  <a:srgbClr val="000000">
                    <a:alpha val="43137"/>
                  </a:srgbClr>
                </a:outerShdw>
              </a:effectLst>
            </a:rPr>
          </a:br>
          <a:r>
            <a:rPr lang="en" sz="2400" b="1" kern="1200" noProof="0" dirty="0">
              <a:solidFill>
                <a:schemeClr val="bg1"/>
              </a:solidFill>
              <a:effectLst>
                <a:outerShdw blurRad="38100" dist="38100" dir="2700000" algn="tl">
                  <a:srgbClr val="000000">
                    <a:alpha val="43137"/>
                  </a:srgbClr>
                </a:outerShdw>
              </a:effectLst>
            </a:rPr>
            <a:t>(Col. 4:1; Efe. 6:9)</a:t>
          </a:r>
          <a:endParaRPr lang="en" sz="2400" kern="1200" noProof="0" dirty="0">
            <a:solidFill>
              <a:schemeClr val="bg1"/>
            </a:solidFill>
            <a:effectLst>
              <a:outerShdw blurRad="38100" dist="38100" dir="2700000" algn="tl">
                <a:srgbClr val="000000">
                  <a:alpha val="43137"/>
                </a:srgbClr>
              </a:outerShdw>
            </a:effectLst>
          </a:endParaRPr>
        </a:p>
      </dsp:txBody>
      <dsp:txXfrm>
        <a:off x="5970704" y="0"/>
        <a:ext cx="5548777" cy="1033620"/>
      </dsp:txXfrm>
    </dsp:sp>
    <dsp:sp modelId="{8DF4DE9F-B95E-4103-AB40-8F17E10604F8}">
      <dsp:nvSpPr>
        <dsp:cNvPr id="0" name=""/>
        <dsp:cNvSpPr/>
      </dsp:nvSpPr>
      <dsp:spPr>
        <a:xfrm>
          <a:off x="6525581" y="1033915"/>
          <a:ext cx="4439022" cy="676883"/>
        </a:xfrm>
        <a:prstGeom prst="roundRect">
          <a:avLst>
            <a:gd name="adj" fmla="val 10000"/>
          </a:avLst>
        </a:prstGeom>
        <a:solidFill>
          <a:schemeClr val="accent2">
            <a:hueOff val="2571429"/>
            <a:satOff val="0"/>
            <a:lumOff val="3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Manguna na may hustisya at katuwiran</a:t>
          </a:r>
          <a:endParaRPr lang="en" sz="2000" kern="1200" noProof="0" dirty="0">
            <a:solidFill>
              <a:schemeClr val="tx1"/>
            </a:solidFill>
          </a:endParaRPr>
        </a:p>
      </dsp:txBody>
      <dsp:txXfrm>
        <a:off x="6545406" y="1053740"/>
        <a:ext cx="4399372" cy="637233"/>
      </dsp:txXfrm>
    </dsp:sp>
    <dsp:sp modelId="{D65FEA80-43B9-4CA2-B364-A9FFF24D2693}">
      <dsp:nvSpPr>
        <dsp:cNvPr id="0" name=""/>
        <dsp:cNvSpPr/>
      </dsp:nvSpPr>
      <dsp:spPr>
        <a:xfrm>
          <a:off x="6525581" y="1814934"/>
          <a:ext cx="4439022" cy="676883"/>
        </a:xfrm>
        <a:prstGeom prst="roundRect">
          <a:avLst>
            <a:gd name="adj" fmla="val 10000"/>
          </a:avLst>
        </a:prstGeom>
        <a:solidFill>
          <a:schemeClr val="accent2">
            <a:hueOff val="3085714"/>
            <a:satOff val="0"/>
            <a:lumOff val="36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Huwag gumamit ng pagbabanta o pasumpong-sumpong na utos</a:t>
          </a:r>
          <a:endParaRPr lang="en" sz="2000" kern="1200" noProof="0" dirty="0">
            <a:solidFill>
              <a:schemeClr val="tx1"/>
            </a:solidFill>
          </a:endParaRPr>
        </a:p>
      </dsp:txBody>
      <dsp:txXfrm>
        <a:off x="6545406" y="1834759"/>
        <a:ext cx="4399372" cy="637233"/>
      </dsp:txXfrm>
    </dsp:sp>
    <dsp:sp modelId="{14CB1B19-AB86-4094-84B7-078CAFF35E4B}">
      <dsp:nvSpPr>
        <dsp:cNvPr id="0" name=""/>
        <dsp:cNvSpPr/>
      </dsp:nvSpPr>
      <dsp:spPr>
        <a:xfrm>
          <a:off x="6525581" y="2595953"/>
          <a:ext cx="4439022" cy="676883"/>
        </a:xfrm>
        <a:prstGeom prst="roundRect">
          <a:avLst>
            <a:gd name="adj" fmla="val 10000"/>
          </a:avLst>
        </a:prstGeom>
        <a:solidFill>
          <a:schemeClr val="accent2">
            <a:hueOff val="3600000"/>
            <a:satOff val="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PH" sz="1800" b="1" kern="1200" noProof="0" dirty="0">
              <a:solidFill>
                <a:schemeClr val="tx1"/>
              </a:solidFill>
            </a:rPr>
            <a:t>B</a:t>
          </a:r>
          <a:r>
            <a:rPr lang="en" sz="1800" b="1" kern="1200" noProof="0" dirty="0">
              <a:solidFill>
                <a:schemeClr val="tx1"/>
              </a:solidFill>
            </a:rPr>
            <a:t>awat amo ay may Amo na mas mataas sa kanya, kung saan sya mananagot</a:t>
          </a:r>
          <a:endParaRPr lang="en" sz="1800" kern="1200" noProof="0" dirty="0">
            <a:solidFill>
              <a:schemeClr val="tx1"/>
            </a:solidFill>
          </a:endParaRPr>
        </a:p>
      </dsp:txBody>
      <dsp:txXfrm>
        <a:off x="6545406" y="2615778"/>
        <a:ext cx="4399372" cy="63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F75-BF4B-4FCD-BA85-F5A9B60E7DCE}">
      <dsp:nvSpPr>
        <dsp:cNvPr id="0" name=""/>
        <dsp:cNvSpPr/>
      </dsp:nvSpPr>
      <dsp:spPr>
        <a:xfrm rot="5400000">
          <a:off x="7739188" y="-3402472"/>
          <a:ext cx="610491" cy="7571232"/>
        </a:xfrm>
        <a:prstGeom prst="round2SameRect">
          <a:avLst/>
        </a:prstGeom>
        <a:solidFill>
          <a:schemeClr val="accent2">
            <a:tint val="40000"/>
            <a:hueOff val="0"/>
            <a:satOff val="0"/>
            <a:lumOff val="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noProof="0" dirty="0"/>
            <a:t>K</a:t>
          </a:r>
          <a:r>
            <a:rPr lang="en-PH" sz="1800" b="1" kern="1200" noProof="0" dirty="0"/>
            <a:t>a</a:t>
          </a:r>
          <a:r>
            <a:rPr lang="en" sz="1800" b="1" kern="1200" noProof="0" dirty="0"/>
            <a:t>ilangan natin “ng karunungan na nagmumula sa langit” (Santiago 3:17) sa ating relasyon sa mga hindi pa nakakakilala kay Jesus.</a:t>
          </a:r>
          <a:endParaRPr lang="en" sz="1800" kern="1200" noProof="0" dirty="0"/>
        </a:p>
      </dsp:txBody>
      <dsp:txXfrm rot="-5400000">
        <a:off x="4258818" y="107700"/>
        <a:ext cx="7541430" cy="550887"/>
      </dsp:txXfrm>
    </dsp:sp>
    <dsp:sp modelId="{A8D35087-1138-41BB-B984-641AFECEDAA6}">
      <dsp:nvSpPr>
        <dsp:cNvPr id="0" name=""/>
        <dsp:cNvSpPr/>
      </dsp:nvSpPr>
      <dsp:spPr>
        <a:xfrm>
          <a:off x="0" y="1586"/>
          <a:ext cx="4258818" cy="763114"/>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May karunungan</a:t>
          </a:r>
          <a:endParaRPr lang="en" sz="2000" kern="1200" noProof="0" dirty="0">
            <a:effectLst>
              <a:outerShdw blurRad="38100" dist="38100" dir="2700000" algn="tl">
                <a:srgbClr val="000000">
                  <a:alpha val="43137"/>
                </a:srgbClr>
              </a:outerShdw>
            </a:effectLst>
          </a:endParaRPr>
        </a:p>
      </dsp:txBody>
      <dsp:txXfrm>
        <a:off x="37252" y="38838"/>
        <a:ext cx="4184314" cy="688610"/>
      </dsp:txXfrm>
    </dsp:sp>
    <dsp:sp modelId="{E14174BB-E30D-4600-9FBB-E667DFC54DC4}">
      <dsp:nvSpPr>
        <dsp:cNvPr id="0" name=""/>
        <dsp:cNvSpPr/>
      </dsp:nvSpPr>
      <dsp:spPr>
        <a:xfrm rot="5400000">
          <a:off x="7739188" y="-2601202"/>
          <a:ext cx="610491" cy="7571232"/>
        </a:xfrm>
        <a:prstGeom prst="round2Same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Dapat palaging magalang ang ating mga salita upang makikinig sila nang may kaluguran.</a:t>
          </a:r>
          <a:endParaRPr lang="en" sz="2000" kern="1200" noProof="0" dirty="0"/>
        </a:p>
      </dsp:txBody>
      <dsp:txXfrm rot="-5400000">
        <a:off x="4258818" y="908970"/>
        <a:ext cx="7541430" cy="550887"/>
      </dsp:txXfrm>
    </dsp:sp>
    <dsp:sp modelId="{D9E8B5E5-10FD-4E24-B16A-5B9D410A7989}">
      <dsp:nvSpPr>
        <dsp:cNvPr id="0" name=""/>
        <dsp:cNvSpPr/>
      </dsp:nvSpPr>
      <dsp:spPr>
        <a:xfrm>
          <a:off x="0" y="802856"/>
          <a:ext cx="4258818" cy="763114"/>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M</a:t>
          </a:r>
          <a:r>
            <a:rPr lang="en-PH" sz="2000" b="1" kern="1200" noProof="0" dirty="0">
              <a:effectLst>
                <a:outerShdw blurRad="38100" dist="38100" dir="2700000" algn="tl">
                  <a:srgbClr val="000000">
                    <a:alpha val="43137"/>
                  </a:srgbClr>
                </a:outerShdw>
              </a:effectLst>
            </a:rPr>
            <a:t>a</a:t>
          </a:r>
          <a:r>
            <a:rPr lang="en" sz="2000" b="1" kern="1200" noProof="0" dirty="0">
              <a:effectLst>
                <a:outerShdw blurRad="38100" dist="38100" dir="2700000" algn="tl">
                  <a:srgbClr val="000000">
                    <a:alpha val="43137"/>
                  </a:srgbClr>
                </a:outerShdw>
              </a:effectLst>
            </a:rPr>
            <a:t>y mababait na salita</a:t>
          </a:r>
          <a:endParaRPr lang="en" sz="2000" kern="1200" noProof="0" dirty="0">
            <a:effectLst>
              <a:outerShdw blurRad="38100" dist="38100" dir="2700000" algn="tl">
                <a:srgbClr val="000000">
                  <a:alpha val="43137"/>
                </a:srgbClr>
              </a:outerShdw>
            </a:effectLst>
          </a:endParaRPr>
        </a:p>
      </dsp:txBody>
      <dsp:txXfrm>
        <a:off x="37252" y="840108"/>
        <a:ext cx="4184314" cy="688610"/>
      </dsp:txXfrm>
    </dsp:sp>
    <dsp:sp modelId="{E2C451EC-B2C3-48FD-B127-BEC6F3382808}">
      <dsp:nvSpPr>
        <dsp:cNvPr id="0" name=""/>
        <dsp:cNvSpPr/>
      </dsp:nvSpPr>
      <dsp:spPr>
        <a:xfrm rot="5400000">
          <a:off x="7739188" y="-1799931"/>
          <a:ext cx="610491" cy="7571232"/>
        </a:xfrm>
        <a:prstGeom prst="round2SameRect">
          <a:avLst/>
        </a:prstGeom>
        <a:solidFill>
          <a:schemeClr val="accent4">
            <a:tint val="40000"/>
            <a:hueOff val="0"/>
            <a:satOff val="0"/>
            <a:lumOff val="0"/>
          </a:schemeClr>
        </a:solidFill>
        <a:ln w="28575" cap="flat" cmpd="sng" algn="ctr">
          <a:solidFill>
            <a:schemeClr val="accent4">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Ang usapan ay dapat wasto at nakabatay sa tao at kalagayan sa kanilang palibot.</a:t>
          </a:r>
          <a:endParaRPr lang="en" sz="2000" kern="1200" noProof="0" dirty="0"/>
        </a:p>
      </dsp:txBody>
      <dsp:txXfrm rot="-5400000">
        <a:off x="4258818" y="1710241"/>
        <a:ext cx="7541430" cy="550887"/>
      </dsp:txXfrm>
    </dsp:sp>
    <dsp:sp modelId="{05006578-A89A-41F0-AB82-7F498B23DF20}">
      <dsp:nvSpPr>
        <dsp:cNvPr id="0" name=""/>
        <dsp:cNvSpPr/>
      </dsp:nvSpPr>
      <dsp:spPr>
        <a:xfrm>
          <a:off x="0" y="1604127"/>
          <a:ext cx="4258818" cy="763114"/>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May mga salitang “inasinan”</a:t>
          </a:r>
          <a:endParaRPr lang="en" sz="2000" kern="1200" noProof="0" dirty="0">
            <a:effectLst>
              <a:outerShdw blurRad="38100" dist="38100" dir="2700000" algn="tl">
                <a:srgbClr val="000000">
                  <a:alpha val="43137"/>
                </a:srgbClr>
              </a:outerShdw>
            </a:effectLst>
          </a:endParaRPr>
        </a:p>
      </dsp:txBody>
      <dsp:txXfrm>
        <a:off x="37252" y="1641379"/>
        <a:ext cx="4184314" cy="688610"/>
      </dsp:txXfrm>
    </dsp:sp>
    <dsp:sp modelId="{52DEE66C-46B2-48BA-A5F9-382EA5364713}">
      <dsp:nvSpPr>
        <dsp:cNvPr id="0" name=""/>
        <dsp:cNvSpPr/>
      </dsp:nvSpPr>
      <dsp:spPr>
        <a:xfrm rot="5400000">
          <a:off x="7739188" y="-998661"/>
          <a:ext cx="610491" cy="7571232"/>
        </a:xfrm>
        <a:prstGeom prst="round2SameRect">
          <a:avLst/>
        </a:prstGeom>
        <a:solidFill>
          <a:schemeClr val="accent1">
            <a:lumMod val="20000"/>
            <a:lumOff val="8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Dahil magkakaiba ang bawat tao, gagabayan tayo ng Banal na Espiritu kung ano ang isasagot sa bawat sandali.</a:t>
          </a:r>
          <a:endParaRPr lang="en" sz="2000" kern="1200" noProof="0" dirty="0"/>
        </a:p>
      </dsp:txBody>
      <dsp:txXfrm rot="-5400000">
        <a:off x="4258818" y="2511511"/>
        <a:ext cx="7541430" cy="550887"/>
      </dsp:txXfrm>
    </dsp:sp>
    <dsp:sp modelId="{BAE14943-23D3-4138-8B29-09903067F54B}">
      <dsp:nvSpPr>
        <dsp:cNvPr id="0" name=""/>
        <dsp:cNvSpPr/>
      </dsp:nvSpPr>
      <dsp:spPr>
        <a:xfrm>
          <a:off x="0" y="2405397"/>
          <a:ext cx="4258818" cy="763114"/>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S</a:t>
          </a:r>
          <a:r>
            <a:rPr lang="en-PH" sz="2000" b="1" kern="1200" noProof="0" dirty="0" err="1">
              <a:effectLst>
                <a:outerShdw blurRad="38100" dist="38100" dir="2700000" algn="tl">
                  <a:srgbClr val="000000">
                    <a:alpha val="43137"/>
                  </a:srgbClr>
                </a:outerShdw>
              </a:effectLst>
            </a:rPr>
            <a:t>i</a:t>
          </a:r>
          <a:r>
            <a:rPr lang="en" sz="2000" b="1" kern="1200" noProof="0" dirty="0">
              <a:effectLst>
                <a:outerShdw blurRad="38100" dist="38100" dir="2700000" algn="tl">
                  <a:srgbClr val="000000">
                    <a:alpha val="43137"/>
                  </a:srgbClr>
                </a:outerShdw>
              </a:effectLst>
            </a:rPr>
            <a:t>nasagot ang bawat isa ng wasto</a:t>
          </a:r>
          <a:endParaRPr lang="en" sz="2000" kern="1200" noProof="0" dirty="0">
            <a:effectLst>
              <a:outerShdw blurRad="38100" dist="38100" dir="2700000" algn="tl">
                <a:srgbClr val="000000">
                  <a:alpha val="43137"/>
                </a:srgbClr>
              </a:outerShdw>
            </a:effectLst>
          </a:endParaRPr>
        </a:p>
      </dsp:txBody>
      <dsp:txXfrm>
        <a:off x="37252" y="2442649"/>
        <a:ext cx="4184314" cy="6886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20720-3F27-442C-941E-AA122D36C0A0}" type="datetimeFigureOut">
              <a:rPr lang="es-ES" smtClean="0"/>
              <a:t>19/03/2026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7183C-6948-4C3F-936F-A672D72D0F2F}" type="slidenum">
              <a:rPr lang="es-ES" smtClean="0"/>
              <a:t>‹Nº›</a:t>
            </a:fld>
            <a:endParaRPr lang="es-ES"/>
          </a:p>
        </p:txBody>
      </p:sp>
    </p:spTree>
    <p:extLst>
      <p:ext uri="{BB962C8B-B14F-4D97-AF65-F5344CB8AC3E}">
        <p14:creationId xmlns:p14="http://schemas.microsoft.com/office/powerpoint/2010/main" val="332495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17183C-6948-4C3F-936F-A672D72D0F2F}" type="slidenum">
              <a:rPr lang="es-ES" smtClean="0"/>
              <a:t>10</a:t>
            </a:fld>
            <a:endParaRPr lang="es-ES"/>
          </a:p>
        </p:txBody>
      </p:sp>
    </p:spTree>
    <p:extLst>
      <p:ext uri="{BB962C8B-B14F-4D97-AF65-F5344CB8AC3E}">
        <p14:creationId xmlns:p14="http://schemas.microsoft.com/office/powerpoint/2010/main" val="8502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A5177-2AC9-1A32-E6B6-5C5BA3615F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435465D-92CE-1264-39D2-8DF7E6CEF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2E7F90-2828-B5A0-C0B1-37E9DA47C110}"/>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5" name="Marcador de pie de página 4">
            <a:extLst>
              <a:ext uri="{FF2B5EF4-FFF2-40B4-BE49-F238E27FC236}">
                <a16:creationId xmlns:a16="http://schemas.microsoft.com/office/drawing/2014/main" id="{9DC7C349-282D-046F-6EA3-C17627BEBD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7B0CDA-2FEA-949A-010B-9A53A05796C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7606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D5ED-5F52-4389-9980-ABECA3BD17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AE7309-2ABA-1FAE-D777-1A07BDCD1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51C2BE-B810-1607-B9A2-0E25C5531892}"/>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5" name="Marcador de pie de página 4">
            <a:extLst>
              <a:ext uri="{FF2B5EF4-FFF2-40B4-BE49-F238E27FC236}">
                <a16:creationId xmlns:a16="http://schemas.microsoft.com/office/drawing/2014/main" id="{670016DC-2ADF-32D2-EF75-FF5FB23D94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2A90E-AEF6-5E3C-80F3-D10DE32B68FA}"/>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9143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0FB9FD-37E0-3F71-5191-C95CAB3443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D3CD697-C68F-06EA-7B73-C5C018A1EB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557EA0-468E-14F0-4CAE-E3FBDAC1D85A}"/>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5" name="Marcador de pie de página 4">
            <a:extLst>
              <a:ext uri="{FF2B5EF4-FFF2-40B4-BE49-F238E27FC236}">
                <a16:creationId xmlns:a16="http://schemas.microsoft.com/office/drawing/2014/main" id="{1DF79A1A-D3F3-445C-CEE9-7D6F3306B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737322-73B6-FCE8-EC4A-1D98D470A06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9243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10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73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38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474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35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29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255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AE8B-91DE-4BAF-773B-BAA0E0E534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975BCA-49BB-FD7D-593B-772DB3A281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40DE01-1FDA-59A0-2025-CC98F720C91B}"/>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5" name="Marcador de pie de página 4">
            <a:extLst>
              <a:ext uri="{FF2B5EF4-FFF2-40B4-BE49-F238E27FC236}">
                <a16:creationId xmlns:a16="http://schemas.microsoft.com/office/drawing/2014/main" id="{A820CEE0-0AB2-831B-29D5-DDD78EE40C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0DE165-B313-6420-6E7B-9ABA2545C01C}"/>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8562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930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93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947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5108F-BAC3-B936-39DF-A4A43098F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A5433-4796-E1B1-C96A-6E53D24C42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94E68-4258-FDB0-C8D8-2DD2D58FB22F}"/>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5" name="Marcador de pie de página 4">
            <a:extLst>
              <a:ext uri="{FF2B5EF4-FFF2-40B4-BE49-F238E27FC236}">
                <a16:creationId xmlns:a16="http://schemas.microsoft.com/office/drawing/2014/main" id="{60EB6DCB-25C1-753F-3342-B4F47D4BFD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6529DC-D26A-12EE-6234-5AAFD9E1B0F9}"/>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6849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1AB33-3AF8-3E59-F64E-0B96CA775F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D4EE2F-5AF4-2222-BCDD-A28AA3A3EC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BBEEEF3-A08F-7F4B-0CE1-CEB4336639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D331FE6-BCDB-BF57-71AC-D76D27CE8395}"/>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6" name="Marcador de pie de página 5">
            <a:extLst>
              <a:ext uri="{FF2B5EF4-FFF2-40B4-BE49-F238E27FC236}">
                <a16:creationId xmlns:a16="http://schemas.microsoft.com/office/drawing/2014/main" id="{D1B6DC10-203A-BCC6-6202-668FBB92C2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A16F2E-4C5C-E717-72E9-61F15869A0D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05471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B93FB-108A-0102-09A7-290FCB6361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678B52-A61E-6F4C-54CB-8C588C295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1840BC-B0CC-8422-A3E9-9F9FECE81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C16E40-99D1-C06F-CF84-E2E91818D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36D869-207A-CDD8-343A-3888D945B4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2A2914-D5B2-4C7F-6BEB-1384C39BD955}"/>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8" name="Marcador de pie de página 7">
            <a:extLst>
              <a:ext uri="{FF2B5EF4-FFF2-40B4-BE49-F238E27FC236}">
                <a16:creationId xmlns:a16="http://schemas.microsoft.com/office/drawing/2014/main" id="{B5CAD74A-80C8-5DFD-0939-26C61A09E2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5FE154-24BA-0EBE-52D8-2A940137CFD7}"/>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40769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090D-AD90-DCD0-0CF2-FA29415975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E14810-6B42-611F-BE1D-6BF566DF4621}"/>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4" name="Marcador de pie de página 3">
            <a:extLst>
              <a:ext uri="{FF2B5EF4-FFF2-40B4-BE49-F238E27FC236}">
                <a16:creationId xmlns:a16="http://schemas.microsoft.com/office/drawing/2014/main" id="{D1475E47-3B4F-404D-9420-12DA2F9BA1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59FB2DD-8338-93EA-9376-D0DB93EC4423}"/>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7532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8EDDE1-FDBE-8B2D-7C36-5437F982D2F7}"/>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3" name="Marcador de pie de página 2">
            <a:extLst>
              <a:ext uri="{FF2B5EF4-FFF2-40B4-BE49-F238E27FC236}">
                <a16:creationId xmlns:a16="http://schemas.microsoft.com/office/drawing/2014/main" id="{6C13DCEF-19F9-5149-972E-390E1A120C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A8C70F-8E3A-9263-A780-0F705DDEA73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2012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8DADB-6EAC-883A-F5B1-F7F154BAA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74DDA-FFD6-6D86-E2C8-59343C4C5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C1A6B2-163E-C035-EA38-D172A1962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8C51FD-EB2A-ADF9-AEAA-BEE8B0A97EA7}"/>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6" name="Marcador de pie de página 5">
            <a:extLst>
              <a:ext uri="{FF2B5EF4-FFF2-40B4-BE49-F238E27FC236}">
                <a16:creationId xmlns:a16="http://schemas.microsoft.com/office/drawing/2014/main" id="{2FD8CF35-7829-C7CA-F172-A6566FD80D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6E6AE3-62D6-F770-197B-2D9D919D3DC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306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C11CE-DC31-DB72-F8FD-82BF3A360B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2F6F82E-150E-BC32-42A4-898593246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E38C18-59E2-9F6D-8FAC-23BE1488F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2E267B-0762-C767-28E7-B0A9B926C397}"/>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6" name="Marcador de pie de página 5">
            <a:extLst>
              <a:ext uri="{FF2B5EF4-FFF2-40B4-BE49-F238E27FC236}">
                <a16:creationId xmlns:a16="http://schemas.microsoft.com/office/drawing/2014/main" id="{DFC16A0B-B2FD-AD0F-2666-42D349FE99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E6623A-EB97-067D-9F3F-DBED87BA0988}"/>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6204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EA975-A67D-BD1B-48A4-E7765FFB3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EE45-AFF0-F875-7585-052E5B8FB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FBC9AE-40A3-9747-5158-107578115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83CBF1-46E2-465E-9D42-2395BD2BB61E}" type="datetimeFigureOut">
              <a:rPr lang="es-ES" smtClean="0"/>
              <a:t>19/03/2026</a:t>
            </a:fld>
            <a:endParaRPr lang="es-ES"/>
          </a:p>
        </p:txBody>
      </p:sp>
      <p:sp>
        <p:nvSpPr>
          <p:cNvPr id="5" name="Marcador de pie de página 4">
            <a:extLst>
              <a:ext uri="{FF2B5EF4-FFF2-40B4-BE49-F238E27FC236}">
                <a16:creationId xmlns:a16="http://schemas.microsoft.com/office/drawing/2014/main" id="{0E97569E-769F-F4FC-21BC-D6D9827BF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F297368-0AEE-7C0D-A02B-8ADFD8B54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6E6CD-7F45-4F72-AC55-C596EC714A59}" type="slidenum">
              <a:rPr lang="es-ES" smtClean="0"/>
              <a:t>‹Nº›</a:t>
            </a:fld>
            <a:endParaRPr lang="es-ES"/>
          </a:p>
        </p:txBody>
      </p:sp>
    </p:spTree>
    <p:extLst>
      <p:ext uri="{BB962C8B-B14F-4D97-AF65-F5344CB8AC3E}">
        <p14:creationId xmlns:p14="http://schemas.microsoft.com/office/powerpoint/2010/main" val="163324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19/03/2026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85549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6.jpeg"/><Relationship Id="rId5" Type="http://schemas.openxmlformats.org/officeDocument/2006/relationships/diagramLayout" Target="../diagrams/layout4.xml"/><Relationship Id="rId10" Type="http://schemas.microsoft.com/office/2007/relationships/hdphoto" Target="../media/hdphoto3.wdp"/><Relationship Id="rId4" Type="http://schemas.openxmlformats.org/officeDocument/2006/relationships/diagramData" Target="../diagrams/data4.xml"/><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0.jpeg"/><Relationship Id="rId5" Type="http://schemas.openxmlformats.org/officeDocument/2006/relationships/diagramQuickStyle" Target="../diagrams/quickStyle2.xml"/><Relationship Id="rId10" Type="http://schemas.openxmlformats.org/officeDocument/2006/relationships/image" Target="../media/image29.jpeg"/><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8583ED3-2117-ADB3-9783-D4F65088F6CF}"/>
              </a:ext>
            </a:extLst>
          </p:cNvPr>
          <p:cNvSpPr txBox="1"/>
          <p:nvPr/>
        </p:nvSpPr>
        <p:spPr>
          <a:xfrm>
            <a:off x="7592036" y="918109"/>
            <a:ext cx="4599964" cy="3711978"/>
          </a:xfrm>
          <a:prstGeom prst="rect">
            <a:avLst/>
          </a:prstGeom>
          <a:noFill/>
        </p:spPr>
        <p:txBody>
          <a:bodyPr wrap="square" rtlCol="0">
            <a:spAutoFit/>
          </a:bodyPr>
          <a:lstStyle/>
          <a:p>
            <a:pPr algn="ctr">
              <a:lnSpc>
                <a:spcPct val="150000"/>
              </a:lnSpc>
            </a:pPr>
            <a:r>
              <a:rPr lang="en" sz="5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Pamumuhay Kasama ang Isa’t-Isa</a:t>
            </a:r>
          </a:p>
        </p:txBody>
      </p:sp>
      <p:sp>
        <p:nvSpPr>
          <p:cNvPr id="5" name="CuadroTexto 4">
            <a:extLst>
              <a:ext uri="{FF2B5EF4-FFF2-40B4-BE49-F238E27FC236}">
                <a16:creationId xmlns:a16="http://schemas.microsoft.com/office/drawing/2014/main" id="{24C667E6-5AE5-D27F-02DA-A4258357187C}"/>
              </a:ext>
            </a:extLst>
          </p:cNvPr>
          <p:cNvSpPr txBox="1"/>
          <p:nvPr/>
        </p:nvSpPr>
        <p:spPr>
          <a:xfrm>
            <a:off x="19249" y="74496"/>
            <a:ext cx="3731727" cy="338554"/>
          </a:xfrm>
          <a:prstGeom prst="rect">
            <a:avLst/>
          </a:prstGeom>
          <a:noFill/>
        </p:spPr>
        <p:txBody>
          <a:bodyPr wrap="none" rtlCol="0">
            <a:spAutoFit/>
          </a:bodyPr>
          <a:lstStyle/>
          <a:p>
            <a:r>
              <a:rPr lang="en" sz="1600" b="1" noProof="0" dirty="0">
                <a:solidFill>
                  <a:srgbClr val="E0D4C6"/>
                </a:solidFill>
                <a:effectLst>
                  <a:outerShdw blurRad="38100" dist="38100" dir="2700000" algn="tl">
                    <a:srgbClr val="000000">
                      <a:alpha val="43137"/>
                    </a:srgbClr>
                  </a:outerShdw>
                </a:effectLst>
              </a:rPr>
              <a:t>Aralin 12 para sa ika-21 ng Marso, 2026</a:t>
            </a:r>
          </a:p>
        </p:txBody>
      </p:sp>
    </p:spTree>
    <p:extLst>
      <p:ext uri="{BB962C8B-B14F-4D97-AF65-F5344CB8AC3E}">
        <p14:creationId xmlns:p14="http://schemas.microsoft.com/office/powerpoint/2010/main" val="26253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C9FB191-F2BF-3E6D-3BA7-ED7F9D6E5357}"/>
              </a:ext>
            </a:extLst>
          </p:cNvPr>
          <p:cNvSpPr>
            <a:spLocks noGrp="1" noRot="1" noMove="1" noResize="1" noEditPoints="1" noAdjustHandles="1" noChangeArrowheads="1" noChangeShapeType="1"/>
          </p:cNvSpPr>
          <p:nvPr/>
        </p:nvSpPr>
        <p:spPr>
          <a:xfrm>
            <a:off x="0" y="0"/>
            <a:ext cx="12191999" cy="106257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DC041CA-C3D5-322B-DD6A-6765FD11C613}"/>
              </a:ext>
            </a:extLst>
          </p:cNvPr>
          <p:cNvSpPr txBox="1"/>
          <p:nvPr/>
        </p:nvSpPr>
        <p:spPr>
          <a:xfrm>
            <a:off x="0" y="0"/>
            <a:ext cx="12191999" cy="769441"/>
          </a:xfrm>
          <a:prstGeom prst="rect">
            <a:avLst/>
          </a:prstGeom>
          <a:noFill/>
        </p:spPr>
        <p:txBody>
          <a:bodyPr wrap="square">
            <a:spAutoFit/>
          </a:bodyPr>
          <a:lstStyle/>
          <a:p>
            <a:pPr algn="ctr"/>
            <a:r>
              <a:rPr lang="en" sz="44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RELASYON SA LOOB NG IGLESIA</a:t>
            </a:r>
          </a:p>
        </p:txBody>
      </p:sp>
      <p:sp>
        <p:nvSpPr>
          <p:cNvPr id="5" name="CuadroTexto 4">
            <a:extLst>
              <a:ext uri="{FF2B5EF4-FFF2-40B4-BE49-F238E27FC236}">
                <a16:creationId xmlns:a16="http://schemas.microsoft.com/office/drawing/2014/main" id="{ACA06E06-3B06-2A1D-F654-D8C9C92D8458}"/>
              </a:ext>
            </a:extLst>
          </p:cNvPr>
          <p:cNvSpPr txBox="1"/>
          <p:nvPr/>
        </p:nvSpPr>
        <p:spPr>
          <a:xfrm>
            <a:off x="251671" y="623429"/>
            <a:ext cx="11759355" cy="369332"/>
          </a:xfrm>
          <a:prstGeom prst="rect">
            <a:avLst/>
          </a:prstGeom>
          <a:noFill/>
        </p:spPr>
        <p:txBody>
          <a:bodyPr wrap="square">
            <a:spAutoFit/>
          </a:bodyPr>
          <a:lstStyle/>
          <a:p>
            <a:pPr algn="ctr"/>
            <a:r>
              <a:rPr lang="en"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a:t>
            </a:r>
            <a:r>
              <a:rPr lang="en-PH"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Manatili</a:t>
            </a:r>
            <a:r>
              <a:rPr lang="en-PH"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PH"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kayong</a:t>
            </a:r>
            <a:r>
              <a:rPr lang="en-PH"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palagi sa </a:t>
            </a:r>
            <a:r>
              <a:rPr lang="en-PH"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pananalangin</a:t>
            </a:r>
            <a:r>
              <a:rPr lang="en-PH"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na </a:t>
            </a:r>
            <a:r>
              <a:rPr lang="en-PH"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kayo'y</a:t>
            </a:r>
            <a:r>
              <a:rPr lang="en-PH"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PH"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mangagpuyat</a:t>
            </a:r>
            <a:r>
              <a:rPr lang="en-PH"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na may </a:t>
            </a:r>
            <a:r>
              <a:rPr lang="en-PH"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pagpapasalamat</a:t>
            </a:r>
            <a:r>
              <a:rPr lang="en"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(Colosas 4:2)</a:t>
            </a:r>
          </a:p>
        </p:txBody>
      </p:sp>
      <p:sp>
        <p:nvSpPr>
          <p:cNvPr id="6" name="CuadroTexto 5">
            <a:extLst>
              <a:ext uri="{FF2B5EF4-FFF2-40B4-BE49-F238E27FC236}">
                <a16:creationId xmlns:a16="http://schemas.microsoft.com/office/drawing/2014/main" id="{9D290AFC-50FA-78BD-8BD8-FF07AADE739E}"/>
              </a:ext>
            </a:extLst>
          </p:cNvPr>
          <p:cNvSpPr txBox="1"/>
          <p:nvPr/>
        </p:nvSpPr>
        <p:spPr>
          <a:xfrm>
            <a:off x="3333747" y="1075145"/>
            <a:ext cx="6038852" cy="1015663"/>
          </a:xfrm>
          <a:prstGeom prst="rect">
            <a:avLst/>
          </a:prstGeom>
          <a:noFill/>
        </p:spPr>
        <p:txBody>
          <a:bodyPr wrap="square" rtlCol="0">
            <a:spAutoFit/>
          </a:bodyPr>
          <a:lstStyle/>
          <a:p>
            <a:pPr>
              <a:spcBef>
                <a:spcPts val="600"/>
              </a:spcBef>
            </a:pPr>
            <a:r>
              <a:rPr lang="en" sz="2000" b="1" noProof="0" dirty="0"/>
              <a:t>Hinimok tayo na “ipanalangin ang isa’t-isa” dahil “</a:t>
            </a:r>
            <a:r>
              <a:rPr lang="en-PH" sz="2000" b="1" dirty="0"/>
              <a:t>Malaki ang </a:t>
            </a:r>
            <a:r>
              <a:rPr lang="en-PH" sz="2000" b="1" dirty="0" err="1"/>
              <a:t>nagagawa</a:t>
            </a:r>
            <a:r>
              <a:rPr lang="en-PH" sz="2000" b="1" dirty="0"/>
              <a:t> ng </a:t>
            </a:r>
            <a:r>
              <a:rPr lang="en-PH" sz="2000" b="1" dirty="0" err="1"/>
              <a:t>maningas</a:t>
            </a:r>
            <a:r>
              <a:rPr lang="en-PH" sz="2000" b="1" dirty="0"/>
              <a:t> na </a:t>
            </a:r>
            <a:r>
              <a:rPr lang="en-PH" sz="2000" b="1" dirty="0" err="1"/>
              <a:t>panalangin</a:t>
            </a:r>
            <a:r>
              <a:rPr lang="en-PH" sz="2000" b="1" dirty="0"/>
              <a:t> ng </a:t>
            </a:r>
            <a:r>
              <a:rPr lang="en-PH" sz="2000" b="1" dirty="0" err="1"/>
              <a:t>taong</a:t>
            </a:r>
            <a:r>
              <a:rPr lang="en-PH" sz="2000" b="1" dirty="0"/>
              <a:t> </a:t>
            </a:r>
            <a:r>
              <a:rPr lang="en-PH" sz="2000" b="1" dirty="0" err="1"/>
              <a:t>matuwid</a:t>
            </a:r>
            <a:r>
              <a:rPr lang="en" sz="2000" b="1" noProof="0" dirty="0"/>
              <a:t>” (</a:t>
            </a:r>
            <a:r>
              <a:rPr lang="en" sz="2000" b="1" dirty="0"/>
              <a:t>Santiago</a:t>
            </a:r>
            <a:r>
              <a:rPr lang="en" sz="2000" b="1" noProof="0" dirty="0"/>
              <a:t> 5:16).</a:t>
            </a:r>
          </a:p>
        </p:txBody>
      </p:sp>
      <p:pic>
        <p:nvPicPr>
          <p:cNvPr id="4" name="Imagen 3" descr="Una persona con un sombrero&#10;&#10;El contenido generado por IA puede ser incorrecto.">
            <a:extLst>
              <a:ext uri="{FF2B5EF4-FFF2-40B4-BE49-F238E27FC236}">
                <a16:creationId xmlns:a16="http://schemas.microsoft.com/office/drawing/2014/main" id="{6BAE2B2D-3C2D-B8C7-5292-815317766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2601" y="1143441"/>
            <a:ext cx="2638425" cy="175895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Un par de hombres sentados en una mesa&#10;&#10;El contenido generado por IA puede ser incorrecto.">
            <a:extLst>
              <a:ext uri="{FF2B5EF4-FFF2-40B4-BE49-F238E27FC236}">
                <a16:creationId xmlns:a16="http://schemas.microsoft.com/office/drawing/2014/main" id="{6107C212-2015-E928-D13A-2E27E3FDCA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974" y="1276350"/>
            <a:ext cx="3009901" cy="1572673"/>
          </a:xfrm>
          <a:prstGeom prst="rect">
            <a:avLst/>
          </a:prstGeom>
          <a:solidFill>
            <a:srgbClr val="FFFFFF">
              <a:shade val="85000"/>
            </a:srgbClr>
          </a:solidFill>
          <a:ln w="88900" cap="sq">
            <a:solidFill>
              <a:srgbClr val="ADA0B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sentado en el suelo&#10;&#10;El contenido generado por IA puede ser incorrecto.">
            <a:extLst>
              <a:ext uri="{FF2B5EF4-FFF2-40B4-BE49-F238E27FC236}">
                <a16:creationId xmlns:a16="http://schemas.microsoft.com/office/drawing/2014/main" id="{A4BE1E9C-94AF-9FEC-4BAF-488B81088F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09541" y="3087314"/>
            <a:ext cx="2864228" cy="36360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Texto&#10;&#10;El contenido generado por IA puede ser incorrecto.">
            <a:extLst>
              <a:ext uri="{FF2B5EF4-FFF2-40B4-BE49-F238E27FC236}">
                <a16:creationId xmlns:a16="http://schemas.microsoft.com/office/drawing/2014/main" id="{D729B4CC-4457-86EC-1841-4B38542992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2601" y="3053071"/>
            <a:ext cx="2638425" cy="3704497"/>
          </a:xfrm>
          <a:prstGeom prst="rect">
            <a:avLst/>
          </a:prstGeom>
          <a:solidFill>
            <a:srgbClr val="FFFFFF">
              <a:shade val="85000"/>
            </a:srgbClr>
          </a:solidFill>
          <a:ln w="5715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1024282-C608-FF33-44DD-A65B31C31BBF}"/>
              </a:ext>
            </a:extLst>
          </p:cNvPr>
          <p:cNvSpPr txBox="1"/>
          <p:nvPr/>
        </p:nvSpPr>
        <p:spPr>
          <a:xfrm>
            <a:off x="3333747" y="2062686"/>
            <a:ext cx="6038851" cy="1554272"/>
          </a:xfrm>
          <a:prstGeom prst="rect">
            <a:avLst/>
          </a:prstGeom>
          <a:noFill/>
        </p:spPr>
        <p:txBody>
          <a:bodyPr wrap="square">
            <a:spAutoFit/>
          </a:bodyPr>
          <a:lstStyle/>
          <a:p>
            <a:pPr>
              <a:spcBef>
                <a:spcPts val="600"/>
              </a:spcBef>
            </a:pPr>
            <a:r>
              <a:rPr lang="en" sz="1900" b="1" noProof="0" dirty="0"/>
              <a:t>Higit pa sa umaga at gabi, imunungkahi ni Pablo na manalangin tayo sa anumang oras (Col. 4:2; Efe. 6:18;</a:t>
            </a:r>
            <a:br>
              <a:rPr lang="en" sz="1900" b="1" noProof="0" dirty="0"/>
            </a:br>
            <a:r>
              <a:rPr lang="en" sz="1900" b="1" noProof="0" dirty="0"/>
              <a:t>1 Tes. 5:17). Gaya ng pagdalangin ni Nehemias ng tahimik sa harap ng hari (Neh. 2:4), may pribilehiyo tayong manalangin saan man at kailan man.</a:t>
            </a:r>
          </a:p>
        </p:txBody>
      </p:sp>
      <p:sp>
        <p:nvSpPr>
          <p:cNvPr id="11" name="CuadroTexto 10">
            <a:extLst>
              <a:ext uri="{FF2B5EF4-FFF2-40B4-BE49-F238E27FC236}">
                <a16:creationId xmlns:a16="http://schemas.microsoft.com/office/drawing/2014/main" id="{CBB4A15E-2B31-7455-7A4C-9FFD1CE38E47}"/>
              </a:ext>
            </a:extLst>
          </p:cNvPr>
          <p:cNvSpPr txBox="1"/>
          <p:nvPr/>
        </p:nvSpPr>
        <p:spPr>
          <a:xfrm>
            <a:off x="3045206" y="4590626"/>
            <a:ext cx="6327394" cy="2246769"/>
          </a:xfrm>
          <a:prstGeom prst="rect">
            <a:avLst/>
          </a:prstGeom>
          <a:noFill/>
        </p:spPr>
        <p:txBody>
          <a:bodyPr wrap="square">
            <a:spAutoFit/>
          </a:bodyPr>
          <a:lstStyle/>
          <a:p>
            <a:pPr>
              <a:spcBef>
                <a:spcPts val="600"/>
              </a:spcBef>
            </a:pPr>
            <a:r>
              <a:rPr lang="en" sz="2000" b="1" noProof="0" dirty="0"/>
              <a:t>Gumawa si Pablo ng especial na pakiusap upang ipanalangin ang mga nangangaral ng mabuting balita (Col. 4:3-4; Efe. 6:19). H</a:t>
            </a:r>
            <a:r>
              <a:rPr lang="en-PH" sz="2000" b="1" noProof="0" dirty="0" err="1"/>
              <a:t>i</a:t>
            </a:r>
            <a:r>
              <a:rPr lang="en" sz="2000" b="1" noProof="0" dirty="0"/>
              <a:t>ndi bale kung beterano na o baguhan pa ang mangangaral; walang sapat para sa gawaing ito. Si Pablo mismo ay hindi lang nanalangin, </a:t>
            </a:r>
            <a:r>
              <a:rPr lang="en" sz="2000" b="1" dirty="0"/>
              <a:t>kundi hiniling sa mga kapatiran na ipanalangin sya upang ang kanyang mga salita ay maging tama</a:t>
            </a:r>
            <a:r>
              <a:rPr lang="en" sz="2000" b="1" noProof="0" dirty="0"/>
              <a:t>.</a:t>
            </a:r>
          </a:p>
        </p:txBody>
      </p:sp>
      <p:sp>
        <p:nvSpPr>
          <p:cNvPr id="14" name="CuadroTexto 13">
            <a:extLst>
              <a:ext uri="{FF2B5EF4-FFF2-40B4-BE49-F238E27FC236}">
                <a16:creationId xmlns:a16="http://schemas.microsoft.com/office/drawing/2014/main" id="{0823BCF1-7BF9-A6D7-4F26-1984BE0B4001}"/>
              </a:ext>
            </a:extLst>
          </p:cNvPr>
          <p:cNvSpPr txBox="1"/>
          <p:nvPr/>
        </p:nvSpPr>
        <p:spPr>
          <a:xfrm>
            <a:off x="3333747" y="3574963"/>
            <a:ext cx="6038851" cy="1015663"/>
          </a:xfrm>
          <a:prstGeom prst="rect">
            <a:avLst/>
          </a:prstGeom>
          <a:noFill/>
        </p:spPr>
        <p:txBody>
          <a:bodyPr wrap="square">
            <a:spAutoFit/>
          </a:bodyPr>
          <a:lstStyle/>
          <a:p>
            <a:pPr>
              <a:spcBef>
                <a:spcPts val="600"/>
              </a:spcBef>
            </a:pPr>
            <a:r>
              <a:rPr lang="en" sz="2000" b="1" noProof="0" dirty="0"/>
              <a:t>Dagdag pa, may kasiguruhan tayong babaguhin ng Banal na Espiritu ang ating panalangin upang maging epektibo ito (Rom. 8:26).</a:t>
            </a:r>
          </a:p>
        </p:txBody>
      </p:sp>
    </p:spTree>
    <p:extLst>
      <p:ext uri="{BB962C8B-B14F-4D97-AF65-F5344CB8AC3E}">
        <p14:creationId xmlns:p14="http://schemas.microsoft.com/office/powerpoint/2010/main" val="5369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vertical)">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5"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vertical)">
                                      <p:cBhvr>
                                        <p:cTn id="69" dur="500"/>
                                        <p:tgtEl>
                                          <p:spTgt spid="1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DBFFCB-7BFA-7027-2A36-464FA26CCB8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7EC17B-B314-4B36-0ED7-9DF496160ABA}"/>
              </a:ext>
            </a:extLst>
          </p:cNvPr>
          <p:cNvSpPr txBox="1"/>
          <p:nvPr/>
        </p:nvSpPr>
        <p:spPr>
          <a:xfrm>
            <a:off x="1240386" y="1225318"/>
            <a:ext cx="8348231" cy="4401205"/>
          </a:xfrm>
          <a:prstGeom prst="rect">
            <a:avLst/>
          </a:prstGeom>
          <a:noFill/>
        </p:spPr>
        <p:txBody>
          <a:bodyPr wrap="square">
            <a:spAutoFit/>
          </a:bodyPr>
          <a:lstStyle/>
          <a:p>
            <a:pPr>
              <a:spcBef>
                <a:spcPts val="600"/>
              </a:spcBef>
            </a:pPr>
            <a:r>
              <a:rPr lang="en" sz="2800" b="1" noProof="0" dirty="0">
                <a:latin typeface="Constantia" panose="02030602050306030303" pitchFamily="18" charset="0"/>
              </a:rPr>
              <a:t>“Sa bawat pagsisikap sa lugar na ipinapahayag ang katotohanan ay may pangangailangan ng iba-ibang isip, iba-ibang kaloob, iba-ibang plano at mga paraan ng paggawa na pinagsama. Lahat ay dapat magsikap na mag-usap, at manalanging magkasama. S</a:t>
            </a:r>
            <a:r>
              <a:rPr lang="en-PH" sz="2800" b="1" noProof="0" dirty="0" err="1">
                <a:latin typeface="Constantia" panose="02030602050306030303" pitchFamily="18" charset="0"/>
              </a:rPr>
              <a:t>i</a:t>
            </a:r>
            <a:r>
              <a:rPr lang="en" sz="2800" b="1" noProof="0" dirty="0">
                <a:latin typeface="Constantia" panose="02030602050306030303" pitchFamily="18" charset="0"/>
              </a:rPr>
              <a:t>nabi ni Kristo na, “</a:t>
            </a:r>
            <a:r>
              <a:rPr lang="en-PH" sz="2800" b="1" dirty="0">
                <a:latin typeface="Constantia" panose="02030602050306030303" pitchFamily="18" charset="0"/>
              </a:rPr>
              <a:t>kung </a:t>
            </a:r>
            <a:r>
              <a:rPr lang="en-PH" sz="2800" b="1" dirty="0" err="1">
                <a:latin typeface="Constantia" panose="02030602050306030303" pitchFamily="18" charset="0"/>
              </a:rPr>
              <a:t>pagkasunduan</a:t>
            </a:r>
            <a:r>
              <a:rPr lang="en-PH" sz="2800" b="1" dirty="0">
                <a:latin typeface="Constantia" panose="02030602050306030303" pitchFamily="18" charset="0"/>
              </a:rPr>
              <a:t> ng </a:t>
            </a:r>
            <a:r>
              <a:rPr lang="en-PH" sz="2800" b="1" dirty="0" err="1">
                <a:latin typeface="Constantia" panose="02030602050306030303" pitchFamily="18" charset="0"/>
              </a:rPr>
              <a:t>dalawa</a:t>
            </a:r>
            <a:r>
              <a:rPr lang="en-PH" sz="2800" b="1" dirty="0">
                <a:latin typeface="Constantia" panose="02030602050306030303" pitchFamily="18" charset="0"/>
              </a:rPr>
              <a:t> sa </a:t>
            </a:r>
            <a:r>
              <a:rPr lang="en-PH" sz="2800" b="1" dirty="0" err="1">
                <a:latin typeface="Constantia" panose="02030602050306030303" pitchFamily="18" charset="0"/>
              </a:rPr>
              <a:t>inyo</a:t>
            </a:r>
            <a:r>
              <a:rPr lang="en-PH" sz="2800" b="1" dirty="0">
                <a:latin typeface="Constantia" panose="02030602050306030303" pitchFamily="18" charset="0"/>
              </a:rPr>
              <a:t> sa </a:t>
            </a:r>
            <a:r>
              <a:rPr lang="en-PH" sz="2800" b="1" dirty="0" err="1">
                <a:latin typeface="Constantia" panose="02030602050306030303" pitchFamily="18" charset="0"/>
              </a:rPr>
              <a:t>lupa</a:t>
            </a:r>
            <a:r>
              <a:rPr lang="en-PH" sz="2800" b="1" dirty="0">
                <a:latin typeface="Constantia" panose="02030602050306030303" pitchFamily="18" charset="0"/>
              </a:rPr>
              <a:t> ang </a:t>
            </a:r>
            <a:r>
              <a:rPr lang="en-PH" sz="2800" b="1" dirty="0" err="1">
                <a:latin typeface="Constantia" panose="02030602050306030303" pitchFamily="18" charset="0"/>
              </a:rPr>
              <a:t>nauukol</a:t>
            </a:r>
            <a:r>
              <a:rPr lang="en-PH" sz="2800" b="1" dirty="0">
                <a:latin typeface="Constantia" panose="02030602050306030303" pitchFamily="18" charset="0"/>
              </a:rPr>
              <a:t> sa </a:t>
            </a:r>
            <a:r>
              <a:rPr lang="en-PH" sz="2800" b="1" dirty="0" err="1">
                <a:latin typeface="Constantia" panose="02030602050306030303" pitchFamily="18" charset="0"/>
              </a:rPr>
              <a:t>anomang</a:t>
            </a:r>
            <a:r>
              <a:rPr lang="en-PH" sz="2800" b="1" dirty="0">
                <a:latin typeface="Constantia" panose="02030602050306030303" pitchFamily="18" charset="0"/>
              </a:rPr>
              <a:t> bagay na </a:t>
            </a:r>
            <a:r>
              <a:rPr lang="en-PH" sz="2800" b="1" dirty="0" err="1">
                <a:latin typeface="Constantia" panose="02030602050306030303" pitchFamily="18" charset="0"/>
              </a:rPr>
              <a:t>kanilang</a:t>
            </a:r>
            <a:r>
              <a:rPr lang="en-PH" sz="2800" b="1" dirty="0">
                <a:latin typeface="Constantia" panose="02030602050306030303" pitchFamily="18" charset="0"/>
              </a:rPr>
              <a:t> </a:t>
            </a:r>
            <a:r>
              <a:rPr lang="en-PH" sz="2800" b="1" dirty="0" err="1">
                <a:latin typeface="Constantia" panose="02030602050306030303" pitchFamily="18" charset="0"/>
              </a:rPr>
              <a:t>hihingin</a:t>
            </a:r>
            <a:r>
              <a:rPr lang="en-PH" sz="2800" b="1" dirty="0">
                <a:latin typeface="Constantia" panose="02030602050306030303" pitchFamily="18" charset="0"/>
              </a:rPr>
              <a:t>, ay </a:t>
            </a:r>
            <a:r>
              <a:rPr lang="en-PH" sz="2800" b="1" dirty="0" err="1">
                <a:latin typeface="Constantia" panose="02030602050306030303" pitchFamily="18" charset="0"/>
              </a:rPr>
              <a:t>gagawin</a:t>
            </a:r>
            <a:r>
              <a:rPr lang="en-PH" sz="2800" b="1" dirty="0">
                <a:latin typeface="Constantia" panose="02030602050306030303" pitchFamily="18" charset="0"/>
              </a:rPr>
              <a:t> sa </a:t>
            </a:r>
            <a:r>
              <a:rPr lang="en-PH" sz="2800" b="1" dirty="0" err="1">
                <a:latin typeface="Constantia" panose="02030602050306030303" pitchFamily="18" charset="0"/>
              </a:rPr>
              <a:t>kanila</a:t>
            </a:r>
            <a:r>
              <a:rPr lang="en-PH" sz="2800" b="1" dirty="0">
                <a:latin typeface="Constantia" panose="02030602050306030303" pitchFamily="18" charset="0"/>
              </a:rPr>
              <a:t> ng </a:t>
            </a:r>
            <a:r>
              <a:rPr lang="en-PH" sz="2800" b="1" dirty="0" err="1">
                <a:latin typeface="Constantia" panose="02030602050306030303" pitchFamily="18" charset="0"/>
              </a:rPr>
              <a:t>aking</a:t>
            </a:r>
            <a:r>
              <a:rPr lang="en-PH" sz="2800" b="1" dirty="0">
                <a:latin typeface="Constantia" panose="02030602050306030303" pitchFamily="18" charset="0"/>
              </a:rPr>
              <a:t> Ama      na </a:t>
            </a:r>
            <a:r>
              <a:rPr lang="en-PH" sz="2800" b="1" dirty="0" err="1">
                <a:latin typeface="Constantia" panose="02030602050306030303" pitchFamily="18" charset="0"/>
              </a:rPr>
              <a:t>nasa</a:t>
            </a:r>
            <a:r>
              <a:rPr lang="en-PH" sz="2800" b="1" dirty="0">
                <a:latin typeface="Constantia" panose="02030602050306030303" pitchFamily="18" charset="0"/>
              </a:rPr>
              <a:t> </a:t>
            </a:r>
            <a:r>
              <a:rPr lang="en-PH" sz="2800" b="1" dirty="0" err="1">
                <a:latin typeface="Constantia" panose="02030602050306030303" pitchFamily="18" charset="0"/>
              </a:rPr>
              <a:t>langit</a:t>
            </a:r>
            <a:r>
              <a:rPr lang="en" sz="2800" b="1" noProof="0" dirty="0">
                <a:latin typeface="Constantia" panose="02030602050306030303" pitchFamily="18" charset="0"/>
              </a:rPr>
              <a:t>.” (Mat</a:t>
            </a:r>
            <a:r>
              <a:rPr lang="en" sz="2800" b="1" dirty="0">
                <a:latin typeface="Constantia" panose="02030602050306030303" pitchFamily="18" charset="0"/>
              </a:rPr>
              <a:t>eo</a:t>
            </a:r>
            <a:r>
              <a:rPr lang="en" sz="2800" b="1" noProof="0" dirty="0">
                <a:latin typeface="Constantia" panose="02030602050306030303" pitchFamily="18" charset="0"/>
              </a:rPr>
              <a:t> 18:19)</a:t>
            </a:r>
          </a:p>
        </p:txBody>
      </p:sp>
      <p:sp>
        <p:nvSpPr>
          <p:cNvPr id="4" name="CuadroTexto 3">
            <a:extLst>
              <a:ext uri="{FF2B5EF4-FFF2-40B4-BE49-F238E27FC236}">
                <a16:creationId xmlns:a16="http://schemas.microsoft.com/office/drawing/2014/main" id="{34BF011D-7A63-C397-F6AD-A39CEE4AC31E}"/>
              </a:ext>
            </a:extLst>
          </p:cNvPr>
          <p:cNvSpPr txBox="1"/>
          <p:nvPr/>
        </p:nvSpPr>
        <p:spPr>
          <a:xfrm>
            <a:off x="4739814" y="5707704"/>
            <a:ext cx="3594061" cy="338554"/>
          </a:xfrm>
          <a:prstGeom prst="rect">
            <a:avLst/>
          </a:prstGeom>
          <a:noFill/>
        </p:spPr>
        <p:txBody>
          <a:bodyPr wrap="none" rtlCol="0">
            <a:spAutoFit/>
          </a:bodyPr>
          <a:lstStyle/>
          <a:p>
            <a:pPr algn="r"/>
            <a:r>
              <a:rPr lang="en" sz="1600" b="1" noProof="0" dirty="0"/>
              <a:t>EGW (Selected Messages, vol. 3, p. 24)</a:t>
            </a:r>
          </a:p>
        </p:txBody>
      </p:sp>
    </p:spTree>
    <p:extLst>
      <p:ext uri="{BB962C8B-B14F-4D97-AF65-F5344CB8AC3E}">
        <p14:creationId xmlns:p14="http://schemas.microsoft.com/office/powerpoint/2010/main" val="36011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140B6E-8294-2E67-92BF-C8E2C4D5356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D2462A90-EC0F-EC16-24F1-BFFDE5DC2341}"/>
              </a:ext>
            </a:extLst>
          </p:cNvPr>
          <p:cNvSpPr>
            <a:spLocks noGrp="1" noRot="1" noMove="1" noResize="1" noEditPoints="1" noAdjustHandles="1" noChangeArrowheads="1" noChangeShapeType="1"/>
          </p:cNvSpPr>
          <p:nvPr/>
        </p:nvSpPr>
        <p:spPr>
          <a:xfrm>
            <a:off x="0" y="0"/>
            <a:ext cx="12192000" cy="1196697"/>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3F2DD08-91BB-9B0E-5487-4D74BD954DB3}"/>
              </a:ext>
            </a:extLst>
          </p:cNvPr>
          <p:cNvSpPr txBox="1"/>
          <p:nvPr/>
        </p:nvSpPr>
        <p:spPr>
          <a:xfrm>
            <a:off x="0" y="-38912"/>
            <a:ext cx="12192000" cy="707886"/>
          </a:xfrm>
          <a:prstGeom prst="rect">
            <a:avLst/>
          </a:prstGeom>
          <a:noFill/>
        </p:spPr>
        <p:txBody>
          <a:bodyPr wrap="square">
            <a:spAutoFit/>
          </a:bodyPr>
          <a:lstStyle/>
          <a:p>
            <a:pPr algn="ctr"/>
            <a:r>
              <a:rPr lang="en" sz="40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RELASYON SA MGA HINDI KAPANANAMPALATAYA</a:t>
            </a:r>
          </a:p>
        </p:txBody>
      </p:sp>
      <p:sp>
        <p:nvSpPr>
          <p:cNvPr id="5" name="CuadroTexto 4">
            <a:extLst>
              <a:ext uri="{FF2B5EF4-FFF2-40B4-BE49-F238E27FC236}">
                <a16:creationId xmlns:a16="http://schemas.microsoft.com/office/drawing/2014/main" id="{E67121AD-CC69-E9D5-AC91-43975444F4E3}"/>
              </a:ext>
            </a:extLst>
          </p:cNvPr>
          <p:cNvSpPr txBox="1"/>
          <p:nvPr/>
        </p:nvSpPr>
        <p:spPr>
          <a:xfrm>
            <a:off x="793717" y="557667"/>
            <a:ext cx="10604566" cy="584775"/>
          </a:xfrm>
          <a:prstGeom prst="rect">
            <a:avLst/>
          </a:prstGeom>
          <a:noFill/>
        </p:spPr>
        <p:txBody>
          <a:bodyPr wrap="square">
            <a:spAutoFit/>
          </a:bodyPr>
          <a:lstStyle/>
          <a:p>
            <a:pPr algn="ctr"/>
            <a:r>
              <a:rPr lang="en"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en-PH"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Magsilakad</a:t>
            </a:r>
            <a:r>
              <a:rPr lang="en-PH"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kayo na may </a:t>
            </a:r>
            <a:r>
              <a:rPr lang="en-PH"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karunungan</a:t>
            </a:r>
            <a:r>
              <a:rPr lang="en-PH"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sa </a:t>
            </a:r>
            <a:r>
              <a:rPr lang="en-PH"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nangasa</a:t>
            </a:r>
            <a:r>
              <a:rPr lang="en-PH"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PH"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labas</a:t>
            </a:r>
            <a:r>
              <a:rPr lang="en-PH"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na </a:t>
            </a:r>
            <a:r>
              <a:rPr lang="en-PH"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inyong</a:t>
            </a:r>
            <a:r>
              <a:rPr lang="en-PH"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PH"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samantalahin</a:t>
            </a:r>
            <a:r>
              <a:rPr lang="en-PH"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ang </a:t>
            </a:r>
            <a:r>
              <a:rPr lang="en-PH"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panahon</a:t>
            </a:r>
            <a:r>
              <a:rPr lang="en"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(Colosas 4:5)</a:t>
            </a:r>
          </a:p>
        </p:txBody>
      </p:sp>
      <p:sp>
        <p:nvSpPr>
          <p:cNvPr id="6" name="CuadroTexto 5">
            <a:extLst>
              <a:ext uri="{FF2B5EF4-FFF2-40B4-BE49-F238E27FC236}">
                <a16:creationId xmlns:a16="http://schemas.microsoft.com/office/drawing/2014/main" id="{1F8B1EA0-895E-BFEC-A9FA-192AC626DE3E}"/>
              </a:ext>
            </a:extLst>
          </p:cNvPr>
          <p:cNvSpPr txBox="1"/>
          <p:nvPr/>
        </p:nvSpPr>
        <p:spPr>
          <a:xfrm>
            <a:off x="2122660" y="1225272"/>
            <a:ext cx="6696076" cy="1015663"/>
          </a:xfrm>
          <a:prstGeom prst="rect">
            <a:avLst/>
          </a:prstGeom>
          <a:noFill/>
        </p:spPr>
        <p:txBody>
          <a:bodyPr wrap="square" rtlCol="0">
            <a:spAutoFit/>
          </a:bodyPr>
          <a:lstStyle/>
          <a:p>
            <a:pPr>
              <a:spcBef>
                <a:spcPts val="600"/>
              </a:spcBef>
            </a:pPr>
            <a:r>
              <a:rPr lang="en" sz="2000" b="1" noProof="0" dirty="0"/>
              <a:t>May malaki tayong pakinabang: Natutunan natin kung ano ang ginawa ni J</a:t>
            </a:r>
            <a:r>
              <a:rPr lang="en-PH" sz="2000" b="1" noProof="0" dirty="0"/>
              <a:t>e</a:t>
            </a:r>
            <a:r>
              <a:rPr lang="en" sz="2000" b="1" noProof="0" dirty="0"/>
              <a:t>sus para sa atin; tinanggap natin ito; at may kasiguruhan tayo ng kaligtasan.</a:t>
            </a:r>
          </a:p>
        </p:txBody>
      </p:sp>
      <p:graphicFrame>
        <p:nvGraphicFramePr>
          <p:cNvPr id="2" name="Diagrama 1">
            <a:extLst>
              <a:ext uri="{FF2B5EF4-FFF2-40B4-BE49-F238E27FC236}">
                <a16:creationId xmlns:a16="http://schemas.microsoft.com/office/drawing/2014/main" id="{E49E0516-75B0-F826-A306-429BA2DC2097}"/>
              </a:ext>
            </a:extLst>
          </p:cNvPr>
          <p:cNvGraphicFramePr/>
          <p:nvPr>
            <p:extLst>
              <p:ext uri="{D42A27DB-BD31-4B8C-83A1-F6EECF244321}">
                <p14:modId xmlns:p14="http://schemas.microsoft.com/office/powerpoint/2010/main" val="1488538811"/>
              </p:ext>
            </p:extLst>
          </p:nvPr>
        </p:nvGraphicFramePr>
        <p:xfrm>
          <a:off x="180975" y="3594660"/>
          <a:ext cx="1183005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par de personas de pie&#10;&#10;El contenido generado por IA puede ser incorrecto.">
            <a:extLst>
              <a:ext uri="{FF2B5EF4-FFF2-40B4-BE49-F238E27FC236}">
                <a16:creationId xmlns:a16="http://schemas.microsoft.com/office/drawing/2014/main" id="{84543F3E-3173-F3FA-7F14-0F67A107A69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8989572" y="1301896"/>
            <a:ext cx="2996119" cy="2247089"/>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ropa, interior, parado&#10;&#10;El contenido generado por IA puede ser incorrecto.">
            <a:extLst>
              <a:ext uri="{FF2B5EF4-FFF2-40B4-BE49-F238E27FC236}">
                <a16:creationId xmlns:a16="http://schemas.microsoft.com/office/drawing/2014/main" id="{9CBD0BA1-2FD2-5148-2388-86725822063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6309" y="1319807"/>
            <a:ext cx="1764964" cy="2109193"/>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CD7EA6E-5EB4-7D18-1607-24E710E76970}"/>
              </a:ext>
            </a:extLst>
          </p:cNvPr>
          <p:cNvSpPr txBox="1"/>
          <p:nvPr/>
        </p:nvSpPr>
        <p:spPr>
          <a:xfrm>
            <a:off x="2122660" y="2240935"/>
            <a:ext cx="6696076" cy="1323439"/>
          </a:xfrm>
          <a:prstGeom prst="rect">
            <a:avLst/>
          </a:prstGeom>
          <a:noFill/>
        </p:spPr>
        <p:txBody>
          <a:bodyPr wrap="square">
            <a:spAutoFit/>
          </a:bodyPr>
          <a:lstStyle/>
          <a:p>
            <a:pPr>
              <a:spcBef>
                <a:spcPts val="600"/>
              </a:spcBef>
            </a:pPr>
            <a:r>
              <a:rPr lang="en" sz="2000" b="1" noProof="0" dirty="0"/>
              <a:t>Alam natin ito dahil merong nagsabi sa atin. </a:t>
            </a:r>
            <a:r>
              <a:rPr lang="en-PH" sz="2000" b="1" noProof="0" dirty="0"/>
              <a:t>G</a:t>
            </a:r>
            <a:r>
              <a:rPr lang="en" sz="2000" b="1" noProof="0" dirty="0"/>
              <a:t>anun din, dapat nating ibahagi ito sa iba. Paano tayo makikitungo ayon kay Pablo, sa mga “nasa labas” silang hindi pa nakakakilala kay Jesus (Col. 4:5-6)?</a:t>
            </a:r>
          </a:p>
        </p:txBody>
      </p:sp>
    </p:spTree>
    <p:extLst>
      <p:ext uri="{BB962C8B-B14F-4D97-AF65-F5344CB8AC3E}">
        <p14:creationId xmlns:p14="http://schemas.microsoft.com/office/powerpoint/2010/main" val="37196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A8D35087-1138-41BB-B984-641AFECEDAA6}"/>
                                            </p:graphicEl>
                                          </p:spTgt>
                                        </p:tgtEl>
                                        <p:attrNameLst>
                                          <p:attrName>style.visibility</p:attrName>
                                        </p:attrNameLst>
                                      </p:cBhvr>
                                      <p:to>
                                        <p:strVal val="visible"/>
                                      </p:to>
                                    </p:set>
                                    <p:anim calcmode="lin" valueType="num">
                                      <p:cBhvr>
                                        <p:cTn id="41" dur="500" fill="hold"/>
                                        <p:tgtEl>
                                          <p:spTgt spid="2">
                                            <p:graphicEl>
                                              <a:dgm id="{A8D35087-1138-41BB-B984-641AFECEDAA6}"/>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A8D35087-1138-41BB-B984-641AFECEDAA6}"/>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A8D35087-1138-41BB-B984-641AFECEDAA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A68A7F75-BF4B-4FCD-BA85-F5A9B60E7DCE}"/>
                                            </p:graphicEl>
                                          </p:spTgt>
                                        </p:tgtEl>
                                        <p:attrNameLst>
                                          <p:attrName>style.visibility</p:attrName>
                                        </p:attrNameLst>
                                      </p:cBhvr>
                                      <p:to>
                                        <p:strVal val="visible"/>
                                      </p:to>
                                    </p:set>
                                    <p:animEffect transition="in" filter="wipe(left)">
                                      <p:cBhvr>
                                        <p:cTn id="48" dur="500"/>
                                        <p:tgtEl>
                                          <p:spTgt spid="2">
                                            <p:graphicEl>
                                              <a:dgm id="{A68A7F75-BF4B-4FCD-BA85-F5A9B60E7DC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E8B5E5-10FD-4E24-B16A-5B9D410A7989}"/>
                                            </p:graphicEl>
                                          </p:spTgt>
                                        </p:tgtEl>
                                        <p:attrNameLst>
                                          <p:attrName>style.visibility</p:attrName>
                                        </p:attrNameLst>
                                      </p:cBhvr>
                                      <p:to>
                                        <p:strVal val="visible"/>
                                      </p:to>
                                    </p:set>
                                    <p:anim calcmode="lin" valueType="num">
                                      <p:cBhvr>
                                        <p:cTn id="53" dur="500" fill="hold"/>
                                        <p:tgtEl>
                                          <p:spTgt spid="2">
                                            <p:graphicEl>
                                              <a:dgm id="{D9E8B5E5-10FD-4E24-B16A-5B9D410A7989}"/>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E8B5E5-10FD-4E24-B16A-5B9D410A7989}"/>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E8B5E5-10FD-4E24-B16A-5B9D410A79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E14174BB-E30D-4600-9FBB-E667DFC54DC4}"/>
                                            </p:graphicEl>
                                          </p:spTgt>
                                        </p:tgtEl>
                                        <p:attrNameLst>
                                          <p:attrName>style.visibility</p:attrName>
                                        </p:attrNameLst>
                                      </p:cBhvr>
                                      <p:to>
                                        <p:strVal val="visible"/>
                                      </p:to>
                                    </p:set>
                                    <p:animEffect transition="in" filter="wipe(left)">
                                      <p:cBhvr>
                                        <p:cTn id="60" dur="500"/>
                                        <p:tgtEl>
                                          <p:spTgt spid="2">
                                            <p:graphicEl>
                                              <a:dgm id="{E14174BB-E30D-4600-9FBB-E667DFC54D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05006578-A89A-41F0-AB82-7F498B23DF20}"/>
                                            </p:graphicEl>
                                          </p:spTgt>
                                        </p:tgtEl>
                                        <p:attrNameLst>
                                          <p:attrName>style.visibility</p:attrName>
                                        </p:attrNameLst>
                                      </p:cBhvr>
                                      <p:to>
                                        <p:strVal val="visible"/>
                                      </p:to>
                                    </p:set>
                                    <p:anim calcmode="lin" valueType="num">
                                      <p:cBhvr>
                                        <p:cTn id="65" dur="500" fill="hold"/>
                                        <p:tgtEl>
                                          <p:spTgt spid="2">
                                            <p:graphicEl>
                                              <a:dgm id="{05006578-A89A-41F0-AB82-7F498B23DF20}"/>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05006578-A89A-41F0-AB82-7F498B23DF20}"/>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05006578-A89A-41F0-AB82-7F498B23DF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E2C451EC-B2C3-48FD-B127-BEC6F3382808}"/>
                                            </p:graphicEl>
                                          </p:spTgt>
                                        </p:tgtEl>
                                        <p:attrNameLst>
                                          <p:attrName>style.visibility</p:attrName>
                                        </p:attrNameLst>
                                      </p:cBhvr>
                                      <p:to>
                                        <p:strVal val="visible"/>
                                      </p:to>
                                    </p:set>
                                    <p:animEffect transition="in" filter="wipe(left)">
                                      <p:cBhvr>
                                        <p:cTn id="72" dur="500"/>
                                        <p:tgtEl>
                                          <p:spTgt spid="2">
                                            <p:graphicEl>
                                              <a:dgm id="{E2C451EC-B2C3-48FD-B127-BEC6F33828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BAE14943-23D3-4138-8B29-09903067F54B}"/>
                                            </p:graphicEl>
                                          </p:spTgt>
                                        </p:tgtEl>
                                        <p:attrNameLst>
                                          <p:attrName>style.visibility</p:attrName>
                                        </p:attrNameLst>
                                      </p:cBhvr>
                                      <p:to>
                                        <p:strVal val="visible"/>
                                      </p:to>
                                    </p:set>
                                    <p:anim calcmode="lin" valueType="num">
                                      <p:cBhvr>
                                        <p:cTn id="77" dur="500" fill="hold"/>
                                        <p:tgtEl>
                                          <p:spTgt spid="2">
                                            <p:graphicEl>
                                              <a:dgm id="{BAE14943-23D3-4138-8B29-09903067F54B}"/>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BAE14943-23D3-4138-8B29-09903067F54B}"/>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BAE14943-23D3-4138-8B29-09903067F54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2DEE66C-46B2-48BA-A5F9-382EA5364713}"/>
                                            </p:graphicEl>
                                          </p:spTgt>
                                        </p:tgtEl>
                                        <p:attrNameLst>
                                          <p:attrName>style.visibility</p:attrName>
                                        </p:attrNameLst>
                                      </p:cBhvr>
                                      <p:to>
                                        <p:strVal val="visible"/>
                                      </p:to>
                                    </p:set>
                                    <p:animEffect transition="in" filter="wipe(left)">
                                      <p:cBhvr>
                                        <p:cTn id="84" dur="500"/>
                                        <p:tgtEl>
                                          <p:spTgt spid="2">
                                            <p:graphicEl>
                                              <a:dgm id="{52DEE66C-46B2-48BA-A5F9-382EA5364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D100EB-5ACC-73DD-5FDC-4A6A2197F01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B129C0E-C4F7-3B85-F61B-715B209BADDC}"/>
              </a:ext>
            </a:extLst>
          </p:cNvPr>
          <p:cNvSpPr txBox="1"/>
          <p:nvPr/>
        </p:nvSpPr>
        <p:spPr>
          <a:xfrm>
            <a:off x="1996579" y="2080905"/>
            <a:ext cx="9882231" cy="4124206"/>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“Ang tunay na paggalang na may katotohanan at hustisya ay ginagawa ang buhay ng hindi lang kapakipakinabang kundi maganda at mabango. Ang mabait na mga salita, mabuting pagtingin, masayahing mukha, ay nagbibigay ng karisma sa Kristiano upang ang kanyang impluwensya ay mahirap labanan. Sa paglimot sa sarili, sa liwanag at kapayapaan at kaligayahan na palagi nyang ibinibigay sa iba, nakakahanap sya ng tunay na saya.</a:t>
            </a:r>
          </a:p>
          <a:p>
            <a:pPr>
              <a:spcBef>
                <a:spcPts val="600"/>
              </a:spcBef>
            </a:pPr>
            <a:endParaRPr lang="en" sz="1200" b="1" noProof="0" dirty="0">
              <a:latin typeface="Constantia" panose="02030602050306030303" pitchFamily="18" charset="0"/>
            </a:endParaRPr>
          </a:p>
          <a:p>
            <a:pPr>
              <a:spcBef>
                <a:spcPts val="600"/>
              </a:spcBef>
            </a:pPr>
            <a:r>
              <a:rPr lang="en" sz="2400" b="1" noProof="0" dirty="0">
                <a:latin typeface="Constantia" panose="02030602050306030303" pitchFamily="18" charset="0"/>
              </a:rPr>
              <a:t>D</a:t>
            </a:r>
            <a:r>
              <a:rPr lang="en-PH" sz="2400" b="1" noProof="0" dirty="0">
                <a:latin typeface="Constantia" panose="02030602050306030303" pitchFamily="18" charset="0"/>
              </a:rPr>
              <a:t>a</a:t>
            </a:r>
            <a:r>
              <a:rPr lang="en" sz="2400" b="1" noProof="0" dirty="0">
                <a:latin typeface="Constantia" panose="02030602050306030303" pitchFamily="18" charset="0"/>
              </a:rPr>
              <a:t>pat maging makalimutin tayo ng sarili, upang mapasigla ang iba, upang mapagaan ang kanilang mga pasanin ng mga gawa ng kabutihan at hindi makasariling pagmamahal.”</a:t>
            </a:r>
          </a:p>
        </p:txBody>
      </p:sp>
      <p:sp>
        <p:nvSpPr>
          <p:cNvPr id="4" name="CuadroTexto 3">
            <a:extLst>
              <a:ext uri="{FF2B5EF4-FFF2-40B4-BE49-F238E27FC236}">
                <a16:creationId xmlns:a16="http://schemas.microsoft.com/office/drawing/2014/main" id="{F13D0363-7A7D-66B2-FF88-11E466648FCE}"/>
              </a:ext>
            </a:extLst>
          </p:cNvPr>
          <p:cNvSpPr txBox="1"/>
          <p:nvPr/>
        </p:nvSpPr>
        <p:spPr>
          <a:xfrm>
            <a:off x="7124017" y="6310819"/>
            <a:ext cx="4517262" cy="338554"/>
          </a:xfrm>
          <a:prstGeom prst="rect">
            <a:avLst/>
          </a:prstGeom>
          <a:noFill/>
        </p:spPr>
        <p:txBody>
          <a:bodyPr wrap="none" rtlCol="0">
            <a:spAutoFit/>
          </a:bodyPr>
          <a:lstStyle/>
          <a:p>
            <a:pPr algn="r"/>
            <a:r>
              <a:rPr lang="en" sz="1600" b="1" noProof="0" dirty="0"/>
              <a:t>EGW (In Heavenly Places, June 22)</a:t>
            </a:r>
          </a:p>
        </p:txBody>
      </p:sp>
    </p:spTree>
    <p:extLst>
      <p:ext uri="{BB962C8B-B14F-4D97-AF65-F5344CB8AC3E}">
        <p14:creationId xmlns:p14="http://schemas.microsoft.com/office/powerpoint/2010/main" val="34876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161634" y="3519754"/>
            <a:ext cx="6014643" cy="304698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PH"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Ang </a:t>
            </a:r>
            <a:r>
              <a:rPr kumimoji="0" lang="en-PH" sz="32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inyong</a:t>
            </a:r>
            <a:r>
              <a:rPr kumimoji="0" lang="en-PH"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PH" sz="32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pananalita</a:t>
            </a:r>
            <a:r>
              <a:rPr kumimoji="0" lang="en-PH"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PH" sz="32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nawa'y</a:t>
            </a:r>
            <a:r>
              <a:rPr kumimoji="0" lang="en-PH"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PH" sz="32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laging</a:t>
            </a:r>
            <a:r>
              <a:rPr kumimoji="0" lang="en-PH"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may </a:t>
            </a:r>
            <a:r>
              <a:rPr kumimoji="0" lang="en-PH" sz="32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biyaya</a:t>
            </a:r>
            <a:r>
              <a:rPr kumimoji="0" lang="en-PH"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na </a:t>
            </a:r>
            <a:r>
              <a:rPr kumimoji="0" lang="en-PH" sz="32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magkalasang</a:t>
            </a:r>
            <a:r>
              <a:rPr kumimoji="0" lang="en-PH"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PH" sz="32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asin</a:t>
            </a:r>
            <a:r>
              <a:rPr kumimoji="0" lang="en-PH"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PH" sz="32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upang</a:t>
            </a:r>
            <a:r>
              <a:rPr kumimoji="0" lang="en-PH"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PH" sz="32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inyong</a:t>
            </a:r>
            <a:r>
              <a:rPr kumimoji="0" lang="en-PH"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PH" sz="32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maalaman</a:t>
            </a:r>
            <a:r>
              <a:rPr kumimoji="0" lang="en-PH"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kung </a:t>
            </a:r>
            <a:r>
              <a:rPr kumimoji="0" lang="en-PH" sz="32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ano</a:t>
            </a:r>
            <a:r>
              <a:rPr kumimoji="0" lang="en-PH"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ang </a:t>
            </a:r>
            <a:r>
              <a:rPr kumimoji="0" lang="en-PH" sz="32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nararapat</a:t>
            </a:r>
            <a:r>
              <a:rPr kumimoji="0" lang="en-PH"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PH" sz="32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ninyong</a:t>
            </a:r>
            <a:r>
              <a:rPr kumimoji="0" lang="en-PH"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PH" sz="32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isagot</a:t>
            </a:r>
            <a:r>
              <a:rPr kumimoji="0" lang="en-PH"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sa </a:t>
            </a:r>
            <a:r>
              <a:rPr kumimoji="0" lang="en-PH" sz="32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bawa't</a:t>
            </a:r>
            <a:r>
              <a:rPr kumimoji="0" lang="en-PH"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isa</a:t>
            </a:r>
            <a:r>
              <a:rPr kumimoji="0" lang="en"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24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Colosas 4:6</a:t>
            </a:r>
          </a:p>
        </p:txBody>
      </p:sp>
    </p:spTree>
    <p:extLst>
      <p:ext uri="{BB962C8B-B14F-4D97-AF65-F5344CB8AC3E}">
        <p14:creationId xmlns:p14="http://schemas.microsoft.com/office/powerpoint/2010/main" val="1401502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4495E8-96AB-468E-1F4E-29C20C7CA61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FA00F84-9612-4F7C-2F13-556BC5010BD0}"/>
              </a:ext>
            </a:extLst>
          </p:cNvPr>
          <p:cNvSpPr txBox="1"/>
          <p:nvPr/>
        </p:nvSpPr>
        <p:spPr>
          <a:xfrm>
            <a:off x="4886325" y="4267200"/>
            <a:ext cx="7334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noProof="0" dirty="0">
                <a:solidFill>
                  <a:srgbClr val="994B00"/>
                </a:solidFill>
              </a:rPr>
              <a:t>Relasyon ng mga mag-asawa (Col. 3:18-19)</a:t>
            </a:r>
          </a:p>
          <a:p>
            <a:pPr>
              <a:spcBef>
                <a:spcPts val="1200"/>
              </a:spcBef>
            </a:pPr>
            <a:r>
              <a:rPr lang="en" sz="2000" b="1" noProof="0" dirty="0">
                <a:solidFill>
                  <a:srgbClr val="399600"/>
                </a:solidFill>
              </a:rPr>
              <a:t>Ralasyon ng mga magulang at anak (Col. 3:20-21)</a:t>
            </a:r>
          </a:p>
          <a:p>
            <a:pPr>
              <a:spcBef>
                <a:spcPts val="1200"/>
              </a:spcBef>
            </a:pPr>
            <a:r>
              <a:rPr lang="en" sz="2000" b="1" noProof="0" dirty="0">
                <a:solidFill>
                  <a:srgbClr val="00A47B"/>
                </a:solidFill>
              </a:rPr>
              <a:t>Relasyon ng mga amo at manggagawa (Col. 3:22-25; 4:1)</a:t>
            </a:r>
          </a:p>
          <a:p>
            <a:pPr>
              <a:spcBef>
                <a:spcPts val="1200"/>
              </a:spcBef>
            </a:pPr>
            <a:r>
              <a:rPr lang="en" sz="2000" b="1" noProof="0" dirty="0">
                <a:solidFill>
                  <a:srgbClr val="8D009D"/>
                </a:solidFill>
              </a:rPr>
              <a:t>Relasyon sa Iglesia (Col. 4:2-4)</a:t>
            </a:r>
          </a:p>
          <a:p>
            <a:pPr>
              <a:spcBef>
                <a:spcPts val="1200"/>
              </a:spcBef>
            </a:pPr>
            <a:r>
              <a:rPr lang="en" sz="2000" b="1" noProof="0" dirty="0">
                <a:solidFill>
                  <a:srgbClr val="B70066"/>
                </a:solidFill>
              </a:rPr>
              <a:t>Ralasyon sa mga hindi kapananampalataya (Col. 4:5-6)</a:t>
            </a:r>
          </a:p>
        </p:txBody>
      </p:sp>
      <p:sp>
        <p:nvSpPr>
          <p:cNvPr id="3" name="CuadroTexto 2">
            <a:extLst>
              <a:ext uri="{FF2B5EF4-FFF2-40B4-BE49-F238E27FC236}">
                <a16:creationId xmlns:a16="http://schemas.microsoft.com/office/drawing/2014/main" id="{22DA995C-21D9-F2E5-092A-D4D0EB012166}"/>
              </a:ext>
            </a:extLst>
          </p:cNvPr>
          <p:cNvSpPr txBox="1"/>
          <p:nvPr/>
        </p:nvSpPr>
        <p:spPr>
          <a:xfrm>
            <a:off x="137842" y="81825"/>
            <a:ext cx="6296024" cy="1015663"/>
          </a:xfrm>
          <a:prstGeom prst="rect">
            <a:avLst/>
          </a:prstGeom>
          <a:noFill/>
        </p:spPr>
        <p:txBody>
          <a:bodyPr wrap="square" rtlCol="0">
            <a:spAutoFit/>
          </a:bodyPr>
          <a:lstStyle/>
          <a:p>
            <a:pPr>
              <a:spcBef>
                <a:spcPts val="600"/>
              </a:spcBef>
            </a:pPr>
            <a:r>
              <a:rPr lang="en" sz="2000" b="1" noProof="0" dirty="0">
                <a:solidFill>
                  <a:schemeClr val="bg1"/>
                </a:solidFill>
                <a:effectLst>
                  <a:glow rad="127000">
                    <a:srgbClr val="221700"/>
                  </a:glow>
                </a:effectLst>
              </a:rPr>
              <a:t>Sa mas praktikal na bahagi ng sulat, </a:t>
            </a:r>
            <a:r>
              <a:rPr lang="en" sz="2000" b="1" dirty="0">
                <a:solidFill>
                  <a:schemeClr val="bg1"/>
                </a:solidFill>
                <a:effectLst>
                  <a:glow rad="127000">
                    <a:srgbClr val="221700"/>
                  </a:glow>
                </a:effectLst>
              </a:rPr>
              <a:t>binanggit ni P</a:t>
            </a:r>
            <a:r>
              <a:rPr lang="en-PH" sz="2000" b="1" dirty="0">
                <a:solidFill>
                  <a:schemeClr val="bg1"/>
                </a:solidFill>
                <a:effectLst>
                  <a:glow rad="127000">
                    <a:srgbClr val="221700"/>
                  </a:glow>
                </a:effectLst>
              </a:rPr>
              <a:t>a</a:t>
            </a:r>
            <a:r>
              <a:rPr lang="en" sz="2000" b="1" dirty="0">
                <a:solidFill>
                  <a:schemeClr val="bg1"/>
                </a:solidFill>
                <a:effectLst>
                  <a:glow rad="127000">
                    <a:srgbClr val="221700"/>
                  </a:glow>
                </a:effectLst>
              </a:rPr>
              <a:t>blo ang paksa ng </a:t>
            </a:r>
            <a:r>
              <a:rPr lang="en" sz="2000" b="1" noProof="0" dirty="0">
                <a:solidFill>
                  <a:schemeClr val="bg1"/>
                </a:solidFill>
                <a:effectLst>
                  <a:glow rad="127000">
                    <a:srgbClr val="221700"/>
                  </a:glow>
                </a:effectLst>
              </a:rPr>
              <a:t>interpersonal na relasyon sa iba’t –ibang koneksyon ng impluwensya.</a:t>
            </a:r>
          </a:p>
        </p:txBody>
      </p:sp>
      <p:grpSp>
        <p:nvGrpSpPr>
          <p:cNvPr id="12" name="Grupo 11">
            <a:extLst>
              <a:ext uri="{FF2B5EF4-FFF2-40B4-BE49-F238E27FC236}">
                <a16:creationId xmlns:a16="http://schemas.microsoft.com/office/drawing/2014/main" id="{B39AAB5A-5728-7BB3-41FA-CB1AA6A12D34}"/>
              </a:ext>
            </a:extLst>
          </p:cNvPr>
          <p:cNvGrpSpPr/>
          <p:nvPr/>
        </p:nvGrpSpPr>
        <p:grpSpPr>
          <a:xfrm>
            <a:off x="6686026" y="267830"/>
            <a:ext cx="5368132" cy="3022333"/>
            <a:chOff x="6535161" y="267830"/>
            <a:chExt cx="5644125" cy="3022333"/>
          </a:xfrm>
          <a:effectLst>
            <a:outerShdw blurRad="50800" dist="38100" dir="2700000" algn="tl" rotWithShape="0">
              <a:prstClr val="black">
                <a:alpha val="40000"/>
              </a:prstClr>
            </a:outerShdw>
          </a:effectLst>
        </p:grpSpPr>
        <p:pic>
          <p:nvPicPr>
            <p:cNvPr id="5" name="Imagen 4" descr="Un hombre y una mujer sentados en un sillón&#10;&#10;El contenido generado por IA puede ser incorrecto.">
              <a:extLst>
                <a:ext uri="{FF2B5EF4-FFF2-40B4-BE49-F238E27FC236}">
                  <a16:creationId xmlns:a16="http://schemas.microsoft.com/office/drawing/2014/main" id="{936F00A6-2545-2D06-DAB6-7516886FFE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35161" y="267830"/>
              <a:ext cx="1811129" cy="3022333"/>
            </a:xfrm>
            <a:prstGeom prst="rect">
              <a:avLst/>
            </a:prstGeom>
            <a:ln w="38100" cap="sq">
              <a:solidFill>
                <a:schemeClr val="accent3">
                  <a:lumMod val="75000"/>
                </a:schemeClr>
              </a:solidFill>
              <a:prstDash val="solid"/>
              <a:miter lim="800000"/>
            </a:ln>
            <a:effectLst/>
          </p:spPr>
        </p:pic>
        <p:pic>
          <p:nvPicPr>
            <p:cNvPr id="7" name="Imagen 6" descr="Imagen que contiene persona, exterior, pasto, sostener&#10;&#10;El contenido generado por IA puede ser incorrecto.">
              <a:extLst>
                <a:ext uri="{FF2B5EF4-FFF2-40B4-BE49-F238E27FC236}">
                  <a16:creationId xmlns:a16="http://schemas.microsoft.com/office/drawing/2014/main" id="{63CA31EF-862A-4747-E447-EE05CADCFA8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46290" y="267830"/>
              <a:ext cx="1811129" cy="3022333"/>
            </a:xfrm>
            <a:prstGeom prst="rect">
              <a:avLst/>
            </a:prstGeom>
            <a:ln w="38100" cap="sq">
              <a:solidFill>
                <a:schemeClr val="accent3">
                  <a:lumMod val="75000"/>
                </a:schemeClr>
              </a:solidFill>
              <a:prstDash val="solid"/>
              <a:miter lim="800000"/>
            </a:ln>
            <a:effectLst/>
          </p:spPr>
        </p:pic>
        <p:pic>
          <p:nvPicPr>
            <p:cNvPr id="9" name="Imagen 8" descr="Un par de personas sentadas en una mesa&#10;&#10;El contenido generado por IA puede ser incorrecto.">
              <a:extLst>
                <a:ext uri="{FF2B5EF4-FFF2-40B4-BE49-F238E27FC236}">
                  <a16:creationId xmlns:a16="http://schemas.microsoft.com/office/drawing/2014/main" id="{B01EF547-B271-FD53-7B8C-2144FC9849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57419" y="267831"/>
              <a:ext cx="2021867" cy="3022332"/>
            </a:xfrm>
            <a:prstGeom prst="rect">
              <a:avLst/>
            </a:prstGeom>
            <a:ln w="38100" cap="sq">
              <a:solidFill>
                <a:schemeClr val="accent3">
                  <a:lumMod val="75000"/>
                </a:schemeClr>
              </a:solidFill>
              <a:prstDash val="solid"/>
              <a:miter lim="800000"/>
            </a:ln>
            <a:effectLst/>
          </p:spPr>
        </p:pic>
      </p:grpSp>
      <p:sp>
        <p:nvSpPr>
          <p:cNvPr id="11" name="CuadroTexto 10">
            <a:extLst>
              <a:ext uri="{FF2B5EF4-FFF2-40B4-BE49-F238E27FC236}">
                <a16:creationId xmlns:a16="http://schemas.microsoft.com/office/drawing/2014/main" id="{AC1E7CC0-8063-2B7F-A9B7-C36B1068576D}"/>
              </a:ext>
            </a:extLst>
          </p:cNvPr>
          <p:cNvSpPr txBox="1"/>
          <p:nvPr/>
        </p:nvSpPr>
        <p:spPr>
          <a:xfrm>
            <a:off x="98459" y="2147466"/>
            <a:ext cx="6296026" cy="1631216"/>
          </a:xfrm>
          <a:prstGeom prst="rect">
            <a:avLst/>
          </a:prstGeom>
          <a:noFill/>
        </p:spPr>
        <p:txBody>
          <a:bodyPr wrap="square">
            <a:spAutoFit/>
          </a:bodyPr>
          <a:lstStyle/>
          <a:p>
            <a:pPr>
              <a:spcBef>
                <a:spcPts val="600"/>
              </a:spcBef>
            </a:pPr>
            <a:r>
              <a:rPr lang="en" sz="2000" b="1" noProof="0" dirty="0">
                <a:solidFill>
                  <a:schemeClr val="bg1"/>
                </a:solidFill>
                <a:effectLst>
                  <a:glow rad="127000">
                    <a:srgbClr val="221700"/>
                  </a:glow>
                </a:effectLst>
              </a:rPr>
              <a:t>Nagbigay sa atin si P</a:t>
            </a:r>
            <a:r>
              <a:rPr lang="en-PH" sz="2000" b="1" noProof="0" dirty="0">
                <a:solidFill>
                  <a:schemeClr val="bg1"/>
                </a:solidFill>
                <a:effectLst>
                  <a:glow rad="127000">
                    <a:srgbClr val="221700"/>
                  </a:glow>
                </a:effectLst>
              </a:rPr>
              <a:t>a</a:t>
            </a:r>
            <a:r>
              <a:rPr lang="en" sz="2000" b="1" noProof="0" dirty="0">
                <a:solidFill>
                  <a:schemeClr val="bg1"/>
                </a:solidFill>
                <a:effectLst>
                  <a:glow rad="127000">
                    <a:srgbClr val="221700"/>
                  </a:glow>
                </a:effectLst>
              </a:rPr>
              <a:t>blo ng mga useful na prinsipyo sa pagpapalago sa relasyon ng mag-asawa, mga magulang at mga anak, mga amo at katulong, sa pagitan ng kapatiran sa iglesia, at sa pagitan ng mananampalataya at hindi kapananampalataya.</a:t>
            </a:r>
          </a:p>
        </p:txBody>
      </p:sp>
      <p:sp>
        <p:nvSpPr>
          <p:cNvPr id="14" name="CuadroTexto 13">
            <a:extLst>
              <a:ext uri="{FF2B5EF4-FFF2-40B4-BE49-F238E27FC236}">
                <a16:creationId xmlns:a16="http://schemas.microsoft.com/office/drawing/2014/main" id="{1531CDAC-61E5-0466-FAB2-9C35D2002F61}"/>
              </a:ext>
            </a:extLst>
          </p:cNvPr>
          <p:cNvSpPr txBox="1"/>
          <p:nvPr/>
        </p:nvSpPr>
        <p:spPr>
          <a:xfrm>
            <a:off x="96010" y="1078175"/>
            <a:ext cx="6576969" cy="1015663"/>
          </a:xfrm>
          <a:prstGeom prst="rect">
            <a:avLst/>
          </a:prstGeom>
          <a:noFill/>
        </p:spPr>
        <p:txBody>
          <a:bodyPr wrap="square">
            <a:spAutoFit/>
          </a:bodyPr>
          <a:lstStyle/>
          <a:p>
            <a:pPr>
              <a:spcBef>
                <a:spcPts val="600"/>
              </a:spcBef>
            </a:pPr>
            <a:r>
              <a:rPr lang="en" sz="2000" b="1" noProof="0" dirty="0">
                <a:solidFill>
                  <a:schemeClr val="bg1"/>
                </a:solidFill>
                <a:effectLst>
                  <a:glow rad="127000">
                    <a:srgbClr val="221700"/>
                  </a:glow>
                </a:effectLst>
              </a:rPr>
              <a:t>Nagdudulot ng tensyon at pagtatalo ang relasyon. Kaya, kailangang may pagkakasundo, pangkalahatang pagkakasundo sa mga katangian, goals, at mga layunin.</a:t>
            </a:r>
          </a:p>
        </p:txBody>
      </p:sp>
      <p:grpSp>
        <p:nvGrpSpPr>
          <p:cNvPr id="21" name="Grupo 20">
            <a:extLst>
              <a:ext uri="{FF2B5EF4-FFF2-40B4-BE49-F238E27FC236}">
                <a16:creationId xmlns:a16="http://schemas.microsoft.com/office/drawing/2014/main" id="{E75D5B22-45D6-E624-D0CE-E51A47406638}"/>
              </a:ext>
            </a:extLst>
          </p:cNvPr>
          <p:cNvGrpSpPr/>
          <p:nvPr/>
        </p:nvGrpSpPr>
        <p:grpSpPr>
          <a:xfrm>
            <a:off x="98459" y="3932526"/>
            <a:ext cx="4041809" cy="2805155"/>
            <a:chOff x="279934" y="3865151"/>
            <a:chExt cx="4041809" cy="2805155"/>
          </a:xfrm>
          <a:effectLst>
            <a:outerShdw blurRad="50800" dist="38100" dir="2700000" algn="tl" rotWithShape="0">
              <a:prstClr val="black">
                <a:alpha val="40000"/>
              </a:prstClr>
            </a:outerShdw>
          </a:effectLst>
        </p:grpSpPr>
        <p:pic>
          <p:nvPicPr>
            <p:cNvPr id="16" name="Imagen 15" descr="Personas posando por un foto&#10;&#10;El contenido generado por IA puede ser incorrecto.">
              <a:extLst>
                <a:ext uri="{FF2B5EF4-FFF2-40B4-BE49-F238E27FC236}">
                  <a16:creationId xmlns:a16="http://schemas.microsoft.com/office/drawing/2014/main" id="{CFD92944-E5FC-7144-C034-ECD20C3B3D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79934" y="3865151"/>
              <a:ext cx="1991628" cy="2805155"/>
            </a:xfrm>
            <a:prstGeom prst="rect">
              <a:avLst/>
            </a:prstGeom>
            <a:ln w="38100" cap="sq">
              <a:solidFill>
                <a:srgbClr val="6E5500"/>
              </a:solidFill>
              <a:prstDash val="solid"/>
              <a:miter lim="800000"/>
            </a:ln>
            <a:effectLst/>
          </p:spPr>
        </p:pic>
        <p:pic>
          <p:nvPicPr>
            <p:cNvPr id="18" name="Imagen 17">
              <a:extLst>
                <a:ext uri="{FF2B5EF4-FFF2-40B4-BE49-F238E27FC236}">
                  <a16:creationId xmlns:a16="http://schemas.microsoft.com/office/drawing/2014/main" id="{8D8D1B79-AAF9-0C8A-B072-2E8199BD7A2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30115" y="3865151"/>
              <a:ext cx="1991628" cy="2805155"/>
            </a:xfrm>
            <a:prstGeom prst="rect">
              <a:avLst/>
            </a:prstGeom>
            <a:ln w="38100" cap="sq">
              <a:solidFill>
                <a:srgbClr val="6E5500"/>
              </a:solidFill>
              <a:prstDash val="solid"/>
              <a:miter lim="800000"/>
            </a:ln>
            <a:effectLst/>
          </p:spPr>
        </p:pic>
      </p:grpSp>
      <p:pic>
        <p:nvPicPr>
          <p:cNvPr id="36" name="Imagen 35" descr="Forma&#10;&#10;El contenido generado por IA puede ser incorrecto.">
            <a:extLst>
              <a:ext uri="{FF2B5EF4-FFF2-40B4-BE49-F238E27FC236}">
                <a16:creationId xmlns:a16="http://schemas.microsoft.com/office/drawing/2014/main" id="{6D26DF65-5562-76C1-8C9F-11FD1475FF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4453520" y="5646694"/>
            <a:ext cx="231733" cy="386222"/>
          </a:xfrm>
          <a:prstGeom prst="rect">
            <a:avLst/>
          </a:prstGeom>
          <a:effectLst>
            <a:outerShdw blurRad="50800" dist="38100" dir="8100000" algn="tr" rotWithShape="0">
              <a:prstClr val="black">
                <a:alpha val="40000"/>
              </a:prstClr>
            </a:outerShdw>
          </a:effectLst>
        </p:spPr>
      </p:pic>
      <p:pic>
        <p:nvPicPr>
          <p:cNvPr id="37" name="Imagen 36" descr="Forma&#10;&#10;El contenido generado por IA puede ser incorrecto.">
            <a:extLst>
              <a:ext uri="{FF2B5EF4-FFF2-40B4-BE49-F238E27FC236}">
                <a16:creationId xmlns:a16="http://schemas.microsoft.com/office/drawing/2014/main" id="{4A6A2FD6-23CB-1F5C-8C4E-820EE65179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4453520" y="5188343"/>
            <a:ext cx="231733" cy="386222"/>
          </a:xfrm>
          <a:prstGeom prst="rect">
            <a:avLst/>
          </a:prstGeom>
          <a:effectLst>
            <a:outerShdw blurRad="50800" dist="38100" dir="8100000" algn="tr" rotWithShape="0">
              <a:prstClr val="black">
                <a:alpha val="40000"/>
              </a:prstClr>
            </a:outerShdw>
          </a:effectLst>
        </p:spPr>
      </p:pic>
      <p:pic>
        <p:nvPicPr>
          <p:cNvPr id="38" name="Imagen 37" descr="Forma&#10;&#10;El contenido generado por IA puede ser incorrecto.">
            <a:extLst>
              <a:ext uri="{FF2B5EF4-FFF2-40B4-BE49-F238E27FC236}">
                <a16:creationId xmlns:a16="http://schemas.microsoft.com/office/drawing/2014/main" id="{8BFB11B1-BAAA-7574-850A-E515D2B92D7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4453520" y="4729992"/>
            <a:ext cx="231733" cy="386222"/>
          </a:xfrm>
          <a:prstGeom prst="rect">
            <a:avLst/>
          </a:prstGeom>
          <a:effectLst>
            <a:outerShdw blurRad="50800" dist="38100" dir="8100000" algn="tr" rotWithShape="0">
              <a:prstClr val="black">
                <a:alpha val="40000"/>
              </a:prstClr>
            </a:outerShdw>
          </a:effectLst>
        </p:spPr>
      </p:pic>
      <p:pic>
        <p:nvPicPr>
          <p:cNvPr id="41" name="Imagen 40" descr="Forma&#10;&#10;El contenido generado por IA puede ser incorrecto.">
            <a:extLst>
              <a:ext uri="{FF2B5EF4-FFF2-40B4-BE49-F238E27FC236}">
                <a16:creationId xmlns:a16="http://schemas.microsoft.com/office/drawing/2014/main" id="{8F7042E2-DC14-91CB-A944-3345596D60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4453520" y="4271641"/>
            <a:ext cx="231733" cy="386222"/>
          </a:xfrm>
          <a:prstGeom prst="rect">
            <a:avLst/>
          </a:prstGeom>
          <a:effectLst>
            <a:outerShdw blurRad="50800" dist="38100" dir="8100000" algn="tr" rotWithShape="0">
              <a:prstClr val="black">
                <a:alpha val="40000"/>
              </a:prstClr>
            </a:outerShdw>
          </a:effectLst>
        </p:spPr>
      </p:pic>
      <p:pic>
        <p:nvPicPr>
          <p:cNvPr id="42" name="Imagen 41" descr="Forma&#10;&#10;El contenido generado por IA puede ser incorrecto.">
            <a:extLst>
              <a:ext uri="{FF2B5EF4-FFF2-40B4-BE49-F238E27FC236}">
                <a16:creationId xmlns:a16="http://schemas.microsoft.com/office/drawing/2014/main" id="{36623895-6DDB-4CC6-073C-7369F43A6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4453520" y="6105047"/>
            <a:ext cx="231733" cy="3862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751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style.rotation</p:attrName>
                                        </p:attrNameLst>
                                      </p:cBhvr>
                                      <p:tavLst>
                                        <p:tav tm="0">
                                          <p:val>
                                            <p:fltVal val="360"/>
                                          </p:val>
                                        </p:tav>
                                        <p:tav tm="100000">
                                          <p:val>
                                            <p:fltVal val="0"/>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 calcmode="lin" valueType="num">
                                      <p:cBhvr>
                                        <p:cTn id="50" dur="500" fill="hold"/>
                                        <p:tgtEl>
                                          <p:spTgt spid="38"/>
                                        </p:tgtEl>
                                        <p:attrNameLst>
                                          <p:attrName>style.rotation</p:attrName>
                                        </p:attrNameLst>
                                      </p:cBhvr>
                                      <p:tavLst>
                                        <p:tav tm="0">
                                          <p:val>
                                            <p:fltVal val="360"/>
                                          </p:val>
                                        </p:tav>
                                        <p:tav tm="100000">
                                          <p:val>
                                            <p:fltVal val="0"/>
                                          </p:val>
                                        </p:tav>
                                      </p:tavLst>
                                    </p:anim>
                                    <p:animEffect transition="in" filter="fade">
                                      <p:cBhvr>
                                        <p:cTn id="51" dur="500"/>
                                        <p:tgtEl>
                                          <p:spTgt spid="3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360"/>
                                          </p:val>
                                        </p:tav>
                                        <p:tav tm="100000">
                                          <p:val>
                                            <p:fltVal val="0"/>
                                          </p:val>
                                        </p:tav>
                                      </p:tavLst>
                                    </p:anim>
                                    <p:animEffect transition="in" filter="fade">
                                      <p:cBhvr>
                                        <p:cTn id="63" dur="500"/>
                                        <p:tgtEl>
                                          <p:spTgt spid="3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 calcmode="lin" valueType="num">
                                      <p:cBhvr>
                                        <p:cTn id="86" dur="500" fill="hold"/>
                                        <p:tgtEl>
                                          <p:spTgt spid="42"/>
                                        </p:tgtEl>
                                        <p:attrNameLst>
                                          <p:attrName>style.rotation</p:attrName>
                                        </p:attrNameLst>
                                      </p:cBhvr>
                                      <p:tavLst>
                                        <p:tav tm="0">
                                          <p:val>
                                            <p:fltVal val="360"/>
                                          </p:val>
                                        </p:tav>
                                        <p:tav tm="100000">
                                          <p:val>
                                            <p:fltVal val="0"/>
                                          </p:val>
                                        </p:tav>
                                      </p:tavLst>
                                    </p:anim>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47F7A7-4263-694E-3138-738D6390653A}"/>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8EDE6A8C-FA6B-72BF-AE3D-5E6A812B0727}"/>
              </a:ext>
            </a:extLst>
          </p:cNvPr>
          <p:cNvSpPr>
            <a:spLocks noGrp="1" noRot="1" noMove="1" noResize="1" noEditPoints="1" noAdjustHandles="1" noChangeArrowheads="1" noChangeShapeType="1"/>
          </p:cNvSpPr>
          <p:nvPr/>
        </p:nvSpPr>
        <p:spPr>
          <a:xfrm>
            <a:off x="0" y="0"/>
            <a:ext cx="12192000" cy="163121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C60D7319-0345-4215-5A1B-6ABFDF0A9C31}"/>
              </a:ext>
            </a:extLst>
          </p:cNvPr>
          <p:cNvSpPr txBox="1"/>
          <p:nvPr/>
        </p:nvSpPr>
        <p:spPr>
          <a:xfrm>
            <a:off x="0" y="0"/>
            <a:ext cx="8829675" cy="707886"/>
          </a:xfrm>
          <a:prstGeom prst="rect">
            <a:avLst/>
          </a:prstGeom>
          <a:noFill/>
        </p:spPr>
        <p:txBody>
          <a:bodyPr wrap="square">
            <a:spAutoFit/>
          </a:bodyPr>
          <a:lstStyle/>
          <a:p>
            <a:pPr algn="ctr"/>
            <a:r>
              <a:rPr lang="en" sz="40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RELASYON NG MAG-ASAWA</a:t>
            </a:r>
          </a:p>
        </p:txBody>
      </p:sp>
      <p:sp>
        <p:nvSpPr>
          <p:cNvPr id="5" name="CuadroTexto 4">
            <a:extLst>
              <a:ext uri="{FF2B5EF4-FFF2-40B4-BE49-F238E27FC236}">
                <a16:creationId xmlns:a16="http://schemas.microsoft.com/office/drawing/2014/main" id="{3F927DFA-3BDB-187E-49BB-F5F93F36D3EE}"/>
              </a:ext>
            </a:extLst>
          </p:cNvPr>
          <p:cNvSpPr txBox="1"/>
          <p:nvPr/>
        </p:nvSpPr>
        <p:spPr>
          <a:xfrm>
            <a:off x="261936" y="603588"/>
            <a:ext cx="8305801" cy="923330"/>
          </a:xfrm>
          <a:prstGeom prst="rect">
            <a:avLst/>
          </a:prstGeom>
          <a:noFill/>
        </p:spPr>
        <p:txBody>
          <a:bodyPr wrap="square">
            <a:spAutoFit/>
          </a:bodyPr>
          <a:lstStyle/>
          <a:p>
            <a:pPr algn="ctr"/>
            <a:r>
              <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Mga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babae</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pasakop</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kayo sa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inyo-inyong</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asawa</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gaya ng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nararapat</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sa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Panginoon</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Mga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lalake</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ibigin</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ninyo</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ang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inyo-inyong</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asawa</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huwag</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kayong</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maging</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mapait</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sa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kanila</a:t>
            </a:r>
            <a:r>
              <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 sz="1400"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(Colosas 3:18-19)</a:t>
            </a:r>
            <a:endPar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09441A8-E2E5-065B-F044-A421B004F6F9}"/>
              </a:ext>
            </a:extLst>
          </p:cNvPr>
          <p:cNvSpPr txBox="1"/>
          <p:nvPr/>
        </p:nvSpPr>
        <p:spPr>
          <a:xfrm>
            <a:off x="228598" y="1666399"/>
            <a:ext cx="11553827" cy="707886"/>
          </a:xfrm>
          <a:prstGeom prst="rect">
            <a:avLst/>
          </a:prstGeom>
          <a:noFill/>
        </p:spPr>
        <p:txBody>
          <a:bodyPr wrap="square" rtlCol="0">
            <a:spAutoFit/>
          </a:bodyPr>
          <a:lstStyle/>
          <a:p>
            <a:pPr>
              <a:spcBef>
                <a:spcPts val="600"/>
              </a:spcBef>
            </a:pPr>
            <a:r>
              <a:rPr lang="en" sz="2000" b="1" noProof="0" dirty="0"/>
              <a:t>S</a:t>
            </a:r>
            <a:r>
              <a:rPr lang="en-PH" sz="2000" b="1" noProof="0" dirty="0" err="1"/>
              <a:t>i</a:t>
            </a:r>
            <a:r>
              <a:rPr lang="en" sz="2000" b="1" noProof="0" dirty="0"/>
              <a:t>nulat sa parehong panahon, ang mga liham ng Colosas at Efeso ay naglalaman ng pareho (at nagtutulungang) payo sa mga mag-asawa (Col. 3:18-19; Efe. 5:21-33).</a:t>
            </a:r>
          </a:p>
        </p:txBody>
      </p:sp>
      <p:graphicFrame>
        <p:nvGraphicFramePr>
          <p:cNvPr id="2" name="Diagrama 1">
            <a:extLst>
              <a:ext uri="{FF2B5EF4-FFF2-40B4-BE49-F238E27FC236}">
                <a16:creationId xmlns:a16="http://schemas.microsoft.com/office/drawing/2014/main" id="{4E0FEADB-75F9-B8E1-BD78-638D9DC419C9}"/>
              </a:ext>
            </a:extLst>
          </p:cNvPr>
          <p:cNvGraphicFramePr/>
          <p:nvPr>
            <p:extLst>
              <p:ext uri="{D42A27DB-BD31-4B8C-83A1-F6EECF244321}">
                <p14:modId xmlns:p14="http://schemas.microsoft.com/office/powerpoint/2010/main" val="1622206234"/>
              </p:ext>
            </p:extLst>
          </p:nvPr>
        </p:nvGraphicFramePr>
        <p:xfrm>
          <a:off x="228598" y="2450248"/>
          <a:ext cx="1173480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A5BA2C93-5D83-44D3-0902-04DEAA62E8E4}"/>
              </a:ext>
            </a:extLst>
          </p:cNvPr>
          <p:cNvSpPr txBox="1"/>
          <p:nvPr/>
        </p:nvSpPr>
        <p:spPr>
          <a:xfrm>
            <a:off x="6757993" y="5156956"/>
            <a:ext cx="5434007" cy="1631216"/>
          </a:xfrm>
          <a:prstGeom prst="rect">
            <a:avLst/>
          </a:prstGeom>
          <a:noFill/>
        </p:spPr>
        <p:txBody>
          <a:bodyPr wrap="square" rtlCol="0">
            <a:spAutoFit/>
          </a:bodyPr>
          <a:lstStyle/>
          <a:p>
            <a:pPr>
              <a:spcBef>
                <a:spcPts val="600"/>
              </a:spcBef>
            </a:pPr>
            <a:r>
              <a:rPr lang="en" sz="2000" b="1" noProof="0" dirty="0"/>
              <a:t>Ang mag-asawa ay dapat kumilos bilang magka-team, kumukonsulta sa isa’t-isa, and may iisang desisyon, na ang asawang lalaki ang pinuno ng pamilya. Bawat isa ay dapat isipin ang kapakanan ng isa.</a:t>
            </a:r>
          </a:p>
        </p:txBody>
      </p:sp>
      <p:pic>
        <p:nvPicPr>
          <p:cNvPr id="9" name="Imagen 8" descr="Imagen que contiene interior, persona, tabla, mujer&#10;&#10;El contenido generado por IA puede ser incorrecto.">
            <a:extLst>
              <a:ext uri="{FF2B5EF4-FFF2-40B4-BE49-F238E27FC236}">
                <a16:creationId xmlns:a16="http://schemas.microsoft.com/office/drawing/2014/main" id="{B1C7BCCD-FB31-EC7B-FE66-F34D582C622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14298" y="5123235"/>
            <a:ext cx="1562102" cy="1635996"/>
          </a:xfrm>
          <a:prstGeom prst="ellipse">
            <a:avLst/>
          </a:prstGeom>
          <a:ln w="57150" cap="rnd">
            <a:solidFill>
              <a:srgbClr val="FFFFC2"/>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Una mujer con un florero con flores&#10;&#10;El contenido generado por IA puede ser incorrecto.">
            <a:extLst>
              <a:ext uri="{FF2B5EF4-FFF2-40B4-BE49-F238E27FC236}">
                <a16:creationId xmlns:a16="http://schemas.microsoft.com/office/drawing/2014/main" id="{4DE189F3-19DD-4A2F-C43F-A84DF9B9C3A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276853" y="5123235"/>
            <a:ext cx="1462090" cy="1631216"/>
          </a:xfrm>
          <a:prstGeom prst="ellipse">
            <a:avLst/>
          </a:prstGeom>
          <a:ln w="57150" cap="rnd">
            <a:solidFill>
              <a:srgbClr val="FFD69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exterior, persona, parado, pequeño&#10;&#10;El contenido generado por IA puede ser incorrecto.">
            <a:extLst>
              <a:ext uri="{FF2B5EF4-FFF2-40B4-BE49-F238E27FC236}">
                <a16:creationId xmlns:a16="http://schemas.microsoft.com/office/drawing/2014/main" id="{4B34D814-DB36-18A6-B74D-DEF0C737240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835150" y="5123235"/>
            <a:ext cx="1562102" cy="1631216"/>
          </a:xfrm>
          <a:prstGeom prst="ellipse">
            <a:avLst/>
          </a:prstGeom>
          <a:ln w="57150" cap="rnd">
            <a:solidFill>
              <a:srgbClr val="FFB9B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ombre sentado en una cama&#10;&#10;El contenido generado por IA puede ser incorrecto.">
            <a:extLst>
              <a:ext uri="{FF2B5EF4-FFF2-40B4-BE49-F238E27FC236}">
                <a16:creationId xmlns:a16="http://schemas.microsoft.com/office/drawing/2014/main" id="{01DE0F49-A1B4-9D0A-98EE-617B402340B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806"/>
          <a:stretch>
            <a:fillRect/>
          </a:stretch>
        </p:blipFill>
        <p:spPr>
          <a:xfrm>
            <a:off x="3556002" y="5123235"/>
            <a:ext cx="1562102" cy="1620758"/>
          </a:xfrm>
          <a:prstGeom prst="ellipse">
            <a:avLst/>
          </a:prstGeom>
          <a:ln w="57150" cap="rnd">
            <a:solidFill>
              <a:srgbClr val="85FF85"/>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Un niño sonriendo junto a un árbol&#10;&#10;El contenido generado por IA puede ser incorrecto.">
            <a:extLst>
              <a:ext uri="{FF2B5EF4-FFF2-40B4-BE49-F238E27FC236}">
                <a16:creationId xmlns:a16="http://schemas.microsoft.com/office/drawing/2014/main" id="{9DDA1A5B-15FA-0C44-0439-E6EE9F5FAD7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8908334" y="123469"/>
            <a:ext cx="3133724" cy="1377194"/>
          </a:xfrm>
          <a:prstGeom prst="roundRect">
            <a:avLst>
              <a:gd name="adj" fmla="val 50000"/>
            </a:avLst>
          </a:prstGeom>
          <a:solidFill>
            <a:srgbClr val="FFFFFF">
              <a:shade val="85000"/>
            </a:srgbClr>
          </a:solidFill>
          <a:ln>
            <a:noFill/>
          </a:ln>
          <a:effectLst>
            <a:outerShdw blurRad="50800" dist="38100" dir="16200000" rotWithShape="0">
              <a:prstClr val="black">
                <a:alpha val="40000"/>
              </a:prstClr>
            </a:outerShdw>
            <a:reflection blurRad="12700" stA="38000" endPos="12000" dist="5000" dir="5400000" sy="-100000" algn="bl" rotWithShape="0"/>
          </a:effectLst>
        </p:spPr>
      </p:pic>
    </p:spTree>
    <p:extLst>
      <p:ext uri="{BB962C8B-B14F-4D97-AF65-F5344CB8AC3E}">
        <p14:creationId xmlns:p14="http://schemas.microsoft.com/office/powerpoint/2010/main" val="11968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22A110CC-4706-466D-8CAB-E483FBF1D681}"/>
                                            </p:graphicEl>
                                          </p:spTgt>
                                        </p:tgtEl>
                                        <p:attrNameLst>
                                          <p:attrName>style.visibility</p:attrName>
                                        </p:attrNameLst>
                                      </p:cBhvr>
                                      <p:to>
                                        <p:strVal val="visible"/>
                                      </p:to>
                                    </p:set>
                                    <p:anim calcmode="lin" valueType="num">
                                      <p:cBhvr>
                                        <p:cTn id="30" dur="500" fill="hold"/>
                                        <p:tgtEl>
                                          <p:spTgt spid="2">
                                            <p:graphicEl>
                                              <a:dgm id="{22A110CC-4706-466D-8CAB-E483FBF1D681}"/>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2A110CC-4706-466D-8CAB-E483FBF1D681}"/>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22A110CC-4706-466D-8CAB-E483FBF1D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90"/>
                                          </p:val>
                                        </p:tav>
                                        <p:tav tm="100000">
                                          <p:val>
                                            <p:fltVal val="0"/>
                                          </p:val>
                                        </p:tav>
                                      </p:tavLst>
                                    </p:anim>
                                    <p:animEffect transition="in" filter="fade">
                                      <p:cBhvr>
                                        <p:cTn id="40" dur="500"/>
                                        <p:tgtEl>
                                          <p:spTgt spid="9"/>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
                                            <p:graphicEl>
                                              <a:dgm id="{CFB43D32-75D6-4679-9B25-04CC0E024F6B}"/>
                                            </p:graphicEl>
                                          </p:spTgt>
                                        </p:tgtEl>
                                        <p:attrNameLst>
                                          <p:attrName>style.visibility</p:attrName>
                                        </p:attrNameLst>
                                      </p:cBhvr>
                                      <p:to>
                                        <p:strVal val="visible"/>
                                      </p:to>
                                    </p:set>
                                    <p:animEffect transition="in" filter="fade">
                                      <p:cBhvr>
                                        <p:cTn id="44" dur="1000"/>
                                        <p:tgtEl>
                                          <p:spTgt spid="2">
                                            <p:graphicEl>
                                              <a:dgm id="{CFB43D32-75D6-4679-9B25-04CC0E024F6B}"/>
                                            </p:graphicEl>
                                          </p:spTgt>
                                        </p:tgtEl>
                                      </p:cBhvr>
                                    </p:animEffect>
                                    <p:anim calcmode="lin" valueType="num">
                                      <p:cBhvr>
                                        <p:cTn id="45" dur="1000" fill="hold"/>
                                        <p:tgtEl>
                                          <p:spTgt spid="2">
                                            <p:graphicEl>
                                              <a:dgm id="{CFB43D32-75D6-4679-9B25-04CC0E024F6B}"/>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CFB43D32-75D6-4679-9B25-04CC0E024F6B}"/>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DFFEC7CC-8650-4376-B344-F94E9DFE43D6}"/>
                                            </p:graphicEl>
                                          </p:spTgt>
                                        </p:tgtEl>
                                        <p:attrNameLst>
                                          <p:attrName>style.visibility</p:attrName>
                                        </p:attrNameLst>
                                      </p:cBhvr>
                                      <p:to>
                                        <p:strVal val="visible"/>
                                      </p:to>
                                    </p:set>
                                    <p:animEffect transition="in" filter="fade">
                                      <p:cBhvr>
                                        <p:cTn id="49" dur="1000"/>
                                        <p:tgtEl>
                                          <p:spTgt spid="2">
                                            <p:graphicEl>
                                              <a:dgm id="{DFFEC7CC-8650-4376-B344-F94E9DFE43D6}"/>
                                            </p:graphicEl>
                                          </p:spTgt>
                                        </p:tgtEl>
                                      </p:cBhvr>
                                    </p:animEffect>
                                    <p:anim calcmode="lin" valueType="num">
                                      <p:cBhvr>
                                        <p:cTn id="50" dur="1000" fill="hold"/>
                                        <p:tgtEl>
                                          <p:spTgt spid="2">
                                            <p:graphicEl>
                                              <a:dgm id="{DFFEC7CC-8650-4376-B344-F94E9DFE43D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FFEC7CC-8650-4376-B344-F94E9DFE43D6}"/>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5601FD7B-FCCF-4F1D-ACBA-CDDCA6D9F769}"/>
                                            </p:graphicEl>
                                          </p:spTgt>
                                        </p:tgtEl>
                                        <p:attrNameLst>
                                          <p:attrName>style.visibility</p:attrName>
                                        </p:attrNameLst>
                                      </p:cBhvr>
                                      <p:to>
                                        <p:strVal val="visible"/>
                                      </p:to>
                                    </p:set>
                                    <p:anim calcmode="lin" valueType="num">
                                      <p:cBhvr>
                                        <p:cTn id="56" dur="500" fill="hold"/>
                                        <p:tgtEl>
                                          <p:spTgt spid="2">
                                            <p:graphicEl>
                                              <a:dgm id="{5601FD7B-FCCF-4F1D-ACBA-CDDCA6D9F76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5601FD7B-FCCF-4F1D-ACBA-CDDCA6D9F76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5601FD7B-FCCF-4F1D-ACBA-CDDCA6D9F76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2">
                                            <p:graphicEl>
                                              <a:dgm id="{3773A89B-4B3E-4621-A26D-BC88B955BB3E}"/>
                                            </p:graphicEl>
                                          </p:spTgt>
                                        </p:tgtEl>
                                        <p:attrNameLst>
                                          <p:attrName>style.visibility</p:attrName>
                                        </p:attrNameLst>
                                      </p:cBhvr>
                                      <p:to>
                                        <p:strVal val="visible"/>
                                      </p:to>
                                    </p:set>
                                    <p:animEffect transition="in" filter="fade">
                                      <p:cBhvr>
                                        <p:cTn id="70" dur="1000"/>
                                        <p:tgtEl>
                                          <p:spTgt spid="2">
                                            <p:graphicEl>
                                              <a:dgm id="{3773A89B-4B3E-4621-A26D-BC88B955BB3E}"/>
                                            </p:graphicEl>
                                          </p:spTgt>
                                        </p:tgtEl>
                                      </p:cBhvr>
                                    </p:animEffect>
                                    <p:anim calcmode="lin" valueType="num">
                                      <p:cBhvr>
                                        <p:cTn id="71" dur="1000" fill="hold"/>
                                        <p:tgtEl>
                                          <p:spTgt spid="2">
                                            <p:graphicEl>
                                              <a:dgm id="{3773A89B-4B3E-4621-A26D-BC88B955BB3E}"/>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3773A89B-4B3E-4621-A26D-BC88B955BB3E}"/>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D10FB4C4-AF42-4FE5-93F7-62AC3A5E47F9}"/>
                                            </p:graphicEl>
                                          </p:spTgt>
                                        </p:tgtEl>
                                        <p:attrNameLst>
                                          <p:attrName>style.visibility</p:attrName>
                                        </p:attrNameLst>
                                      </p:cBhvr>
                                      <p:to>
                                        <p:strVal val="visible"/>
                                      </p:to>
                                    </p:set>
                                    <p:animEffect transition="in" filter="fade">
                                      <p:cBhvr>
                                        <p:cTn id="75" dur="1000"/>
                                        <p:tgtEl>
                                          <p:spTgt spid="2">
                                            <p:graphicEl>
                                              <a:dgm id="{D10FB4C4-AF42-4FE5-93F7-62AC3A5E47F9}"/>
                                            </p:graphicEl>
                                          </p:spTgt>
                                        </p:tgtEl>
                                      </p:cBhvr>
                                    </p:animEffect>
                                    <p:anim calcmode="lin" valueType="num">
                                      <p:cBhvr>
                                        <p:cTn id="76" dur="1000" fill="hold"/>
                                        <p:tgtEl>
                                          <p:spTgt spid="2">
                                            <p:graphicEl>
                                              <a:dgm id="{D10FB4C4-AF42-4FE5-93F7-62AC3A5E47F9}"/>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D10FB4C4-AF42-4FE5-93F7-62AC3A5E47F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 calcmode="lin" valueType="num">
                                      <p:cBhvr>
                                        <p:cTn id="84" dur="500" fill="hold"/>
                                        <p:tgtEl>
                                          <p:spTgt spid="15"/>
                                        </p:tgtEl>
                                        <p:attrNameLst>
                                          <p:attrName>style.rotation</p:attrName>
                                        </p:attrNameLst>
                                      </p:cBhvr>
                                      <p:tavLst>
                                        <p:tav tm="0">
                                          <p:val>
                                            <p:fltVal val="90"/>
                                          </p:val>
                                        </p:tav>
                                        <p:tav tm="100000">
                                          <p:val>
                                            <p:fltVal val="0"/>
                                          </p:val>
                                        </p:tav>
                                      </p:tavLst>
                                    </p:anim>
                                    <p:animEffect transition="in" filter="fade">
                                      <p:cBhvr>
                                        <p:cTn id="85" dur="500"/>
                                        <p:tgtEl>
                                          <p:spTgt spid="15"/>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2">
                                            <p:graphicEl>
                                              <a:dgm id="{0DF607FC-0E94-415E-AE7E-463DB608571B}"/>
                                            </p:graphicEl>
                                          </p:spTgt>
                                        </p:tgtEl>
                                        <p:attrNameLst>
                                          <p:attrName>style.visibility</p:attrName>
                                        </p:attrNameLst>
                                      </p:cBhvr>
                                      <p:to>
                                        <p:strVal val="visible"/>
                                      </p:to>
                                    </p:set>
                                    <p:animEffect transition="in" filter="fade">
                                      <p:cBhvr>
                                        <p:cTn id="89" dur="1000"/>
                                        <p:tgtEl>
                                          <p:spTgt spid="2">
                                            <p:graphicEl>
                                              <a:dgm id="{0DF607FC-0E94-415E-AE7E-463DB608571B}"/>
                                            </p:graphicEl>
                                          </p:spTgt>
                                        </p:tgtEl>
                                      </p:cBhvr>
                                    </p:animEffect>
                                    <p:anim calcmode="lin" valueType="num">
                                      <p:cBhvr>
                                        <p:cTn id="90" dur="1000" fill="hold"/>
                                        <p:tgtEl>
                                          <p:spTgt spid="2">
                                            <p:graphicEl>
                                              <a:dgm id="{0DF607FC-0E94-415E-AE7E-463DB608571B}"/>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DF607FC-0E94-415E-AE7E-463DB608571B}"/>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
                                            <p:graphicEl>
                                              <a:dgm id="{7A4C319D-A6F4-49C1-95C5-717447B2D079}"/>
                                            </p:graphicEl>
                                          </p:spTgt>
                                        </p:tgtEl>
                                        <p:attrNameLst>
                                          <p:attrName>style.visibility</p:attrName>
                                        </p:attrNameLst>
                                      </p:cBhvr>
                                      <p:to>
                                        <p:strVal val="visible"/>
                                      </p:to>
                                    </p:set>
                                    <p:animEffect transition="in" filter="fade">
                                      <p:cBhvr>
                                        <p:cTn id="94" dur="1000"/>
                                        <p:tgtEl>
                                          <p:spTgt spid="2">
                                            <p:graphicEl>
                                              <a:dgm id="{7A4C319D-A6F4-49C1-95C5-717447B2D079}"/>
                                            </p:graphicEl>
                                          </p:spTgt>
                                        </p:tgtEl>
                                      </p:cBhvr>
                                    </p:animEffect>
                                    <p:anim calcmode="lin" valueType="num">
                                      <p:cBhvr>
                                        <p:cTn id="95" dur="1000" fill="hold"/>
                                        <p:tgtEl>
                                          <p:spTgt spid="2">
                                            <p:graphicEl>
                                              <a:dgm id="{7A4C319D-A6F4-49C1-95C5-717447B2D079}"/>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7A4C319D-A6F4-49C1-95C5-717447B2D079}"/>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style.rotation</p:attrName>
                                        </p:attrNameLst>
                                      </p:cBhvr>
                                      <p:tavLst>
                                        <p:tav tm="0">
                                          <p:val>
                                            <p:fltVal val="90"/>
                                          </p:val>
                                        </p:tav>
                                        <p:tav tm="100000">
                                          <p:val>
                                            <p:fltVal val="0"/>
                                          </p:val>
                                        </p:tav>
                                      </p:tavLst>
                                    </p:anim>
                                    <p:animEffect transition="in" filter="fade">
                                      <p:cBhvr>
                                        <p:cTn id="104" dur="500"/>
                                        <p:tgtEl>
                                          <p:spTgt spid="11"/>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2">
                                            <p:graphicEl>
                                              <a:dgm id="{33F76738-9471-4389-B0C3-C88D813565F9}"/>
                                            </p:graphicEl>
                                          </p:spTgt>
                                        </p:tgtEl>
                                        <p:attrNameLst>
                                          <p:attrName>style.visibility</p:attrName>
                                        </p:attrNameLst>
                                      </p:cBhvr>
                                      <p:to>
                                        <p:strVal val="visible"/>
                                      </p:to>
                                    </p:set>
                                    <p:animEffect transition="in" filter="fade">
                                      <p:cBhvr>
                                        <p:cTn id="108" dur="1000"/>
                                        <p:tgtEl>
                                          <p:spTgt spid="2">
                                            <p:graphicEl>
                                              <a:dgm id="{33F76738-9471-4389-B0C3-C88D813565F9}"/>
                                            </p:graphicEl>
                                          </p:spTgt>
                                        </p:tgtEl>
                                      </p:cBhvr>
                                    </p:animEffect>
                                    <p:anim calcmode="lin" valueType="num">
                                      <p:cBhvr>
                                        <p:cTn id="109" dur="1000" fill="hold"/>
                                        <p:tgtEl>
                                          <p:spTgt spid="2">
                                            <p:graphicEl>
                                              <a:dgm id="{33F76738-9471-4389-B0C3-C88D813565F9}"/>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33F76738-9471-4389-B0C3-C88D813565F9}"/>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62195F57-FACC-4C3E-B7F8-191AF549327B}"/>
                                            </p:graphicEl>
                                          </p:spTgt>
                                        </p:tgtEl>
                                        <p:attrNameLst>
                                          <p:attrName>style.visibility</p:attrName>
                                        </p:attrNameLst>
                                      </p:cBhvr>
                                      <p:to>
                                        <p:strVal val="visible"/>
                                      </p:to>
                                    </p:set>
                                    <p:animEffect transition="in" filter="fade">
                                      <p:cBhvr>
                                        <p:cTn id="113" dur="1000"/>
                                        <p:tgtEl>
                                          <p:spTgt spid="2">
                                            <p:graphicEl>
                                              <a:dgm id="{62195F57-FACC-4C3E-B7F8-191AF549327B}"/>
                                            </p:graphicEl>
                                          </p:spTgt>
                                        </p:tgtEl>
                                      </p:cBhvr>
                                    </p:animEffect>
                                    <p:anim calcmode="lin" valueType="num">
                                      <p:cBhvr>
                                        <p:cTn id="114" dur="1000" fill="hold"/>
                                        <p:tgtEl>
                                          <p:spTgt spid="2">
                                            <p:graphicEl>
                                              <a:dgm id="{62195F57-FACC-4C3E-B7F8-191AF549327B}"/>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62195F57-FACC-4C3E-B7F8-191AF549327B}"/>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left)">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A1254B-08AC-71AB-3459-C3AD32E65853}"/>
              </a:ext>
            </a:extLst>
          </p:cNvPr>
          <p:cNvSpPr txBox="1"/>
          <p:nvPr/>
        </p:nvSpPr>
        <p:spPr>
          <a:xfrm>
            <a:off x="1602297" y="479011"/>
            <a:ext cx="8871663" cy="5709255"/>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“Magbigay ang bawat isa ng pagmamahal sa halip na maningil nito. P</a:t>
            </a:r>
            <a:r>
              <a:rPr lang="en-PH" sz="2400" b="1" noProof="0" dirty="0">
                <a:latin typeface="Constantia" panose="02030602050306030303" pitchFamily="18" charset="0"/>
              </a:rPr>
              <a:t>a</a:t>
            </a:r>
            <a:r>
              <a:rPr lang="en" sz="2400" b="1" noProof="0" dirty="0">
                <a:latin typeface="Constantia" panose="02030602050306030303" pitchFamily="18" charset="0"/>
              </a:rPr>
              <a:t>gyamanin ang pinakamabuti sa inyong mga sarili, at maging mabilis sa pagkilala ng mabubuting katangian ng isa’t-isa. Ang pagkaalam na pinapahalagahan ay magandang pampasigla at satisfaction. Ang simpatiya at respeto ay humihimok ng pagsisikap na maging mahusay, at ang pag-ibig mismo ay lumalago habang nag-uudyok ito sa mas matataas na mga hangarin. […]</a:t>
            </a:r>
          </a:p>
          <a:p>
            <a:pPr>
              <a:spcBef>
                <a:spcPts val="600"/>
              </a:spcBef>
            </a:pPr>
            <a:r>
              <a:rPr lang="en" sz="2400" b="1" noProof="0" dirty="0">
                <a:latin typeface="Constantia" panose="02030602050306030303" pitchFamily="18" charset="0"/>
              </a:rPr>
              <a:t>Dapat igalang ng mga asawang babae ang kanilang asawa. Dapat mahalin ng asawa ang kanilang asawang babae; at habang pinag-iisa sila ng kanilang panata sa kasal, </a:t>
            </a:r>
            <a:r>
              <a:rPr lang="en" sz="2400" b="1" dirty="0">
                <a:latin typeface="Constantia" panose="02030602050306030303" pitchFamily="18" charset="0"/>
              </a:rPr>
              <a:t>dapat din silang pag-isahin kay Kristo ng kanilang pananampalataya sa Kanya</a:t>
            </a:r>
            <a:r>
              <a:rPr lang="en" sz="2400" b="1" noProof="0" dirty="0">
                <a:latin typeface="Constantia" panose="02030602050306030303" pitchFamily="18" charset="0"/>
              </a:rPr>
              <a:t>. Ano ang mas nakalulugod sa Dios kaysa makita ang mga nagpapakasal na magkasamang nag-aaral tungkol kay Jesus at maging puspos ng Kanyang Espiritu?</a:t>
            </a:r>
          </a:p>
        </p:txBody>
      </p:sp>
      <p:sp>
        <p:nvSpPr>
          <p:cNvPr id="4" name="CuadroTexto 3">
            <a:extLst>
              <a:ext uri="{FF2B5EF4-FFF2-40B4-BE49-F238E27FC236}">
                <a16:creationId xmlns:a16="http://schemas.microsoft.com/office/drawing/2014/main" id="{E250363D-DF77-43D7-58C3-0D9B90368BFB}"/>
              </a:ext>
            </a:extLst>
          </p:cNvPr>
          <p:cNvSpPr txBox="1"/>
          <p:nvPr/>
        </p:nvSpPr>
        <p:spPr>
          <a:xfrm>
            <a:off x="6751786" y="6119657"/>
            <a:ext cx="3722174" cy="338554"/>
          </a:xfrm>
          <a:prstGeom prst="rect">
            <a:avLst/>
          </a:prstGeom>
          <a:noFill/>
        </p:spPr>
        <p:txBody>
          <a:bodyPr wrap="none" rtlCol="0">
            <a:spAutoFit/>
          </a:bodyPr>
          <a:lstStyle/>
          <a:p>
            <a:pPr algn="r"/>
            <a:r>
              <a:rPr lang="en" sz="1600" b="1" noProof="0" dirty="0"/>
              <a:t>EGW (The Christian Home, pp. 107, 114)</a:t>
            </a:r>
          </a:p>
        </p:txBody>
      </p:sp>
    </p:spTree>
    <p:extLst>
      <p:ext uri="{BB962C8B-B14F-4D97-AF65-F5344CB8AC3E}">
        <p14:creationId xmlns:p14="http://schemas.microsoft.com/office/powerpoint/2010/main" val="41053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59094D8-5113-A9DD-EA62-11CFC8A2C0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EB8A2C-4F58-E30C-C475-D84A53E4E5AD}"/>
              </a:ext>
            </a:extLst>
          </p:cNvPr>
          <p:cNvSpPr txBox="1"/>
          <p:nvPr/>
        </p:nvSpPr>
        <p:spPr>
          <a:xfrm>
            <a:off x="0" y="-58992"/>
            <a:ext cx="12192000" cy="646331"/>
          </a:xfrm>
          <a:prstGeom prst="rect">
            <a:avLst/>
          </a:prstGeom>
          <a:noFill/>
        </p:spPr>
        <p:txBody>
          <a:bodyPr wrap="square">
            <a:spAutoFit/>
          </a:bodyPr>
          <a:lstStyle/>
          <a:p>
            <a:pPr algn="ctr"/>
            <a:r>
              <a:rPr lang="en" sz="36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RELASYON NG MGA MAGULANG AT MGA ANAK</a:t>
            </a:r>
          </a:p>
        </p:txBody>
      </p:sp>
      <p:sp>
        <p:nvSpPr>
          <p:cNvPr id="5" name="CuadroTexto 4">
            <a:extLst>
              <a:ext uri="{FF2B5EF4-FFF2-40B4-BE49-F238E27FC236}">
                <a16:creationId xmlns:a16="http://schemas.microsoft.com/office/drawing/2014/main" id="{1B815248-CF51-8488-B757-CCD4FBEB356A}"/>
              </a:ext>
            </a:extLst>
          </p:cNvPr>
          <p:cNvSpPr txBox="1"/>
          <p:nvPr/>
        </p:nvSpPr>
        <p:spPr>
          <a:xfrm>
            <a:off x="1219199" y="503673"/>
            <a:ext cx="9753601" cy="919401"/>
          </a:xfrm>
          <a:prstGeom prst="roundRect">
            <a:avLst/>
          </a:prstGeom>
          <a:gradFill flip="none" rotWithShape="1">
            <a:gsLst>
              <a:gs pos="0">
                <a:schemeClr val="accent4">
                  <a:lumMod val="20000"/>
                  <a:lumOff val="80000"/>
                </a:schemeClr>
              </a:gs>
              <a:gs pos="100000">
                <a:schemeClr val="accent6">
                  <a:lumMod val="20000"/>
                  <a:lumOff val="80000"/>
                </a:schemeClr>
              </a:gs>
            </a:gsLst>
            <a:lin ang="0" scaled="1"/>
            <a:tileRect/>
          </a:gradFill>
          <a:ln w="38100">
            <a:gradFill flip="none" rotWithShape="1">
              <a:gsLst>
                <a:gs pos="0">
                  <a:schemeClr val="accent6">
                    <a:lumMod val="75000"/>
                  </a:schemeClr>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tIns="0" bIns="0" anchor="ctr" anchorCtr="0">
            <a:spAutoFit/>
            <a:sp3d extrusionH="57150">
              <a:bevelT w="38100" h="38100"/>
            </a:sp3d>
          </a:bodyPr>
          <a:lstStyle/>
          <a:p>
            <a:pPr algn="ctr"/>
            <a:r>
              <a:rPr lang="en" b="1" noProof="0" dirty="0">
                <a:solidFill>
                  <a:schemeClr val="accent6">
                    <a:lumMod val="75000"/>
                  </a:schemeClr>
                </a:solidFill>
                <a:latin typeface="Comic Sans MS" panose="030F0702030302020204" pitchFamily="66" charset="0"/>
              </a:rPr>
              <a:t>“</a:t>
            </a:r>
            <a:r>
              <a:rPr lang="en-PH" b="1" dirty="0">
                <a:solidFill>
                  <a:schemeClr val="accent6">
                    <a:lumMod val="75000"/>
                  </a:schemeClr>
                </a:solidFill>
                <a:latin typeface="Comic Sans MS" panose="030F0702030302020204" pitchFamily="66" charset="0"/>
              </a:rPr>
              <a:t>Mga </a:t>
            </a:r>
            <a:r>
              <a:rPr lang="en-PH" b="1" dirty="0" err="1">
                <a:solidFill>
                  <a:schemeClr val="accent6">
                    <a:lumMod val="75000"/>
                  </a:schemeClr>
                </a:solidFill>
                <a:latin typeface="Comic Sans MS" panose="030F0702030302020204" pitchFamily="66" charset="0"/>
              </a:rPr>
              <a:t>anak</a:t>
            </a:r>
            <a:r>
              <a:rPr lang="en-PH" b="1" dirty="0">
                <a:solidFill>
                  <a:schemeClr val="accent6">
                    <a:lumMod val="75000"/>
                  </a:schemeClr>
                </a:solidFill>
                <a:latin typeface="Comic Sans MS" panose="030F0702030302020204" pitchFamily="66" charset="0"/>
              </a:rPr>
              <a:t>, </a:t>
            </a:r>
            <a:r>
              <a:rPr lang="en-PH" b="1" dirty="0" err="1">
                <a:solidFill>
                  <a:schemeClr val="accent6">
                    <a:lumMod val="75000"/>
                  </a:schemeClr>
                </a:solidFill>
                <a:latin typeface="Comic Sans MS" panose="030F0702030302020204" pitchFamily="66" charset="0"/>
              </a:rPr>
              <a:t>magsitalima</a:t>
            </a:r>
            <a:r>
              <a:rPr lang="en-PH" b="1" dirty="0">
                <a:solidFill>
                  <a:schemeClr val="accent6">
                    <a:lumMod val="75000"/>
                  </a:schemeClr>
                </a:solidFill>
                <a:latin typeface="Comic Sans MS" panose="030F0702030302020204" pitchFamily="66" charset="0"/>
              </a:rPr>
              <a:t> kayo sa </a:t>
            </a:r>
            <a:r>
              <a:rPr lang="en-PH" b="1" dirty="0" err="1">
                <a:solidFill>
                  <a:schemeClr val="accent6">
                    <a:lumMod val="75000"/>
                  </a:schemeClr>
                </a:solidFill>
                <a:latin typeface="Comic Sans MS" panose="030F0702030302020204" pitchFamily="66" charset="0"/>
              </a:rPr>
              <a:t>inyong</a:t>
            </a:r>
            <a:r>
              <a:rPr lang="en-PH" b="1" dirty="0">
                <a:solidFill>
                  <a:schemeClr val="accent6">
                    <a:lumMod val="75000"/>
                  </a:schemeClr>
                </a:solidFill>
                <a:latin typeface="Comic Sans MS" panose="030F0702030302020204" pitchFamily="66" charset="0"/>
              </a:rPr>
              <a:t> </a:t>
            </a:r>
            <a:r>
              <a:rPr lang="en-PH" b="1" dirty="0" err="1">
                <a:solidFill>
                  <a:schemeClr val="accent6">
                    <a:lumMod val="75000"/>
                  </a:schemeClr>
                </a:solidFill>
                <a:latin typeface="Comic Sans MS" panose="030F0702030302020204" pitchFamily="66" charset="0"/>
              </a:rPr>
              <a:t>magulang</a:t>
            </a:r>
            <a:r>
              <a:rPr lang="en-PH" b="1" dirty="0">
                <a:solidFill>
                  <a:schemeClr val="accent6">
                    <a:lumMod val="75000"/>
                  </a:schemeClr>
                </a:solidFill>
                <a:latin typeface="Comic Sans MS" panose="030F0702030302020204" pitchFamily="66" charset="0"/>
              </a:rPr>
              <a:t> sa lahat ng mga bagay, </a:t>
            </a:r>
            <a:r>
              <a:rPr lang="en-PH" b="1" dirty="0" err="1">
                <a:solidFill>
                  <a:schemeClr val="accent6">
                    <a:lumMod val="75000"/>
                  </a:schemeClr>
                </a:solidFill>
                <a:latin typeface="Comic Sans MS" panose="030F0702030302020204" pitchFamily="66" charset="0"/>
              </a:rPr>
              <a:t>sapagka't</a:t>
            </a:r>
            <a:r>
              <a:rPr lang="en-PH" b="1" dirty="0">
                <a:solidFill>
                  <a:schemeClr val="accent6">
                    <a:lumMod val="75000"/>
                  </a:schemeClr>
                </a:solidFill>
                <a:latin typeface="Comic Sans MS" panose="030F0702030302020204" pitchFamily="66" charset="0"/>
              </a:rPr>
              <a:t> </a:t>
            </a:r>
            <a:r>
              <a:rPr lang="en-PH" b="1" dirty="0" err="1">
                <a:solidFill>
                  <a:schemeClr val="accent6">
                    <a:lumMod val="75000"/>
                  </a:schemeClr>
                </a:solidFill>
                <a:latin typeface="Comic Sans MS" panose="030F0702030302020204" pitchFamily="66" charset="0"/>
              </a:rPr>
              <a:t>ito'y</a:t>
            </a:r>
            <a:r>
              <a:rPr lang="en-PH" b="1" dirty="0">
                <a:solidFill>
                  <a:schemeClr val="accent6">
                    <a:lumMod val="75000"/>
                  </a:schemeClr>
                </a:solidFill>
                <a:latin typeface="Comic Sans MS" panose="030F0702030302020204" pitchFamily="66" charset="0"/>
              </a:rPr>
              <a:t> </a:t>
            </a:r>
            <a:r>
              <a:rPr lang="en-PH" b="1" dirty="0" err="1">
                <a:solidFill>
                  <a:schemeClr val="accent6">
                    <a:lumMod val="75000"/>
                  </a:schemeClr>
                </a:solidFill>
                <a:latin typeface="Comic Sans MS" panose="030F0702030302020204" pitchFamily="66" charset="0"/>
              </a:rPr>
              <a:t>totoong</a:t>
            </a:r>
            <a:r>
              <a:rPr lang="en-PH" b="1" dirty="0">
                <a:solidFill>
                  <a:schemeClr val="accent6">
                    <a:lumMod val="75000"/>
                  </a:schemeClr>
                </a:solidFill>
                <a:latin typeface="Comic Sans MS" panose="030F0702030302020204" pitchFamily="66" charset="0"/>
              </a:rPr>
              <a:t> </a:t>
            </a:r>
            <a:r>
              <a:rPr lang="en-PH" b="1" dirty="0" err="1">
                <a:solidFill>
                  <a:schemeClr val="accent6">
                    <a:lumMod val="75000"/>
                  </a:schemeClr>
                </a:solidFill>
                <a:latin typeface="Comic Sans MS" panose="030F0702030302020204" pitchFamily="66" charset="0"/>
              </a:rPr>
              <a:t>nakalulugod</a:t>
            </a:r>
            <a:r>
              <a:rPr lang="en-PH" b="1" dirty="0">
                <a:solidFill>
                  <a:schemeClr val="accent6">
                    <a:lumMod val="75000"/>
                  </a:schemeClr>
                </a:solidFill>
                <a:latin typeface="Comic Sans MS" panose="030F0702030302020204" pitchFamily="66" charset="0"/>
              </a:rPr>
              <a:t> sa </a:t>
            </a:r>
            <a:r>
              <a:rPr lang="en-PH" b="1" dirty="0" err="1">
                <a:solidFill>
                  <a:schemeClr val="accent6">
                    <a:lumMod val="75000"/>
                  </a:schemeClr>
                </a:solidFill>
                <a:latin typeface="Comic Sans MS" panose="030F0702030302020204" pitchFamily="66" charset="0"/>
              </a:rPr>
              <a:t>Panginoon</a:t>
            </a:r>
            <a:r>
              <a:rPr lang="en-PH" b="1" dirty="0">
                <a:solidFill>
                  <a:schemeClr val="accent6">
                    <a:lumMod val="75000"/>
                  </a:schemeClr>
                </a:solidFill>
                <a:latin typeface="Comic Sans MS" panose="030F0702030302020204" pitchFamily="66" charset="0"/>
              </a:rPr>
              <a:t>. Mga ama, </a:t>
            </a:r>
            <a:r>
              <a:rPr lang="en-PH" b="1" dirty="0" err="1">
                <a:solidFill>
                  <a:schemeClr val="accent6">
                    <a:lumMod val="75000"/>
                  </a:schemeClr>
                </a:solidFill>
                <a:latin typeface="Comic Sans MS" panose="030F0702030302020204" pitchFamily="66" charset="0"/>
              </a:rPr>
              <a:t>huwag</a:t>
            </a:r>
            <a:r>
              <a:rPr lang="en-PH" b="1" dirty="0">
                <a:solidFill>
                  <a:schemeClr val="accent6">
                    <a:lumMod val="75000"/>
                  </a:schemeClr>
                </a:solidFill>
                <a:latin typeface="Comic Sans MS" panose="030F0702030302020204" pitchFamily="66" charset="0"/>
              </a:rPr>
              <a:t> </a:t>
            </a:r>
            <a:r>
              <a:rPr lang="en-PH" b="1" dirty="0" err="1">
                <a:solidFill>
                  <a:schemeClr val="accent6">
                    <a:lumMod val="75000"/>
                  </a:schemeClr>
                </a:solidFill>
                <a:latin typeface="Comic Sans MS" panose="030F0702030302020204" pitchFamily="66" charset="0"/>
              </a:rPr>
              <a:t>ninyong</a:t>
            </a:r>
            <a:r>
              <a:rPr lang="en-PH" b="1" dirty="0">
                <a:solidFill>
                  <a:schemeClr val="accent6">
                    <a:lumMod val="75000"/>
                  </a:schemeClr>
                </a:solidFill>
                <a:latin typeface="Comic Sans MS" panose="030F0702030302020204" pitchFamily="66" charset="0"/>
              </a:rPr>
              <a:t> </a:t>
            </a:r>
            <a:r>
              <a:rPr lang="en-PH" b="1" dirty="0" err="1">
                <a:solidFill>
                  <a:schemeClr val="accent6">
                    <a:lumMod val="75000"/>
                  </a:schemeClr>
                </a:solidFill>
                <a:latin typeface="Comic Sans MS" panose="030F0702030302020204" pitchFamily="66" charset="0"/>
              </a:rPr>
              <a:t>ipamungkahi</a:t>
            </a:r>
            <a:r>
              <a:rPr lang="en-PH" b="1" dirty="0">
                <a:solidFill>
                  <a:schemeClr val="accent6">
                    <a:lumMod val="75000"/>
                  </a:schemeClr>
                </a:solidFill>
                <a:latin typeface="Comic Sans MS" panose="030F0702030302020204" pitchFamily="66" charset="0"/>
              </a:rPr>
              <a:t> sa </a:t>
            </a:r>
            <a:r>
              <a:rPr lang="en-PH" b="1" dirty="0" err="1">
                <a:solidFill>
                  <a:schemeClr val="accent6">
                    <a:lumMod val="75000"/>
                  </a:schemeClr>
                </a:solidFill>
                <a:latin typeface="Comic Sans MS" panose="030F0702030302020204" pitchFamily="66" charset="0"/>
              </a:rPr>
              <a:t>galit</a:t>
            </a:r>
            <a:r>
              <a:rPr lang="en-PH" b="1" dirty="0">
                <a:solidFill>
                  <a:schemeClr val="accent6">
                    <a:lumMod val="75000"/>
                  </a:schemeClr>
                </a:solidFill>
                <a:latin typeface="Comic Sans MS" panose="030F0702030302020204" pitchFamily="66" charset="0"/>
              </a:rPr>
              <a:t> ang </a:t>
            </a:r>
            <a:r>
              <a:rPr lang="en-PH" b="1" dirty="0" err="1">
                <a:solidFill>
                  <a:schemeClr val="accent6">
                    <a:lumMod val="75000"/>
                  </a:schemeClr>
                </a:solidFill>
                <a:latin typeface="Comic Sans MS" panose="030F0702030302020204" pitchFamily="66" charset="0"/>
              </a:rPr>
              <a:t>inyong</a:t>
            </a:r>
            <a:r>
              <a:rPr lang="en-PH" b="1" dirty="0">
                <a:solidFill>
                  <a:schemeClr val="accent6">
                    <a:lumMod val="75000"/>
                  </a:schemeClr>
                </a:solidFill>
                <a:latin typeface="Comic Sans MS" panose="030F0702030302020204" pitchFamily="66" charset="0"/>
              </a:rPr>
              <a:t> mga </a:t>
            </a:r>
            <a:r>
              <a:rPr lang="en-PH" b="1" dirty="0" err="1">
                <a:solidFill>
                  <a:schemeClr val="accent6">
                    <a:lumMod val="75000"/>
                  </a:schemeClr>
                </a:solidFill>
                <a:latin typeface="Comic Sans MS" panose="030F0702030302020204" pitchFamily="66" charset="0"/>
              </a:rPr>
              <a:t>anak</a:t>
            </a:r>
            <a:r>
              <a:rPr lang="en-PH" b="1" dirty="0">
                <a:solidFill>
                  <a:schemeClr val="accent6">
                    <a:lumMod val="75000"/>
                  </a:schemeClr>
                </a:solidFill>
                <a:latin typeface="Comic Sans MS" panose="030F0702030302020204" pitchFamily="66" charset="0"/>
              </a:rPr>
              <a:t>, </a:t>
            </a:r>
            <a:r>
              <a:rPr lang="en-PH" b="1" dirty="0" err="1">
                <a:solidFill>
                  <a:schemeClr val="accent6">
                    <a:lumMod val="75000"/>
                  </a:schemeClr>
                </a:solidFill>
                <a:latin typeface="Comic Sans MS" panose="030F0702030302020204" pitchFamily="66" charset="0"/>
              </a:rPr>
              <a:t>upang</a:t>
            </a:r>
            <a:r>
              <a:rPr lang="en-PH" b="1" dirty="0">
                <a:solidFill>
                  <a:schemeClr val="accent6">
                    <a:lumMod val="75000"/>
                  </a:schemeClr>
                </a:solidFill>
                <a:latin typeface="Comic Sans MS" panose="030F0702030302020204" pitchFamily="66" charset="0"/>
              </a:rPr>
              <a:t> </a:t>
            </a:r>
            <a:r>
              <a:rPr lang="en-PH" b="1" dirty="0" err="1">
                <a:solidFill>
                  <a:schemeClr val="accent6">
                    <a:lumMod val="75000"/>
                  </a:schemeClr>
                </a:solidFill>
                <a:latin typeface="Comic Sans MS" panose="030F0702030302020204" pitchFamily="66" charset="0"/>
              </a:rPr>
              <a:t>huwag</a:t>
            </a:r>
            <a:r>
              <a:rPr lang="en-PH" b="1" dirty="0">
                <a:solidFill>
                  <a:schemeClr val="accent6">
                    <a:lumMod val="75000"/>
                  </a:schemeClr>
                </a:solidFill>
                <a:latin typeface="Comic Sans MS" panose="030F0702030302020204" pitchFamily="66" charset="0"/>
              </a:rPr>
              <a:t> </a:t>
            </a:r>
            <a:r>
              <a:rPr lang="en-PH" b="1" dirty="0" err="1">
                <a:solidFill>
                  <a:schemeClr val="accent6">
                    <a:lumMod val="75000"/>
                  </a:schemeClr>
                </a:solidFill>
                <a:latin typeface="Comic Sans MS" panose="030F0702030302020204" pitchFamily="66" charset="0"/>
              </a:rPr>
              <a:t>manghina</a:t>
            </a:r>
            <a:r>
              <a:rPr lang="en-PH" b="1" dirty="0">
                <a:solidFill>
                  <a:schemeClr val="accent6">
                    <a:lumMod val="75000"/>
                  </a:schemeClr>
                </a:solidFill>
                <a:latin typeface="Comic Sans MS" panose="030F0702030302020204" pitchFamily="66" charset="0"/>
              </a:rPr>
              <a:t> ang </a:t>
            </a:r>
            <a:r>
              <a:rPr lang="en-PH" b="1" dirty="0" err="1">
                <a:solidFill>
                  <a:schemeClr val="accent6">
                    <a:lumMod val="75000"/>
                  </a:schemeClr>
                </a:solidFill>
                <a:latin typeface="Comic Sans MS" panose="030F0702030302020204" pitchFamily="66" charset="0"/>
              </a:rPr>
              <a:t>loob</a:t>
            </a:r>
            <a:r>
              <a:rPr lang="en-PH" b="1" dirty="0">
                <a:solidFill>
                  <a:schemeClr val="accent6">
                    <a:lumMod val="75000"/>
                  </a:schemeClr>
                </a:solidFill>
                <a:latin typeface="Comic Sans MS" panose="030F0702030302020204" pitchFamily="66" charset="0"/>
              </a:rPr>
              <a:t> </a:t>
            </a:r>
            <a:r>
              <a:rPr lang="en-PH" b="1" dirty="0" err="1">
                <a:solidFill>
                  <a:schemeClr val="accent6">
                    <a:lumMod val="75000"/>
                  </a:schemeClr>
                </a:solidFill>
                <a:latin typeface="Comic Sans MS" panose="030F0702030302020204" pitchFamily="66" charset="0"/>
              </a:rPr>
              <a:t>nila</a:t>
            </a:r>
            <a:r>
              <a:rPr lang="en" b="1" noProof="0" dirty="0">
                <a:solidFill>
                  <a:schemeClr val="accent6">
                    <a:lumMod val="75000"/>
                  </a:schemeClr>
                </a:solidFill>
                <a:latin typeface="Comic Sans MS" panose="030F0702030302020204" pitchFamily="66" charset="0"/>
              </a:rPr>
              <a:t>. </a:t>
            </a:r>
            <a:r>
              <a:rPr lang="en" sz="1400" b="1" noProof="0" dirty="0">
                <a:solidFill>
                  <a:schemeClr val="accent6">
                    <a:lumMod val="75000"/>
                  </a:schemeClr>
                </a:solidFill>
                <a:latin typeface="Comic Sans MS" panose="030F0702030302020204" pitchFamily="66" charset="0"/>
              </a:rPr>
              <a:t>(Colosas 3:20-21)</a:t>
            </a:r>
          </a:p>
        </p:txBody>
      </p:sp>
      <p:sp>
        <p:nvSpPr>
          <p:cNvPr id="6" name="CuadroTexto 5">
            <a:extLst>
              <a:ext uri="{FF2B5EF4-FFF2-40B4-BE49-F238E27FC236}">
                <a16:creationId xmlns:a16="http://schemas.microsoft.com/office/drawing/2014/main" id="{8DA2E0F1-341F-F95F-A2AD-7DFC186AC7FB}"/>
              </a:ext>
            </a:extLst>
          </p:cNvPr>
          <p:cNvSpPr txBox="1"/>
          <p:nvPr/>
        </p:nvSpPr>
        <p:spPr>
          <a:xfrm>
            <a:off x="2150625" y="1561408"/>
            <a:ext cx="8063693" cy="1323439"/>
          </a:xfrm>
          <a:prstGeom prst="rect">
            <a:avLst/>
          </a:prstGeom>
          <a:noFill/>
        </p:spPr>
        <p:txBody>
          <a:bodyPr wrap="square" rtlCol="0">
            <a:spAutoFit/>
          </a:bodyPr>
          <a:lstStyle/>
          <a:p>
            <a:pPr>
              <a:spcBef>
                <a:spcPts val="600"/>
              </a:spcBef>
            </a:pPr>
            <a:r>
              <a:rPr lang="en" sz="2000" b="1" dirty="0"/>
              <a:t>Sa pamayanan ngayon</a:t>
            </a:r>
            <a:r>
              <a:rPr lang="en" sz="2000" b="1" noProof="0" dirty="0"/>
              <a:t>, ang salitang “magulang" ay dapat tumukoy sa mga pamilyang buo at nag-iisang magulang. Ayon kay P</a:t>
            </a:r>
            <a:r>
              <a:rPr lang="en-PH" sz="2000" b="1" noProof="0" dirty="0"/>
              <a:t>a</a:t>
            </a:r>
            <a:r>
              <a:rPr lang="en" sz="2000" b="1" noProof="0" dirty="0"/>
              <a:t>blo, ang malusog na relasyon ay hindi lang tungkulin ng mga magulang, ngunit pati na rin mismo ng mga anak.</a:t>
            </a:r>
          </a:p>
        </p:txBody>
      </p:sp>
      <p:graphicFrame>
        <p:nvGraphicFramePr>
          <p:cNvPr id="4" name="Diagrama 3">
            <a:extLst>
              <a:ext uri="{FF2B5EF4-FFF2-40B4-BE49-F238E27FC236}">
                <a16:creationId xmlns:a16="http://schemas.microsoft.com/office/drawing/2014/main" id="{2A45160F-23E2-1816-E6D5-9658D87B2892}"/>
              </a:ext>
            </a:extLst>
          </p:cNvPr>
          <p:cNvGraphicFramePr/>
          <p:nvPr>
            <p:extLst>
              <p:ext uri="{D42A27DB-BD31-4B8C-83A1-F6EECF244321}">
                <p14:modId xmlns:p14="http://schemas.microsoft.com/office/powerpoint/2010/main" val="2840845163"/>
              </p:ext>
            </p:extLst>
          </p:nvPr>
        </p:nvGraphicFramePr>
        <p:xfrm>
          <a:off x="238124" y="2970073"/>
          <a:ext cx="11816223" cy="279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78723A1-C0E2-3E07-CC39-1C56BCAF66F3}"/>
              </a:ext>
            </a:extLst>
          </p:cNvPr>
          <p:cNvSpPr txBox="1"/>
          <p:nvPr/>
        </p:nvSpPr>
        <p:spPr>
          <a:xfrm>
            <a:off x="260713" y="5726613"/>
            <a:ext cx="8669901" cy="1200329"/>
          </a:xfrm>
          <a:prstGeom prst="rect">
            <a:avLst/>
          </a:prstGeom>
          <a:noFill/>
        </p:spPr>
        <p:txBody>
          <a:bodyPr wrap="square" rtlCol="0">
            <a:spAutoFit/>
          </a:bodyPr>
          <a:lstStyle/>
          <a:p>
            <a:pPr>
              <a:spcBef>
                <a:spcPts val="600"/>
              </a:spcBef>
            </a:pPr>
            <a:r>
              <a:rPr lang="en" b="1" noProof="0" dirty="0"/>
              <a:t>Ang pang-umaga o pang-gabing pagsamba ng pamilya ay mahalaga upang matutunan ng ating mga anak ang tungkol sa Dios at magpasya para sa walanghanggang buhay. At huwag nating kalimutan na ang pinakamalaking tagapagturo sa ating mga anak ay ang ating halimbawa.</a:t>
            </a:r>
          </a:p>
        </p:txBody>
      </p:sp>
      <p:pic>
        <p:nvPicPr>
          <p:cNvPr id="10" name="Imagen 9" descr="Un grupo de personas sentadas&#10;&#10;El contenido generado por IA puede ser incorrecto.">
            <a:extLst>
              <a:ext uri="{FF2B5EF4-FFF2-40B4-BE49-F238E27FC236}">
                <a16:creationId xmlns:a16="http://schemas.microsoft.com/office/drawing/2014/main" id="{15BA3CC6-D9BC-F375-7FBC-A4B62FEF2D1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30614" y="5862001"/>
            <a:ext cx="3023262" cy="937004"/>
          </a:xfrm>
          <a:prstGeom prst="roundRect">
            <a:avLst>
              <a:gd name="adj" fmla="val 35555"/>
            </a:avLst>
          </a:prstGeom>
          <a:ln w="28575">
            <a:solidFill>
              <a:schemeClr val="accent3">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Un par de personas de pie&#10;&#10;El contenido generado por IA puede ser incorrecto.">
            <a:extLst>
              <a:ext uri="{FF2B5EF4-FFF2-40B4-BE49-F238E27FC236}">
                <a16:creationId xmlns:a16="http://schemas.microsoft.com/office/drawing/2014/main" id="{1F4464A6-272F-54FE-787D-A325A00C7A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6587" y="1525519"/>
            <a:ext cx="1941580" cy="1359328"/>
          </a:xfrm>
          <a:prstGeom prst="round2DiagRect">
            <a:avLst>
              <a:gd name="adj1" fmla="val 0"/>
              <a:gd name="adj2" fmla="val 17866"/>
            </a:avLst>
          </a:prstGeom>
          <a:ln w="38100" cap="sq">
            <a:solidFill>
              <a:schemeClr val="accent4">
                <a:lumMod val="75000"/>
              </a:schemeClr>
            </a:solidFill>
            <a:miter lim="800000"/>
          </a:ln>
          <a:effectLst>
            <a:outerShdw blurRad="50800" dist="38100" dir="10800000" algn="r" rotWithShape="0">
              <a:prstClr val="black">
                <a:alpha val="40000"/>
              </a:prstClr>
            </a:outerShdw>
          </a:effectLst>
        </p:spPr>
      </p:pic>
      <p:pic>
        <p:nvPicPr>
          <p:cNvPr id="16" name="Imagen 15" descr="Imagen que contiene persona, interior, niño, joven&#10;&#10;El contenido generado por IA puede ser incorrecto.">
            <a:extLst>
              <a:ext uri="{FF2B5EF4-FFF2-40B4-BE49-F238E27FC236}">
                <a16:creationId xmlns:a16="http://schemas.microsoft.com/office/drawing/2014/main" id="{7EDB1BC2-A669-B9BF-8EBE-9A7F2947306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0286777" y="1525519"/>
            <a:ext cx="1844137" cy="1359328"/>
          </a:xfrm>
          <a:prstGeom prst="round2DiagRect">
            <a:avLst>
              <a:gd name="adj1" fmla="val 16667"/>
              <a:gd name="adj2" fmla="val 0"/>
            </a:avLst>
          </a:prstGeom>
          <a:ln w="38100" cap="sq">
            <a:solidFill>
              <a:schemeClr val="accent6">
                <a:lumMod val="75000"/>
              </a:schemeClr>
            </a:solidFill>
            <a:miter lim="800000"/>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232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graphicEl>
                                              <a:dgm id="{A1A6CABC-8F83-4877-8923-49EC9D1B1223}"/>
                                            </p:graphicEl>
                                          </p:spTgt>
                                        </p:tgtEl>
                                        <p:attrNameLst>
                                          <p:attrName>style.visibility</p:attrName>
                                        </p:attrNameLst>
                                      </p:cBhvr>
                                      <p:to>
                                        <p:strVal val="visible"/>
                                      </p:to>
                                    </p:set>
                                    <p:anim calcmode="lin" valueType="num">
                                      <p:cBhvr>
                                        <p:cTn id="30" dur="500" fill="hold"/>
                                        <p:tgtEl>
                                          <p:spTgt spid="4">
                                            <p:graphicEl>
                                              <a:dgm id="{A1A6CABC-8F83-4877-8923-49EC9D1B1223}"/>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A1A6CABC-8F83-4877-8923-49EC9D1B1223}"/>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A1A6CABC-8F83-4877-8923-49EC9D1B12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graphicEl>
                                              <a:dgm id="{8C9C4CCF-77E5-4330-B682-33D260B7E9D7}"/>
                                            </p:graphicEl>
                                          </p:spTgt>
                                        </p:tgtEl>
                                        <p:attrNameLst>
                                          <p:attrName>style.visibility</p:attrName>
                                        </p:attrNameLst>
                                      </p:cBhvr>
                                      <p:to>
                                        <p:strVal val="visible"/>
                                      </p:to>
                                    </p:set>
                                    <p:animEffect transition="in" filter="fade">
                                      <p:cBhvr>
                                        <p:cTn id="37" dur="1000"/>
                                        <p:tgtEl>
                                          <p:spTgt spid="4">
                                            <p:graphicEl>
                                              <a:dgm id="{8C9C4CCF-77E5-4330-B682-33D260B7E9D7}"/>
                                            </p:graphicEl>
                                          </p:spTgt>
                                        </p:tgtEl>
                                      </p:cBhvr>
                                    </p:animEffect>
                                    <p:anim calcmode="lin" valueType="num">
                                      <p:cBhvr>
                                        <p:cTn id="38" dur="1000" fill="hold"/>
                                        <p:tgtEl>
                                          <p:spTgt spid="4">
                                            <p:graphicEl>
                                              <a:dgm id="{8C9C4CCF-77E5-4330-B682-33D260B7E9D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8C9C4CCF-77E5-4330-B682-33D260B7E9D7}"/>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
                                            <p:graphicEl>
                                              <a:dgm id="{CA9A7C24-E244-4634-8B22-F1CBDEFD86E3}"/>
                                            </p:graphicEl>
                                          </p:spTgt>
                                        </p:tgtEl>
                                        <p:attrNameLst>
                                          <p:attrName>style.visibility</p:attrName>
                                        </p:attrNameLst>
                                      </p:cBhvr>
                                      <p:to>
                                        <p:strVal val="visible"/>
                                      </p:to>
                                    </p:set>
                                    <p:animEffect transition="in" filter="fade">
                                      <p:cBhvr>
                                        <p:cTn id="42" dur="1000"/>
                                        <p:tgtEl>
                                          <p:spTgt spid="4">
                                            <p:graphicEl>
                                              <a:dgm id="{CA9A7C24-E244-4634-8B22-F1CBDEFD86E3}"/>
                                            </p:graphicEl>
                                          </p:spTgt>
                                        </p:tgtEl>
                                      </p:cBhvr>
                                    </p:animEffect>
                                    <p:anim calcmode="lin" valueType="num">
                                      <p:cBhvr>
                                        <p:cTn id="43" dur="1000" fill="hold"/>
                                        <p:tgtEl>
                                          <p:spTgt spid="4">
                                            <p:graphicEl>
                                              <a:dgm id="{CA9A7C24-E244-4634-8B22-F1CBDEFD86E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A9A7C24-E244-4634-8B22-F1CBDEFD86E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graphicEl>
                                              <a:dgm id="{756AD8EF-519C-4358-A6C3-7981CC18B1D6}"/>
                                            </p:graphicEl>
                                          </p:spTgt>
                                        </p:tgtEl>
                                        <p:attrNameLst>
                                          <p:attrName>style.visibility</p:attrName>
                                        </p:attrNameLst>
                                      </p:cBhvr>
                                      <p:to>
                                        <p:strVal val="visible"/>
                                      </p:to>
                                    </p:set>
                                    <p:animEffect transition="in" filter="fade">
                                      <p:cBhvr>
                                        <p:cTn id="49" dur="1000"/>
                                        <p:tgtEl>
                                          <p:spTgt spid="4">
                                            <p:graphicEl>
                                              <a:dgm id="{756AD8EF-519C-4358-A6C3-7981CC18B1D6}"/>
                                            </p:graphicEl>
                                          </p:spTgt>
                                        </p:tgtEl>
                                      </p:cBhvr>
                                    </p:animEffect>
                                    <p:anim calcmode="lin" valueType="num">
                                      <p:cBhvr>
                                        <p:cTn id="50" dur="1000" fill="hold"/>
                                        <p:tgtEl>
                                          <p:spTgt spid="4">
                                            <p:graphicEl>
                                              <a:dgm id="{756AD8EF-519C-4358-A6C3-7981CC18B1D6}"/>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756AD8EF-519C-4358-A6C3-7981CC18B1D6}"/>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
                                            <p:graphicEl>
                                              <a:dgm id="{F640A27C-8C42-44C1-9B48-D099E17F5BE9}"/>
                                            </p:graphicEl>
                                          </p:spTgt>
                                        </p:tgtEl>
                                        <p:attrNameLst>
                                          <p:attrName>style.visibility</p:attrName>
                                        </p:attrNameLst>
                                      </p:cBhvr>
                                      <p:to>
                                        <p:strVal val="visible"/>
                                      </p:to>
                                    </p:set>
                                    <p:animEffect transition="in" filter="fade">
                                      <p:cBhvr>
                                        <p:cTn id="54" dur="1000"/>
                                        <p:tgtEl>
                                          <p:spTgt spid="4">
                                            <p:graphicEl>
                                              <a:dgm id="{F640A27C-8C42-44C1-9B48-D099E17F5BE9}"/>
                                            </p:graphicEl>
                                          </p:spTgt>
                                        </p:tgtEl>
                                      </p:cBhvr>
                                    </p:animEffect>
                                    <p:anim calcmode="lin" valueType="num">
                                      <p:cBhvr>
                                        <p:cTn id="55" dur="1000" fill="hold"/>
                                        <p:tgtEl>
                                          <p:spTgt spid="4">
                                            <p:graphicEl>
                                              <a:dgm id="{F640A27C-8C42-44C1-9B48-D099E17F5BE9}"/>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F640A27C-8C42-44C1-9B48-D099E17F5BE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
                                            <p:graphicEl>
                                              <a:dgm id="{2D503935-13DF-4B73-99C0-753AEFE7F23B}"/>
                                            </p:graphicEl>
                                          </p:spTgt>
                                        </p:tgtEl>
                                        <p:attrNameLst>
                                          <p:attrName>style.visibility</p:attrName>
                                        </p:attrNameLst>
                                      </p:cBhvr>
                                      <p:to>
                                        <p:strVal val="visible"/>
                                      </p:to>
                                    </p:set>
                                    <p:animEffect transition="in" filter="fade">
                                      <p:cBhvr>
                                        <p:cTn id="61" dur="1000"/>
                                        <p:tgtEl>
                                          <p:spTgt spid="4">
                                            <p:graphicEl>
                                              <a:dgm id="{2D503935-13DF-4B73-99C0-753AEFE7F23B}"/>
                                            </p:graphicEl>
                                          </p:spTgt>
                                        </p:tgtEl>
                                      </p:cBhvr>
                                    </p:animEffect>
                                    <p:anim calcmode="lin" valueType="num">
                                      <p:cBhvr>
                                        <p:cTn id="62" dur="1000" fill="hold"/>
                                        <p:tgtEl>
                                          <p:spTgt spid="4">
                                            <p:graphicEl>
                                              <a:dgm id="{2D503935-13DF-4B73-99C0-753AEFE7F23B}"/>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2D503935-13DF-4B73-99C0-753AEFE7F23B}"/>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702E98B1-CADF-478D-AB4A-58735C204F93}"/>
                                            </p:graphicEl>
                                          </p:spTgt>
                                        </p:tgtEl>
                                        <p:attrNameLst>
                                          <p:attrName>style.visibility</p:attrName>
                                        </p:attrNameLst>
                                      </p:cBhvr>
                                      <p:to>
                                        <p:strVal val="visible"/>
                                      </p:to>
                                    </p:set>
                                    <p:animEffect transition="in" filter="fade">
                                      <p:cBhvr>
                                        <p:cTn id="66" dur="1000"/>
                                        <p:tgtEl>
                                          <p:spTgt spid="4">
                                            <p:graphicEl>
                                              <a:dgm id="{702E98B1-CADF-478D-AB4A-58735C204F93}"/>
                                            </p:graphicEl>
                                          </p:spTgt>
                                        </p:tgtEl>
                                      </p:cBhvr>
                                    </p:animEffect>
                                    <p:anim calcmode="lin" valueType="num">
                                      <p:cBhvr>
                                        <p:cTn id="67" dur="1000" fill="hold"/>
                                        <p:tgtEl>
                                          <p:spTgt spid="4">
                                            <p:graphicEl>
                                              <a:dgm id="{702E98B1-CADF-478D-AB4A-58735C204F93}"/>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702E98B1-CADF-478D-AB4A-58735C204F93}"/>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Left)">
                                      <p:cBhvr>
                                        <p:cTn id="73" dur="500"/>
                                        <p:tgtEl>
                                          <p:spTgt spid="16"/>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4">
                                            <p:graphicEl>
                                              <a:dgm id="{8D1FCC57-E009-44E7-BDDE-564FA8434E87}"/>
                                            </p:graphicEl>
                                          </p:spTgt>
                                        </p:tgtEl>
                                        <p:attrNameLst>
                                          <p:attrName>style.visibility</p:attrName>
                                        </p:attrNameLst>
                                      </p:cBhvr>
                                      <p:to>
                                        <p:strVal val="visible"/>
                                      </p:to>
                                    </p:set>
                                    <p:anim calcmode="lin" valueType="num">
                                      <p:cBhvr>
                                        <p:cTn id="77" dur="500" fill="hold"/>
                                        <p:tgtEl>
                                          <p:spTgt spid="4">
                                            <p:graphicEl>
                                              <a:dgm id="{8D1FCC57-E009-44E7-BDDE-564FA8434E87}"/>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8D1FCC57-E009-44E7-BDDE-564FA8434E87}"/>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8D1FCC57-E009-44E7-BDDE-564FA8434E8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graphicEl>
                                              <a:dgm id="{48B70EC1-24F9-40A4-BEDB-4B2EBD602C82}"/>
                                            </p:graphicEl>
                                          </p:spTgt>
                                        </p:tgtEl>
                                        <p:attrNameLst>
                                          <p:attrName>style.visibility</p:attrName>
                                        </p:attrNameLst>
                                      </p:cBhvr>
                                      <p:to>
                                        <p:strVal val="visible"/>
                                      </p:to>
                                    </p:set>
                                    <p:animEffect transition="in" filter="fade">
                                      <p:cBhvr>
                                        <p:cTn id="84" dur="1000"/>
                                        <p:tgtEl>
                                          <p:spTgt spid="4">
                                            <p:graphicEl>
                                              <a:dgm id="{48B70EC1-24F9-40A4-BEDB-4B2EBD602C82}"/>
                                            </p:graphicEl>
                                          </p:spTgt>
                                        </p:tgtEl>
                                      </p:cBhvr>
                                    </p:animEffect>
                                    <p:anim calcmode="lin" valueType="num">
                                      <p:cBhvr>
                                        <p:cTn id="85" dur="1000" fill="hold"/>
                                        <p:tgtEl>
                                          <p:spTgt spid="4">
                                            <p:graphicEl>
                                              <a:dgm id="{48B70EC1-24F9-40A4-BEDB-4B2EBD602C82}"/>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48B70EC1-24F9-40A4-BEDB-4B2EBD602C82}"/>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CFBF0DCF-3A8B-4CEB-9CA0-3A680372CEEF}"/>
                                            </p:graphicEl>
                                          </p:spTgt>
                                        </p:tgtEl>
                                        <p:attrNameLst>
                                          <p:attrName>style.visibility</p:attrName>
                                        </p:attrNameLst>
                                      </p:cBhvr>
                                      <p:to>
                                        <p:strVal val="visible"/>
                                      </p:to>
                                    </p:set>
                                    <p:animEffect transition="in" filter="fade">
                                      <p:cBhvr>
                                        <p:cTn id="89" dur="1000"/>
                                        <p:tgtEl>
                                          <p:spTgt spid="4">
                                            <p:graphicEl>
                                              <a:dgm id="{CFBF0DCF-3A8B-4CEB-9CA0-3A680372CEEF}"/>
                                            </p:graphicEl>
                                          </p:spTgt>
                                        </p:tgtEl>
                                      </p:cBhvr>
                                    </p:animEffect>
                                    <p:anim calcmode="lin" valueType="num">
                                      <p:cBhvr>
                                        <p:cTn id="90" dur="1000" fill="hold"/>
                                        <p:tgtEl>
                                          <p:spTgt spid="4">
                                            <p:graphicEl>
                                              <a:dgm id="{CFBF0DCF-3A8B-4CEB-9CA0-3A680372CEEF}"/>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CFBF0DCF-3A8B-4CEB-9CA0-3A680372CEEF}"/>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4">
                                            <p:graphicEl>
                                              <a:dgm id="{E429F922-4E73-46C9-9A0E-37A949914D9C}"/>
                                            </p:graphicEl>
                                          </p:spTgt>
                                        </p:tgtEl>
                                        <p:attrNameLst>
                                          <p:attrName>style.visibility</p:attrName>
                                        </p:attrNameLst>
                                      </p:cBhvr>
                                      <p:to>
                                        <p:strVal val="visible"/>
                                      </p:to>
                                    </p:set>
                                    <p:animEffect transition="in" filter="fade">
                                      <p:cBhvr>
                                        <p:cTn id="96" dur="1000"/>
                                        <p:tgtEl>
                                          <p:spTgt spid="4">
                                            <p:graphicEl>
                                              <a:dgm id="{E429F922-4E73-46C9-9A0E-37A949914D9C}"/>
                                            </p:graphicEl>
                                          </p:spTgt>
                                        </p:tgtEl>
                                      </p:cBhvr>
                                    </p:animEffect>
                                    <p:anim calcmode="lin" valueType="num">
                                      <p:cBhvr>
                                        <p:cTn id="97" dur="1000" fill="hold"/>
                                        <p:tgtEl>
                                          <p:spTgt spid="4">
                                            <p:graphicEl>
                                              <a:dgm id="{E429F922-4E73-46C9-9A0E-37A949914D9C}"/>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E429F922-4E73-46C9-9A0E-37A949914D9C}"/>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
                                            <p:graphicEl>
                                              <a:dgm id="{93315151-46DF-47EE-B053-18AE76ABB3DE}"/>
                                            </p:graphicEl>
                                          </p:spTgt>
                                        </p:tgtEl>
                                        <p:attrNameLst>
                                          <p:attrName>style.visibility</p:attrName>
                                        </p:attrNameLst>
                                      </p:cBhvr>
                                      <p:to>
                                        <p:strVal val="visible"/>
                                      </p:to>
                                    </p:set>
                                    <p:animEffect transition="in" filter="fade">
                                      <p:cBhvr>
                                        <p:cTn id="101" dur="1000"/>
                                        <p:tgtEl>
                                          <p:spTgt spid="4">
                                            <p:graphicEl>
                                              <a:dgm id="{93315151-46DF-47EE-B053-18AE76ABB3DE}"/>
                                            </p:graphicEl>
                                          </p:spTgt>
                                        </p:tgtEl>
                                      </p:cBhvr>
                                    </p:animEffect>
                                    <p:anim calcmode="lin" valueType="num">
                                      <p:cBhvr>
                                        <p:cTn id="102" dur="1000" fill="hold"/>
                                        <p:tgtEl>
                                          <p:spTgt spid="4">
                                            <p:graphicEl>
                                              <a:dgm id="{93315151-46DF-47EE-B053-18AE76ABB3DE}"/>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93315151-46DF-47EE-B053-18AE76ABB3DE}"/>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4">
                                            <p:graphicEl>
                                              <a:dgm id="{47518933-818B-4002-9065-7E0A1721225D}"/>
                                            </p:graphicEl>
                                          </p:spTgt>
                                        </p:tgtEl>
                                        <p:attrNameLst>
                                          <p:attrName>style.visibility</p:attrName>
                                        </p:attrNameLst>
                                      </p:cBhvr>
                                      <p:to>
                                        <p:strVal val="visible"/>
                                      </p:to>
                                    </p:set>
                                    <p:animEffect transition="in" filter="fade">
                                      <p:cBhvr>
                                        <p:cTn id="108" dur="1000"/>
                                        <p:tgtEl>
                                          <p:spTgt spid="4">
                                            <p:graphicEl>
                                              <a:dgm id="{47518933-818B-4002-9065-7E0A1721225D}"/>
                                            </p:graphicEl>
                                          </p:spTgt>
                                        </p:tgtEl>
                                      </p:cBhvr>
                                    </p:animEffect>
                                    <p:anim calcmode="lin" valueType="num">
                                      <p:cBhvr>
                                        <p:cTn id="109" dur="1000" fill="hold"/>
                                        <p:tgtEl>
                                          <p:spTgt spid="4">
                                            <p:graphicEl>
                                              <a:dgm id="{47518933-818B-4002-9065-7E0A1721225D}"/>
                                            </p:graphicEl>
                                          </p:spTgt>
                                        </p:tgtEl>
                                        <p:attrNameLst>
                                          <p:attrName>ppt_x</p:attrName>
                                        </p:attrNameLst>
                                      </p:cBhvr>
                                      <p:tavLst>
                                        <p:tav tm="0">
                                          <p:val>
                                            <p:strVal val="#ppt_x"/>
                                          </p:val>
                                        </p:tav>
                                        <p:tav tm="100000">
                                          <p:val>
                                            <p:strVal val="#ppt_x"/>
                                          </p:val>
                                        </p:tav>
                                      </p:tavLst>
                                    </p:anim>
                                    <p:anim calcmode="lin" valueType="num">
                                      <p:cBhvr>
                                        <p:cTn id="110" dur="1000" fill="hold"/>
                                        <p:tgtEl>
                                          <p:spTgt spid="4">
                                            <p:graphicEl>
                                              <a:dgm id="{47518933-818B-4002-9065-7E0A1721225D}"/>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
                                            <p:graphicEl>
                                              <a:dgm id="{E21D42E4-B229-48B5-9853-F2DB6FF326E5}"/>
                                            </p:graphicEl>
                                          </p:spTgt>
                                        </p:tgtEl>
                                        <p:attrNameLst>
                                          <p:attrName>style.visibility</p:attrName>
                                        </p:attrNameLst>
                                      </p:cBhvr>
                                      <p:to>
                                        <p:strVal val="visible"/>
                                      </p:to>
                                    </p:set>
                                    <p:animEffect transition="in" filter="fade">
                                      <p:cBhvr>
                                        <p:cTn id="113" dur="1000"/>
                                        <p:tgtEl>
                                          <p:spTgt spid="4">
                                            <p:graphicEl>
                                              <a:dgm id="{E21D42E4-B229-48B5-9853-F2DB6FF326E5}"/>
                                            </p:graphicEl>
                                          </p:spTgt>
                                        </p:tgtEl>
                                      </p:cBhvr>
                                    </p:animEffect>
                                    <p:anim calcmode="lin" valueType="num">
                                      <p:cBhvr>
                                        <p:cTn id="114" dur="1000" fill="hold"/>
                                        <p:tgtEl>
                                          <p:spTgt spid="4">
                                            <p:graphicEl>
                                              <a:dgm id="{E21D42E4-B229-48B5-9853-F2DB6FF326E5}"/>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E21D42E4-B229-48B5-9853-F2DB6FF326E5}"/>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500" fill="hold"/>
                                        <p:tgtEl>
                                          <p:spTgt spid="8"/>
                                        </p:tgtEl>
                                        <p:attrNameLst>
                                          <p:attrName>ppt_x</p:attrName>
                                        </p:attrNameLst>
                                      </p:cBhvr>
                                      <p:tavLst>
                                        <p:tav tm="0">
                                          <p:val>
                                            <p:strVal val="0-#ppt_w/2"/>
                                          </p:val>
                                        </p:tav>
                                        <p:tav tm="100000">
                                          <p:val>
                                            <p:strVal val="#ppt_x"/>
                                          </p:val>
                                        </p:tav>
                                      </p:tavLst>
                                    </p:anim>
                                    <p:anim calcmode="lin" valueType="num">
                                      <p:cBhvr additive="base">
                                        <p:cTn id="121" dur="500" fill="hold"/>
                                        <p:tgtEl>
                                          <p:spTgt spid="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0-#ppt_w/2"/>
                                          </p:val>
                                        </p:tav>
                                        <p:tav tm="100000">
                                          <p:val>
                                            <p:strVal val="#ppt_x"/>
                                          </p:val>
                                        </p:tav>
                                      </p:tavLst>
                                    </p:anim>
                                    <p:anim calcmode="lin" valueType="num">
                                      <p:cBhvr additive="base">
                                        <p:cTn id="1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F74163-5EDF-8971-880B-5AB8E3C6EA7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A5BED0-5FED-A8D1-9C72-0A948C1E0000}"/>
              </a:ext>
            </a:extLst>
          </p:cNvPr>
          <p:cNvSpPr txBox="1"/>
          <p:nvPr/>
        </p:nvSpPr>
        <p:spPr>
          <a:xfrm>
            <a:off x="1874428" y="1526037"/>
            <a:ext cx="9581948" cy="4093428"/>
          </a:xfrm>
          <a:prstGeom prst="rect">
            <a:avLst/>
          </a:prstGeom>
          <a:noFill/>
        </p:spPr>
        <p:txBody>
          <a:bodyPr wrap="square">
            <a:spAutoFit/>
          </a:bodyPr>
          <a:lstStyle/>
          <a:p>
            <a:pPr>
              <a:spcBef>
                <a:spcPts val="600"/>
              </a:spcBef>
            </a:pPr>
            <a:r>
              <a:rPr lang="en" sz="2600" b="1" noProof="0" dirty="0">
                <a:latin typeface="Constantia" panose="02030602050306030303" pitchFamily="18" charset="0"/>
              </a:rPr>
              <a:t>“Mga magulang, ipakita nyo sa inyong mga anak na mahal nyo sila at gagawin ang lahat nyong makakaya upang mapasaya sila. Kung gagawin nyo iyon, ang kailangan nyong paghihigpit ay magkakaroon ng mas malaking timbang sa mura nilang isip. Pangunahan ang inyong mga anak na may pag-iingat at habag, inaalala na “ang kanilang mga anghel ay palaging nakikita ang mukha ng Aking Ama na nasa langit.” </a:t>
            </a:r>
            <a:r>
              <a:rPr lang="en" sz="2600" b="1" dirty="0">
                <a:latin typeface="Constantia" panose="02030602050306030303" pitchFamily="18" charset="0"/>
              </a:rPr>
              <a:t>Kung gusto mo na gawin ng mga anghel sa inyong mga anak ang trabahong ibinigay sa kanila ng Dios</a:t>
            </a:r>
            <a:r>
              <a:rPr lang="en" sz="2600" b="1" noProof="0" dirty="0">
                <a:latin typeface="Constantia" panose="02030602050306030303" pitchFamily="18" charset="0"/>
              </a:rPr>
              <a:t>, makipagtulungan ka sa kanila sa paggawa ng iyong bahagi.”</a:t>
            </a:r>
          </a:p>
        </p:txBody>
      </p:sp>
      <p:sp>
        <p:nvSpPr>
          <p:cNvPr id="4" name="CuadroTexto 3">
            <a:extLst>
              <a:ext uri="{FF2B5EF4-FFF2-40B4-BE49-F238E27FC236}">
                <a16:creationId xmlns:a16="http://schemas.microsoft.com/office/drawing/2014/main" id="{B5B762BA-C788-D472-3775-0B7852ACB104}"/>
              </a:ext>
            </a:extLst>
          </p:cNvPr>
          <p:cNvSpPr txBox="1"/>
          <p:nvPr/>
        </p:nvSpPr>
        <p:spPr>
          <a:xfrm>
            <a:off x="8102601" y="5523170"/>
            <a:ext cx="3178755" cy="338554"/>
          </a:xfrm>
          <a:prstGeom prst="rect">
            <a:avLst/>
          </a:prstGeom>
          <a:noFill/>
        </p:spPr>
        <p:txBody>
          <a:bodyPr wrap="none" rtlCol="0">
            <a:spAutoFit/>
          </a:bodyPr>
          <a:lstStyle/>
          <a:p>
            <a:pPr algn="r"/>
            <a:r>
              <a:rPr lang="en" sz="1600" b="1" noProof="0" dirty="0"/>
              <a:t>EGW (The Christian Home, p. 193)</a:t>
            </a:r>
          </a:p>
        </p:txBody>
      </p:sp>
    </p:spTree>
    <p:extLst>
      <p:ext uri="{BB962C8B-B14F-4D97-AF65-F5344CB8AC3E}">
        <p14:creationId xmlns:p14="http://schemas.microsoft.com/office/powerpoint/2010/main" val="4180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67821ED-506C-666C-004E-0BDF151280E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A4E2F57-E2AE-377F-A874-4B6CC53A4003}"/>
              </a:ext>
            </a:extLst>
          </p:cNvPr>
          <p:cNvSpPr txBox="1"/>
          <p:nvPr/>
        </p:nvSpPr>
        <p:spPr>
          <a:xfrm>
            <a:off x="0" y="0"/>
            <a:ext cx="12191999" cy="707886"/>
          </a:xfrm>
          <a:prstGeom prst="rect">
            <a:avLst/>
          </a:prstGeom>
          <a:noFill/>
          <a:effectLst>
            <a:outerShdw blurRad="50800" dist="12700" dir="5400000" algn="ctr" rotWithShape="0">
              <a:schemeClr val="accent3">
                <a:lumMod val="60000"/>
                <a:lumOff val="40000"/>
              </a:schemeClr>
            </a:outerShdw>
          </a:effectLst>
        </p:spPr>
        <p:txBody>
          <a:bodyPr wrap="square">
            <a:spAutoFit/>
            <a:scene3d>
              <a:camera prst="orthographicFront"/>
              <a:lightRig rig="threePt" dir="t"/>
            </a:scene3d>
            <a:sp3d extrusionH="57150" contourW="25400">
              <a:bevelT w="82550" h="38100" prst="coolSlant"/>
              <a:contourClr>
                <a:schemeClr val="accent1">
                  <a:lumMod val="20000"/>
                  <a:lumOff val="80000"/>
                </a:schemeClr>
              </a:contourClr>
            </a:sp3d>
          </a:bodyPr>
          <a:lstStyle/>
          <a:p>
            <a:pPr algn="ctr"/>
            <a:r>
              <a:rPr lang="en-US" sz="4000" b="1"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rPr>
              <a:t>RELASYON NG MGA AMO AT MANGGAGAWA</a:t>
            </a:r>
            <a:endParaRPr lang="en" sz="4000" b="1" noProof="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endParaRPr>
          </a:p>
        </p:txBody>
      </p:sp>
      <p:sp>
        <p:nvSpPr>
          <p:cNvPr id="5" name="CuadroTexto 4">
            <a:extLst>
              <a:ext uri="{FF2B5EF4-FFF2-40B4-BE49-F238E27FC236}">
                <a16:creationId xmlns:a16="http://schemas.microsoft.com/office/drawing/2014/main" id="{F20B544C-C3C6-2953-CED1-2D3D57193C7B}"/>
              </a:ext>
            </a:extLst>
          </p:cNvPr>
          <p:cNvSpPr txBox="1"/>
          <p:nvPr/>
        </p:nvSpPr>
        <p:spPr>
          <a:xfrm>
            <a:off x="476250" y="622603"/>
            <a:ext cx="11239499" cy="923330"/>
          </a:xfrm>
          <a:prstGeom prst="rect">
            <a:avLst/>
          </a:prstGeom>
          <a:noFill/>
        </p:spPr>
        <p:txBody>
          <a:bodyPr wrap="square">
            <a:spAutoFit/>
          </a:bodyPr>
          <a:lstStyle/>
          <a:p>
            <a:pPr algn="ctr"/>
            <a:r>
              <a:rPr lang="en" b="1" noProof="0" dirty="0">
                <a:solidFill>
                  <a:srgbClr val="C9DFF8"/>
                </a:solidFill>
                <a:effectLst>
                  <a:outerShdw blurRad="38100" dist="38100" dir="2700000" algn="tl">
                    <a:srgbClr val="000000">
                      <a:alpha val="43137"/>
                    </a:srgbClr>
                  </a:outerShdw>
                </a:effectLst>
                <a:latin typeface="Comic Sans MS" panose="030F0702030302020204" pitchFamily="66" charset="0"/>
              </a:rPr>
              <a:t>“</a:t>
            </a:r>
            <a:r>
              <a:rPr lang="en-PH" b="1" dirty="0">
                <a:solidFill>
                  <a:srgbClr val="C9DFF8"/>
                </a:solidFill>
                <a:effectLst>
                  <a:outerShdw blurRad="38100" dist="38100" dir="2700000" algn="tl">
                    <a:srgbClr val="000000">
                      <a:alpha val="43137"/>
                    </a:srgbClr>
                  </a:outerShdw>
                </a:effectLst>
                <a:latin typeface="Comic Sans MS" panose="030F0702030302020204" pitchFamily="66" charset="0"/>
              </a:rPr>
              <a:t>Mga </a:t>
            </a:r>
            <a:r>
              <a:rPr lang="en-PH" b="1" dirty="0" err="1">
                <a:solidFill>
                  <a:srgbClr val="C9DFF8"/>
                </a:solidFill>
                <a:effectLst>
                  <a:outerShdw blurRad="38100" dist="38100" dir="2700000" algn="tl">
                    <a:srgbClr val="000000">
                      <a:alpha val="43137"/>
                    </a:srgbClr>
                  </a:outerShdw>
                </a:effectLst>
                <a:latin typeface="Comic Sans MS" panose="030F0702030302020204" pitchFamily="66" charset="0"/>
              </a:rPr>
              <a:t>alipin</a:t>
            </a:r>
            <a:r>
              <a:rPr lang="en-PH"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PH" b="1" dirty="0" err="1">
                <a:solidFill>
                  <a:srgbClr val="C9DFF8"/>
                </a:solidFill>
                <a:effectLst>
                  <a:outerShdw blurRad="38100" dist="38100" dir="2700000" algn="tl">
                    <a:srgbClr val="000000">
                      <a:alpha val="43137"/>
                    </a:srgbClr>
                  </a:outerShdw>
                </a:effectLst>
                <a:latin typeface="Comic Sans MS" panose="030F0702030302020204" pitchFamily="66" charset="0"/>
              </a:rPr>
              <a:t>magsitalima</a:t>
            </a:r>
            <a:r>
              <a:rPr lang="en-PH" b="1" dirty="0">
                <a:solidFill>
                  <a:srgbClr val="C9DFF8"/>
                </a:solidFill>
                <a:effectLst>
                  <a:outerShdw blurRad="38100" dist="38100" dir="2700000" algn="tl">
                    <a:srgbClr val="000000">
                      <a:alpha val="43137"/>
                    </a:srgbClr>
                  </a:outerShdw>
                </a:effectLst>
                <a:latin typeface="Comic Sans MS" panose="030F0702030302020204" pitchFamily="66" charset="0"/>
              </a:rPr>
              <a:t> kayo sa lahat ng mga bagay sa mga </a:t>
            </a:r>
            <a:r>
              <a:rPr lang="en-PH" b="1" dirty="0" err="1">
                <a:solidFill>
                  <a:srgbClr val="C9DFF8"/>
                </a:solidFill>
                <a:effectLst>
                  <a:outerShdw blurRad="38100" dist="38100" dir="2700000" algn="tl">
                    <a:srgbClr val="000000">
                      <a:alpha val="43137"/>
                    </a:srgbClr>
                  </a:outerShdw>
                </a:effectLst>
                <a:latin typeface="Comic Sans MS" panose="030F0702030302020204" pitchFamily="66" charset="0"/>
              </a:rPr>
              <a:t>yaong</a:t>
            </a:r>
            <a:r>
              <a:rPr lang="en-PH"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PH" b="1" dirty="0" err="1">
                <a:solidFill>
                  <a:srgbClr val="C9DFF8"/>
                </a:solidFill>
                <a:effectLst>
                  <a:outerShdw blurRad="38100" dist="38100" dir="2700000" algn="tl">
                    <a:srgbClr val="000000">
                      <a:alpha val="43137"/>
                    </a:srgbClr>
                  </a:outerShdw>
                </a:effectLst>
                <a:latin typeface="Comic Sans MS" panose="030F0702030302020204" pitchFamily="66" charset="0"/>
              </a:rPr>
              <a:t>ayon</a:t>
            </a:r>
            <a:r>
              <a:rPr lang="en-PH" b="1" dirty="0">
                <a:solidFill>
                  <a:srgbClr val="C9DFF8"/>
                </a:solidFill>
                <a:effectLst>
                  <a:outerShdw blurRad="38100" dist="38100" dir="2700000" algn="tl">
                    <a:srgbClr val="000000">
                      <a:alpha val="43137"/>
                    </a:srgbClr>
                  </a:outerShdw>
                </a:effectLst>
                <a:latin typeface="Comic Sans MS" panose="030F0702030302020204" pitchFamily="66" charset="0"/>
              </a:rPr>
              <a:t> sa </a:t>
            </a:r>
            <a:r>
              <a:rPr lang="en-PH" b="1" dirty="0" err="1">
                <a:solidFill>
                  <a:srgbClr val="C9DFF8"/>
                </a:solidFill>
                <a:effectLst>
                  <a:outerShdw blurRad="38100" dist="38100" dir="2700000" algn="tl">
                    <a:srgbClr val="000000">
                      <a:alpha val="43137"/>
                    </a:srgbClr>
                  </a:outerShdw>
                </a:effectLst>
                <a:latin typeface="Comic Sans MS" panose="030F0702030302020204" pitchFamily="66" charset="0"/>
              </a:rPr>
              <a:t>laman</a:t>
            </a:r>
            <a:r>
              <a:rPr lang="en-PH" b="1" dirty="0">
                <a:solidFill>
                  <a:srgbClr val="C9DFF8"/>
                </a:solidFill>
                <a:effectLst>
                  <a:outerShdw blurRad="38100" dist="38100" dir="2700000" algn="tl">
                    <a:srgbClr val="000000">
                      <a:alpha val="43137"/>
                    </a:srgbClr>
                  </a:outerShdw>
                </a:effectLst>
                <a:latin typeface="Comic Sans MS" panose="030F0702030302020204" pitchFamily="66" charset="0"/>
              </a:rPr>
              <a:t> ay </a:t>
            </a:r>
            <a:r>
              <a:rPr lang="en-PH" b="1" dirty="0" err="1">
                <a:solidFill>
                  <a:srgbClr val="C9DFF8"/>
                </a:solidFill>
                <a:effectLst>
                  <a:outerShdw blurRad="38100" dist="38100" dir="2700000" algn="tl">
                    <a:srgbClr val="000000">
                      <a:alpha val="43137"/>
                    </a:srgbClr>
                  </a:outerShdw>
                </a:effectLst>
                <a:latin typeface="Comic Sans MS" panose="030F0702030302020204" pitchFamily="66" charset="0"/>
              </a:rPr>
              <a:t>inyong</a:t>
            </a:r>
            <a:r>
              <a:rPr lang="en-PH" b="1" dirty="0">
                <a:solidFill>
                  <a:srgbClr val="C9DFF8"/>
                </a:solidFill>
                <a:effectLst>
                  <a:outerShdw blurRad="38100" dist="38100" dir="2700000" algn="tl">
                    <a:srgbClr val="000000">
                      <a:alpha val="43137"/>
                    </a:srgbClr>
                  </a:outerShdw>
                </a:effectLst>
                <a:latin typeface="Comic Sans MS" panose="030F0702030302020204" pitchFamily="66" charset="0"/>
              </a:rPr>
              <a:t> mga </a:t>
            </a:r>
            <a:r>
              <a:rPr lang="en-PH" b="1" dirty="0" err="1">
                <a:solidFill>
                  <a:srgbClr val="C9DFF8"/>
                </a:solidFill>
                <a:effectLst>
                  <a:outerShdw blurRad="38100" dist="38100" dir="2700000" algn="tl">
                    <a:srgbClr val="000000">
                      <a:alpha val="43137"/>
                    </a:srgbClr>
                  </a:outerShdw>
                </a:effectLst>
                <a:latin typeface="Comic Sans MS" panose="030F0702030302020204" pitchFamily="66" charset="0"/>
              </a:rPr>
              <a:t>panginoon</a:t>
            </a:r>
            <a:r>
              <a:rPr lang="en-PH"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PH" b="1" dirty="0" err="1">
                <a:solidFill>
                  <a:srgbClr val="C9DFF8"/>
                </a:solidFill>
                <a:effectLst>
                  <a:outerShdw blurRad="38100" dist="38100" dir="2700000" algn="tl">
                    <a:srgbClr val="000000">
                      <a:alpha val="43137"/>
                    </a:srgbClr>
                  </a:outerShdw>
                </a:effectLst>
                <a:latin typeface="Comic Sans MS" panose="030F0702030302020204" pitchFamily="66" charset="0"/>
              </a:rPr>
              <a:t>hindi</a:t>
            </a:r>
            <a:r>
              <a:rPr lang="en-PH" b="1" dirty="0">
                <a:solidFill>
                  <a:srgbClr val="C9DFF8"/>
                </a:solidFill>
                <a:effectLst>
                  <a:outerShdw blurRad="38100" dist="38100" dir="2700000" algn="tl">
                    <a:srgbClr val="000000">
                      <a:alpha val="43137"/>
                    </a:srgbClr>
                  </a:outerShdw>
                </a:effectLst>
                <a:latin typeface="Comic Sans MS" panose="030F0702030302020204" pitchFamily="66" charset="0"/>
              </a:rPr>
              <a:t> ang </a:t>
            </a:r>
            <a:r>
              <a:rPr lang="en-PH" b="1" dirty="0" err="1">
                <a:solidFill>
                  <a:srgbClr val="C9DFF8"/>
                </a:solidFill>
                <a:effectLst>
                  <a:outerShdw blurRad="38100" dist="38100" dir="2700000" algn="tl">
                    <a:srgbClr val="000000">
                      <a:alpha val="43137"/>
                    </a:srgbClr>
                  </a:outerShdw>
                </a:effectLst>
                <a:latin typeface="Comic Sans MS" panose="030F0702030302020204" pitchFamily="66" charset="0"/>
              </a:rPr>
              <a:t>paglilingkod</a:t>
            </a:r>
            <a:r>
              <a:rPr lang="en-PH" b="1" dirty="0">
                <a:solidFill>
                  <a:srgbClr val="C9DFF8"/>
                </a:solidFill>
                <a:effectLst>
                  <a:outerShdw blurRad="38100" dist="38100" dir="2700000" algn="tl">
                    <a:srgbClr val="000000">
                      <a:alpha val="43137"/>
                    </a:srgbClr>
                  </a:outerShdw>
                </a:effectLst>
                <a:latin typeface="Comic Sans MS" panose="030F0702030302020204" pitchFamily="66" charset="0"/>
              </a:rPr>
              <a:t> sa </a:t>
            </a:r>
            <a:r>
              <a:rPr lang="en-PH" b="1" dirty="0" err="1">
                <a:solidFill>
                  <a:srgbClr val="C9DFF8"/>
                </a:solidFill>
                <a:effectLst>
                  <a:outerShdw blurRad="38100" dist="38100" dir="2700000" algn="tl">
                    <a:srgbClr val="000000">
                      <a:alpha val="43137"/>
                    </a:srgbClr>
                  </a:outerShdw>
                </a:effectLst>
                <a:latin typeface="Comic Sans MS" panose="030F0702030302020204" pitchFamily="66" charset="0"/>
              </a:rPr>
              <a:t>paningin</a:t>
            </a:r>
            <a:r>
              <a:rPr lang="en-PH" b="1" dirty="0">
                <a:solidFill>
                  <a:srgbClr val="C9DFF8"/>
                </a:solidFill>
                <a:effectLst>
                  <a:outerShdw blurRad="38100" dist="38100" dir="2700000" algn="tl">
                    <a:srgbClr val="000000">
                      <a:alpha val="43137"/>
                    </a:srgbClr>
                  </a:outerShdw>
                </a:effectLst>
                <a:latin typeface="Comic Sans MS" panose="030F0702030302020204" pitchFamily="66" charset="0"/>
              </a:rPr>
              <a:t>, na gaya ng </a:t>
            </a:r>
            <a:r>
              <a:rPr lang="en-PH" b="1" dirty="0" err="1">
                <a:solidFill>
                  <a:srgbClr val="C9DFF8"/>
                </a:solidFill>
                <a:effectLst>
                  <a:outerShdw blurRad="38100" dist="38100" dir="2700000" algn="tl">
                    <a:srgbClr val="000000">
                      <a:alpha val="43137"/>
                    </a:srgbClr>
                  </a:outerShdw>
                </a:effectLst>
                <a:latin typeface="Comic Sans MS" panose="030F0702030302020204" pitchFamily="66" charset="0"/>
              </a:rPr>
              <a:t>pagbibigay</a:t>
            </a:r>
            <a:r>
              <a:rPr lang="en-PH"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PH" b="1" dirty="0" err="1">
                <a:solidFill>
                  <a:srgbClr val="C9DFF8"/>
                </a:solidFill>
                <a:effectLst>
                  <a:outerShdw blurRad="38100" dist="38100" dir="2700000" algn="tl">
                    <a:srgbClr val="000000">
                      <a:alpha val="43137"/>
                    </a:srgbClr>
                  </a:outerShdw>
                </a:effectLst>
                <a:latin typeface="Comic Sans MS" panose="030F0702030302020204" pitchFamily="66" charset="0"/>
              </a:rPr>
              <a:t>lugod</a:t>
            </a:r>
            <a:r>
              <a:rPr lang="en-PH" b="1" dirty="0">
                <a:solidFill>
                  <a:srgbClr val="C9DFF8"/>
                </a:solidFill>
                <a:effectLst>
                  <a:outerShdw blurRad="38100" dist="38100" dir="2700000" algn="tl">
                    <a:srgbClr val="000000">
                      <a:alpha val="43137"/>
                    </a:srgbClr>
                  </a:outerShdw>
                </a:effectLst>
                <a:latin typeface="Comic Sans MS" panose="030F0702030302020204" pitchFamily="66" charset="0"/>
              </a:rPr>
              <a:t> sa mga </a:t>
            </a:r>
            <a:r>
              <a:rPr lang="en-PH" b="1" dirty="0" err="1">
                <a:solidFill>
                  <a:srgbClr val="C9DFF8"/>
                </a:solidFill>
                <a:effectLst>
                  <a:outerShdw blurRad="38100" dist="38100" dir="2700000" algn="tl">
                    <a:srgbClr val="000000">
                      <a:alpha val="43137"/>
                    </a:srgbClr>
                  </a:outerShdw>
                </a:effectLst>
                <a:latin typeface="Comic Sans MS" panose="030F0702030302020204" pitchFamily="66" charset="0"/>
              </a:rPr>
              <a:t>tao</a:t>
            </a:r>
            <a:r>
              <a:rPr lang="en-PH"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PH" b="1" dirty="0" err="1">
                <a:solidFill>
                  <a:srgbClr val="C9DFF8"/>
                </a:solidFill>
                <a:effectLst>
                  <a:outerShdw blurRad="38100" dist="38100" dir="2700000" algn="tl">
                    <a:srgbClr val="000000">
                      <a:alpha val="43137"/>
                    </a:srgbClr>
                  </a:outerShdw>
                </a:effectLst>
                <a:latin typeface="Comic Sans MS" panose="030F0702030302020204" pitchFamily="66" charset="0"/>
              </a:rPr>
              <a:t>kundi</a:t>
            </a:r>
            <a:r>
              <a:rPr lang="en-PH" b="1" dirty="0">
                <a:solidFill>
                  <a:srgbClr val="C9DFF8"/>
                </a:solidFill>
                <a:effectLst>
                  <a:outerShdw blurRad="38100" dist="38100" dir="2700000" algn="tl">
                    <a:srgbClr val="000000">
                      <a:alpha val="43137"/>
                    </a:srgbClr>
                  </a:outerShdw>
                </a:effectLst>
                <a:latin typeface="Comic Sans MS" panose="030F0702030302020204" pitchFamily="66" charset="0"/>
              </a:rPr>
              <a:t> sa </a:t>
            </a:r>
            <a:r>
              <a:rPr lang="en-PH" b="1" dirty="0" err="1">
                <a:solidFill>
                  <a:srgbClr val="C9DFF8"/>
                </a:solidFill>
                <a:effectLst>
                  <a:outerShdw blurRad="38100" dist="38100" dir="2700000" algn="tl">
                    <a:srgbClr val="000000">
                      <a:alpha val="43137"/>
                    </a:srgbClr>
                  </a:outerShdw>
                </a:effectLst>
                <a:latin typeface="Comic Sans MS" panose="030F0702030302020204" pitchFamily="66" charset="0"/>
              </a:rPr>
              <a:t>katapatan</a:t>
            </a:r>
            <a:r>
              <a:rPr lang="en-PH" b="1" dirty="0">
                <a:solidFill>
                  <a:srgbClr val="C9DFF8"/>
                </a:solidFill>
                <a:effectLst>
                  <a:outerShdw blurRad="38100" dist="38100" dir="2700000" algn="tl">
                    <a:srgbClr val="000000">
                      <a:alpha val="43137"/>
                    </a:srgbClr>
                  </a:outerShdw>
                </a:effectLst>
                <a:latin typeface="Comic Sans MS" panose="030F0702030302020204" pitchFamily="66" charset="0"/>
              </a:rPr>
              <a:t> ng puso, na </a:t>
            </a:r>
            <a:r>
              <a:rPr lang="en-PH" b="1" dirty="0" err="1">
                <a:solidFill>
                  <a:srgbClr val="C9DFF8"/>
                </a:solidFill>
                <a:effectLst>
                  <a:outerShdw blurRad="38100" dist="38100" dir="2700000" algn="tl">
                    <a:srgbClr val="000000">
                      <a:alpha val="43137"/>
                    </a:srgbClr>
                  </a:outerShdw>
                </a:effectLst>
                <a:latin typeface="Comic Sans MS" panose="030F0702030302020204" pitchFamily="66" charset="0"/>
              </a:rPr>
              <a:t>mangatakot</a:t>
            </a:r>
            <a:r>
              <a:rPr lang="en-PH" b="1" dirty="0">
                <a:solidFill>
                  <a:srgbClr val="C9DFF8"/>
                </a:solidFill>
                <a:effectLst>
                  <a:outerShdw blurRad="38100" dist="38100" dir="2700000" algn="tl">
                    <a:srgbClr val="000000">
                      <a:alpha val="43137"/>
                    </a:srgbClr>
                  </a:outerShdw>
                </a:effectLst>
                <a:latin typeface="Comic Sans MS" panose="030F0702030302020204" pitchFamily="66" charset="0"/>
              </a:rPr>
              <a:t> sa </a:t>
            </a:r>
            <a:r>
              <a:rPr lang="en-PH" b="1" dirty="0" err="1">
                <a:solidFill>
                  <a:srgbClr val="C9DFF8"/>
                </a:solidFill>
                <a:effectLst>
                  <a:outerShdw blurRad="38100" dist="38100" dir="2700000" algn="tl">
                    <a:srgbClr val="000000">
                      <a:alpha val="43137"/>
                    </a:srgbClr>
                  </a:outerShdw>
                </a:effectLst>
                <a:latin typeface="Comic Sans MS" panose="030F0702030302020204" pitchFamily="66" charset="0"/>
              </a:rPr>
              <a:t>Panginoon</a:t>
            </a:r>
            <a:r>
              <a:rPr lang="en" b="1" noProof="0"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C9DFF8"/>
                </a:solidFill>
                <a:effectLst>
                  <a:outerShdw blurRad="38100" dist="38100" dir="2700000" algn="tl">
                    <a:srgbClr val="000000">
                      <a:alpha val="43137"/>
                    </a:srgbClr>
                  </a:outerShdw>
                </a:effectLst>
                <a:latin typeface="Comic Sans MS" panose="030F0702030302020204" pitchFamily="66" charset="0"/>
              </a:rPr>
              <a:t>(Colosas 3:22)</a:t>
            </a:r>
          </a:p>
        </p:txBody>
      </p:sp>
      <p:sp>
        <p:nvSpPr>
          <p:cNvPr id="6" name="CuadroTexto 5">
            <a:extLst>
              <a:ext uri="{FF2B5EF4-FFF2-40B4-BE49-F238E27FC236}">
                <a16:creationId xmlns:a16="http://schemas.microsoft.com/office/drawing/2014/main" id="{87E7DC57-0616-2F04-8BBE-B0859E6B0AB1}"/>
              </a:ext>
            </a:extLst>
          </p:cNvPr>
          <p:cNvSpPr txBox="1"/>
          <p:nvPr/>
        </p:nvSpPr>
        <p:spPr>
          <a:xfrm>
            <a:off x="2432807" y="1598367"/>
            <a:ext cx="7518985" cy="1323439"/>
          </a:xfrm>
          <a:prstGeom prst="rect">
            <a:avLst/>
          </a:prstGeom>
          <a:noFill/>
        </p:spPr>
        <p:txBody>
          <a:bodyPr wrap="square" rtlCol="0">
            <a:spAutoFit/>
          </a:bodyPr>
          <a:lstStyle/>
          <a:p>
            <a:pPr>
              <a:spcBef>
                <a:spcPts val="600"/>
              </a:spcBef>
            </a:pPr>
            <a:r>
              <a:rPr lang="en" sz="2000" b="1" noProof="0" dirty="0">
                <a:solidFill>
                  <a:schemeClr val="bg1"/>
                </a:solidFill>
                <a:effectLst>
                  <a:outerShdw blurRad="38100" dist="38100" dir="2700000" algn="tl">
                    <a:srgbClr val="000000">
                      <a:alpha val="43137"/>
                    </a:srgbClr>
                  </a:outerShdw>
                </a:effectLst>
              </a:rPr>
              <a:t>Ang relason sa pang-aalipin na meron sa panahon ni Pablo ay maliit ang kinalaman sa uri ng pang-aalipin na, unfortunately, meron parin ngayon. Kaya, dapat nating unawain itong payo sa konteksto ng amo/katulong na relasyon.</a:t>
            </a:r>
          </a:p>
        </p:txBody>
      </p:sp>
      <p:graphicFrame>
        <p:nvGraphicFramePr>
          <p:cNvPr id="2" name="Diagrama 1">
            <a:extLst>
              <a:ext uri="{FF2B5EF4-FFF2-40B4-BE49-F238E27FC236}">
                <a16:creationId xmlns:a16="http://schemas.microsoft.com/office/drawing/2014/main" id="{7AC9BF71-0439-DC45-F2AE-39231A4810AF}"/>
              </a:ext>
            </a:extLst>
          </p:cNvPr>
          <p:cNvGraphicFramePr/>
          <p:nvPr>
            <p:extLst>
              <p:ext uri="{D42A27DB-BD31-4B8C-83A1-F6EECF244321}">
                <p14:modId xmlns:p14="http://schemas.microsoft.com/office/powerpoint/2010/main" val="2720296664"/>
              </p:ext>
            </p:extLst>
          </p:nvPr>
        </p:nvGraphicFramePr>
        <p:xfrm>
          <a:off x="333375" y="2974241"/>
          <a:ext cx="11525250" cy="344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7BE6EA8-B48A-1B6B-77E5-FC60E965DD70}"/>
              </a:ext>
            </a:extLst>
          </p:cNvPr>
          <p:cNvSpPr txBox="1"/>
          <p:nvPr/>
        </p:nvSpPr>
        <p:spPr>
          <a:xfrm>
            <a:off x="0" y="6419643"/>
            <a:ext cx="12191999" cy="400110"/>
          </a:xfrm>
          <a:prstGeom prst="rect">
            <a:avLst/>
          </a:prstGeom>
          <a:noFill/>
        </p:spPr>
        <p:txBody>
          <a:bodyPr wrap="square" rtlCol="0">
            <a:spAutoFit/>
          </a:bodyPr>
          <a:lstStyle/>
          <a:p>
            <a:pPr algn="ctr">
              <a:spcBef>
                <a:spcPts val="600"/>
              </a:spcBef>
            </a:pPr>
            <a:r>
              <a:rPr lang="en" sz="2000" b="1" noProof="0" dirty="0"/>
              <a:t>Lahat tayo, mga amo o katulong, ay mga lingkod (alipin) ni Kristo, dahil naglilingkod tayo sa Kanya.</a:t>
            </a:r>
          </a:p>
        </p:txBody>
      </p:sp>
      <p:pic>
        <p:nvPicPr>
          <p:cNvPr id="9" name="Imagen 8" descr="Una persona con un sombrero&#10;&#10;El contenido generado por IA puede ser incorrecto.">
            <a:extLst>
              <a:ext uri="{FF2B5EF4-FFF2-40B4-BE49-F238E27FC236}">
                <a16:creationId xmlns:a16="http://schemas.microsoft.com/office/drawing/2014/main" id="{CBE9C7C3-AF93-594F-1815-D2A26A6D20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51792" y="1443198"/>
            <a:ext cx="2049707" cy="1368023"/>
          </a:xfrm>
          <a:prstGeom prst="rect">
            <a:avLst/>
          </a:prstGeom>
          <a:solidFill>
            <a:srgbClr val="FFFFFF">
              <a:shade val="85000"/>
            </a:srgbClr>
          </a:solidFill>
          <a:ln w="88900" cap="sq">
            <a:solidFill>
              <a:srgbClr val="7F4D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hombre en una cocina&#10;&#10;El contenido generado por IA puede ser incorrecto.">
            <a:extLst>
              <a:ext uri="{FF2B5EF4-FFF2-40B4-BE49-F238E27FC236}">
                <a16:creationId xmlns:a16="http://schemas.microsoft.com/office/drawing/2014/main" id="{6F9A52D1-BFAA-2D43-C600-E5A46F1533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0501" y="1444631"/>
            <a:ext cx="2049706" cy="1366590"/>
          </a:xfrm>
          <a:prstGeom prst="rect">
            <a:avLst/>
          </a:prstGeom>
          <a:solidFill>
            <a:srgbClr val="FFFFFF">
              <a:shade val="85000"/>
            </a:srgbClr>
          </a:solidFill>
          <a:ln w="88900" cap="sq">
            <a:solidFill>
              <a:srgbClr val="8D8A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3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2">
                                            <p:graphicEl>
                                              <a:dgm id="{23C7B809-2B86-42F7-97FF-AD6F2E7CB299}"/>
                                            </p:graphicEl>
                                          </p:spTgt>
                                        </p:tgtEl>
                                        <p:attrNameLst>
                                          <p:attrName>style.visibility</p:attrName>
                                        </p:attrNameLst>
                                      </p:cBhvr>
                                      <p:to>
                                        <p:strVal val="visible"/>
                                      </p:to>
                                    </p:set>
                                    <p:anim calcmode="lin" valueType="num">
                                      <p:cBhvr>
                                        <p:cTn id="33" dur="500" fill="hold"/>
                                        <p:tgtEl>
                                          <p:spTgt spid="2">
                                            <p:graphicEl>
                                              <a:dgm id="{23C7B809-2B86-42F7-97FF-AD6F2E7CB299}"/>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3C7B809-2B86-42F7-97FF-AD6F2E7CB299}"/>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3C7B809-2B86-42F7-97FF-AD6F2E7CB299}"/>
                                            </p:graphicEl>
                                          </p:spTgt>
                                        </p:tgtEl>
                                      </p:cBhvr>
                                    </p:animEffect>
                                    <p:anim calcmode="lin" valueType="num">
                                      <p:cBhvr>
                                        <p:cTn id="36" dur="500" fill="hold"/>
                                        <p:tgtEl>
                                          <p:spTgt spid="2">
                                            <p:graphicEl>
                                              <a:dgm id="{23C7B809-2B86-42F7-97FF-AD6F2E7CB299}"/>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3C7B809-2B86-42F7-97FF-AD6F2E7CB299}"/>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56DDFB31-BE88-4068-977D-43417217CB59}"/>
                                            </p:graphicEl>
                                          </p:spTgt>
                                        </p:tgtEl>
                                        <p:attrNameLst>
                                          <p:attrName>style.visibility</p:attrName>
                                        </p:attrNameLst>
                                      </p:cBhvr>
                                      <p:to>
                                        <p:strVal val="visible"/>
                                      </p:to>
                                    </p:set>
                                    <p:anim calcmode="lin" valueType="num">
                                      <p:cBhvr>
                                        <p:cTn id="42" dur="500" fill="hold"/>
                                        <p:tgtEl>
                                          <p:spTgt spid="2">
                                            <p:graphicEl>
                                              <a:dgm id="{56DDFB31-BE88-4068-977D-43417217CB59}"/>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56DDFB31-BE88-4068-977D-43417217CB59}"/>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56DDFB31-BE88-4068-977D-43417217CB5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14EB9C39-92B1-4BF0-90C9-31D60827B6FF}"/>
                                            </p:graphicEl>
                                          </p:spTgt>
                                        </p:tgtEl>
                                        <p:attrNameLst>
                                          <p:attrName>style.visibility</p:attrName>
                                        </p:attrNameLst>
                                      </p:cBhvr>
                                      <p:to>
                                        <p:strVal val="visible"/>
                                      </p:to>
                                    </p:set>
                                    <p:anim calcmode="lin" valueType="num">
                                      <p:cBhvr>
                                        <p:cTn id="49" dur="500" fill="hold"/>
                                        <p:tgtEl>
                                          <p:spTgt spid="2">
                                            <p:graphicEl>
                                              <a:dgm id="{14EB9C39-92B1-4BF0-90C9-31D60827B6FF}"/>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14EB9C39-92B1-4BF0-90C9-31D60827B6FF}"/>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14EB9C39-92B1-4BF0-90C9-31D60827B6F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AFC9C95-3CDC-434A-8B64-22AD82882E80}"/>
                                            </p:graphicEl>
                                          </p:spTgt>
                                        </p:tgtEl>
                                        <p:attrNameLst>
                                          <p:attrName>style.visibility</p:attrName>
                                        </p:attrNameLst>
                                      </p:cBhvr>
                                      <p:to>
                                        <p:strVal val="visible"/>
                                      </p:to>
                                    </p:set>
                                    <p:anim calcmode="lin" valueType="num">
                                      <p:cBhvr>
                                        <p:cTn id="56" dur="500" fill="hold"/>
                                        <p:tgtEl>
                                          <p:spTgt spid="2">
                                            <p:graphicEl>
                                              <a:dgm id="{9AFC9C95-3CDC-434A-8B64-22AD82882E8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AFC9C95-3CDC-434A-8B64-22AD82882E8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AFC9C95-3CDC-434A-8B64-22AD82882E8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F97A83E6-8AE1-4752-BBFA-770E9A1AB494}"/>
                                            </p:graphicEl>
                                          </p:spTgt>
                                        </p:tgtEl>
                                        <p:attrNameLst>
                                          <p:attrName>style.visibility</p:attrName>
                                        </p:attrNameLst>
                                      </p:cBhvr>
                                      <p:to>
                                        <p:strVal val="visible"/>
                                      </p:to>
                                    </p:set>
                                    <p:anim calcmode="lin" valueType="num">
                                      <p:cBhvr>
                                        <p:cTn id="63" dur="500" fill="hold"/>
                                        <p:tgtEl>
                                          <p:spTgt spid="2">
                                            <p:graphicEl>
                                              <a:dgm id="{F97A83E6-8AE1-4752-BBFA-770E9A1AB49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F97A83E6-8AE1-4752-BBFA-770E9A1AB49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F97A83E6-8AE1-4752-BBFA-770E9A1AB49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1D1D9C0-35D6-4FE9-ADEE-E0630117DAE8}"/>
                                            </p:graphicEl>
                                          </p:spTgt>
                                        </p:tgtEl>
                                        <p:attrNameLst>
                                          <p:attrName>style.visibility</p:attrName>
                                        </p:attrNameLst>
                                      </p:cBhvr>
                                      <p:to>
                                        <p:strVal val="visible"/>
                                      </p:to>
                                    </p:set>
                                    <p:anim calcmode="lin" valueType="num">
                                      <p:cBhvr>
                                        <p:cTn id="70" dur="500" fill="hold"/>
                                        <p:tgtEl>
                                          <p:spTgt spid="2">
                                            <p:graphicEl>
                                              <a:dgm id="{61D1D9C0-35D6-4FE9-ADEE-E0630117DAE8}"/>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1D1D9C0-35D6-4FE9-ADEE-E0630117DAE8}"/>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1D1D9C0-35D6-4FE9-ADEE-E0630117DAE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style.rotation</p:attrName>
                                        </p:attrNameLst>
                                      </p:cBhvr>
                                      <p:tavLst>
                                        <p:tav tm="0">
                                          <p:val>
                                            <p:fltVal val="360"/>
                                          </p:val>
                                        </p:tav>
                                        <p:tav tm="100000">
                                          <p:val>
                                            <p:fltVal val="0"/>
                                          </p:val>
                                        </p:tav>
                                      </p:tavLst>
                                    </p:anim>
                                    <p:animEffect transition="in" filter="fade">
                                      <p:cBhvr>
                                        <p:cTn id="80" dur="500"/>
                                        <p:tgtEl>
                                          <p:spTgt spid="9"/>
                                        </p:tgtEl>
                                      </p:cBhvr>
                                    </p:animEffect>
                                  </p:childTnLst>
                                </p:cTn>
                              </p:par>
                            </p:childTnLst>
                          </p:cTn>
                        </p:par>
                        <p:par>
                          <p:cTn id="81" fill="hold">
                            <p:stCondLst>
                              <p:cond delay="500"/>
                            </p:stCondLst>
                            <p:childTnLst>
                              <p:par>
                                <p:cTn id="82" presetID="53" presetClass="entr" presetSubtype="528" fill="hold" grpId="0" nodeType="afterEffect">
                                  <p:stCondLst>
                                    <p:cond delay="0"/>
                                  </p:stCondLst>
                                  <p:childTnLst>
                                    <p:set>
                                      <p:cBhvr>
                                        <p:cTn id="83" dur="1" fill="hold">
                                          <p:stCondLst>
                                            <p:cond delay="0"/>
                                          </p:stCondLst>
                                        </p:cTn>
                                        <p:tgtEl>
                                          <p:spTgt spid="2">
                                            <p:graphicEl>
                                              <a:dgm id="{B60BED72-B613-4C57-A148-0AD694C1CD32}"/>
                                            </p:graphicEl>
                                          </p:spTgt>
                                        </p:tgtEl>
                                        <p:attrNameLst>
                                          <p:attrName>style.visibility</p:attrName>
                                        </p:attrNameLst>
                                      </p:cBhvr>
                                      <p:to>
                                        <p:strVal val="visible"/>
                                      </p:to>
                                    </p:set>
                                    <p:anim calcmode="lin" valueType="num">
                                      <p:cBhvr>
                                        <p:cTn id="84" dur="500" fill="hold"/>
                                        <p:tgtEl>
                                          <p:spTgt spid="2">
                                            <p:graphicEl>
                                              <a:dgm id="{B60BED72-B613-4C57-A148-0AD694C1CD32}"/>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60BED72-B613-4C57-A148-0AD694C1CD32}"/>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B60BED72-B613-4C57-A148-0AD694C1CD32}"/>
                                            </p:graphicEl>
                                          </p:spTgt>
                                        </p:tgtEl>
                                      </p:cBhvr>
                                    </p:animEffect>
                                    <p:anim calcmode="lin" valueType="num">
                                      <p:cBhvr>
                                        <p:cTn id="87" dur="500" fill="hold"/>
                                        <p:tgtEl>
                                          <p:spTgt spid="2">
                                            <p:graphicEl>
                                              <a:dgm id="{B60BED72-B613-4C57-A148-0AD694C1CD32}"/>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B60BED72-B613-4C57-A148-0AD694C1CD32}"/>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8DF4DE9F-B95E-4103-AB40-8F17E10604F8}"/>
                                            </p:graphicEl>
                                          </p:spTgt>
                                        </p:tgtEl>
                                        <p:attrNameLst>
                                          <p:attrName>style.visibility</p:attrName>
                                        </p:attrNameLst>
                                      </p:cBhvr>
                                      <p:to>
                                        <p:strVal val="visible"/>
                                      </p:to>
                                    </p:set>
                                    <p:anim calcmode="lin" valueType="num">
                                      <p:cBhvr>
                                        <p:cTn id="93" dur="500" fill="hold"/>
                                        <p:tgtEl>
                                          <p:spTgt spid="2">
                                            <p:graphicEl>
                                              <a:dgm id="{8DF4DE9F-B95E-4103-AB40-8F17E10604F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8DF4DE9F-B95E-4103-AB40-8F17E10604F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8DF4DE9F-B95E-4103-AB40-8F17E10604F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D65FEA80-43B9-4CA2-B364-A9FFF24D2693}"/>
                                            </p:graphicEl>
                                          </p:spTgt>
                                        </p:tgtEl>
                                        <p:attrNameLst>
                                          <p:attrName>style.visibility</p:attrName>
                                        </p:attrNameLst>
                                      </p:cBhvr>
                                      <p:to>
                                        <p:strVal val="visible"/>
                                      </p:to>
                                    </p:set>
                                    <p:anim calcmode="lin" valueType="num">
                                      <p:cBhvr>
                                        <p:cTn id="100" dur="500" fill="hold"/>
                                        <p:tgtEl>
                                          <p:spTgt spid="2">
                                            <p:graphicEl>
                                              <a:dgm id="{D65FEA80-43B9-4CA2-B364-A9FFF24D2693}"/>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D65FEA80-43B9-4CA2-B364-A9FFF24D2693}"/>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D65FEA80-43B9-4CA2-B364-A9FFF24D269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14CB1B19-AB86-4094-84B7-078CAFF35E4B}"/>
                                            </p:graphicEl>
                                          </p:spTgt>
                                        </p:tgtEl>
                                        <p:attrNameLst>
                                          <p:attrName>style.visibility</p:attrName>
                                        </p:attrNameLst>
                                      </p:cBhvr>
                                      <p:to>
                                        <p:strVal val="visible"/>
                                      </p:to>
                                    </p:set>
                                    <p:anim calcmode="lin" valueType="num">
                                      <p:cBhvr>
                                        <p:cTn id="107" dur="500" fill="hold"/>
                                        <p:tgtEl>
                                          <p:spTgt spid="2">
                                            <p:graphicEl>
                                              <a:dgm id="{14CB1B19-AB86-4094-84B7-078CAFF35E4B}"/>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14CB1B19-AB86-4094-84B7-078CAFF35E4B}"/>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14CB1B19-AB86-4094-84B7-078CAFF35E4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barn(outVertic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FDE730-76BC-9FAA-FD86-9ECE89CE13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E5239FB-4A4B-D1BD-4F65-0382F2D56FE1}"/>
              </a:ext>
            </a:extLst>
          </p:cNvPr>
          <p:cNvSpPr txBox="1"/>
          <p:nvPr/>
        </p:nvSpPr>
        <p:spPr>
          <a:xfrm>
            <a:off x="2734811" y="1128370"/>
            <a:ext cx="8231549" cy="4970591"/>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“Hindi gawain ng apostol na baliktarin agad o biglaan ang ayos ng pamayanan. </a:t>
            </a:r>
            <a:r>
              <a:rPr lang="en" sz="2400" b="1" dirty="0">
                <a:latin typeface="Constantia" panose="02030602050306030303" pitchFamily="18" charset="0"/>
              </a:rPr>
              <a:t>Kung gagawin ito ay mapipigilan ang ang pagtatagumpay ng ebanghelyo</a:t>
            </a:r>
            <a:r>
              <a:rPr lang="en" sz="2400" b="1" noProof="0" dirty="0">
                <a:latin typeface="Constantia" panose="02030602050306030303" pitchFamily="18" charset="0"/>
              </a:rPr>
              <a:t>. </a:t>
            </a:r>
            <a:r>
              <a:rPr lang="en-PH" sz="2400" b="1" noProof="0" dirty="0">
                <a:latin typeface="Constantia" panose="02030602050306030303" pitchFamily="18" charset="0"/>
              </a:rPr>
              <a:t>N</a:t>
            </a:r>
            <a:r>
              <a:rPr lang="en" sz="2400" b="1" noProof="0" dirty="0">
                <a:latin typeface="Constantia" panose="02030602050306030303" pitchFamily="18" charset="0"/>
              </a:rPr>
              <a:t>gunit nagturo sya ng mga prinsipyo na tumama sa mismong pundasyon ng pang-aalipin na, </a:t>
            </a:r>
            <a:r>
              <a:rPr lang="en" sz="2400" b="1" noProof="0">
                <a:latin typeface="Constantia" panose="02030602050306030303" pitchFamily="18" charset="0"/>
              </a:rPr>
              <a:t>kung magnyayari, </a:t>
            </a:r>
            <a:r>
              <a:rPr lang="en" sz="2400" b="1" noProof="0" dirty="0">
                <a:latin typeface="Constantia" panose="02030602050306030303" pitchFamily="18" charset="0"/>
              </a:rPr>
              <a:t>would surely undermine the whole system. […]</a:t>
            </a:r>
          </a:p>
          <a:p>
            <a:pPr>
              <a:spcBef>
                <a:spcPts val="600"/>
              </a:spcBef>
            </a:pPr>
            <a:r>
              <a:rPr lang="en" sz="2400" b="1" noProof="0" dirty="0">
                <a:latin typeface="Constantia" panose="02030602050306030303" pitchFamily="18" charset="0"/>
              </a:rPr>
              <a:t>Christianity makes a strong bond of union between master and slave, king and subject, the gospel minister and the degraded sinner who has found in Christ cleansing from sin. They have been washed in the same blood, quickened by the same Spirit; and they are made one in Christ Jesus.</a:t>
            </a:r>
          </a:p>
        </p:txBody>
      </p:sp>
      <p:sp>
        <p:nvSpPr>
          <p:cNvPr id="4" name="CuadroTexto 3">
            <a:extLst>
              <a:ext uri="{FF2B5EF4-FFF2-40B4-BE49-F238E27FC236}">
                <a16:creationId xmlns:a16="http://schemas.microsoft.com/office/drawing/2014/main" id="{2EE840B5-BFB2-9988-7FE4-5AB517476277}"/>
              </a:ext>
            </a:extLst>
          </p:cNvPr>
          <p:cNvSpPr txBox="1"/>
          <p:nvPr/>
        </p:nvSpPr>
        <p:spPr>
          <a:xfrm>
            <a:off x="7495691" y="6021301"/>
            <a:ext cx="3545202" cy="338554"/>
          </a:xfrm>
          <a:prstGeom prst="rect">
            <a:avLst/>
          </a:prstGeom>
          <a:noFill/>
        </p:spPr>
        <p:txBody>
          <a:bodyPr wrap="none" rtlCol="0">
            <a:spAutoFit/>
          </a:bodyPr>
          <a:lstStyle/>
          <a:p>
            <a:pPr algn="r"/>
            <a:r>
              <a:rPr lang="en" sz="1600" b="1" noProof="0" dirty="0"/>
              <a:t>EGW (The Acts of the Apostles, p. 460)</a:t>
            </a:r>
          </a:p>
        </p:txBody>
      </p:sp>
    </p:spTree>
    <p:extLst>
      <p:ext uri="{BB962C8B-B14F-4D97-AF65-F5344CB8AC3E}">
        <p14:creationId xmlns:p14="http://schemas.microsoft.com/office/powerpoint/2010/main" val="38975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1182</TotalTime>
  <Words>1856</Words>
  <Application>Microsoft Office PowerPoint</Application>
  <PresentationFormat>Panorámica</PresentationFormat>
  <Paragraphs>80</Paragraphs>
  <Slides>13</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Constantia</vt:lpstr>
      <vt:lpstr>Calibri</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137</cp:revision>
  <dcterms:created xsi:type="dcterms:W3CDTF">2026-02-06T07:46:31Z</dcterms:created>
  <dcterms:modified xsi:type="dcterms:W3CDTF">2026-03-19T08:16:52Z</dcterms:modified>
</cp:coreProperties>
</file>