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AAE46-26EA-4412-8C7A-9CA1D1D3F914}" v="3730" dt="2026-07-10T14:02:33.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 Jason Fonte" userId="c5828f01ae406672" providerId="LiveId" clId="{FF3DA671-AAD0-4AC8-8B29-E4E65EC889BA}"/>
    <pc:docChg chg="custSel modSld">
      <pc:chgData name="Ric Jason Fonte" userId="c5828f01ae406672" providerId="LiveId" clId="{FF3DA671-AAD0-4AC8-8B29-E4E65EC889BA}" dt="2026-07-10T14:09:15.208" v="4240" actId="1076"/>
      <pc:docMkLst>
        <pc:docMk/>
      </pc:docMkLst>
      <pc:sldChg chg="modSp mod">
        <pc:chgData name="Ric Jason Fonte" userId="c5828f01ae406672" providerId="LiveId" clId="{FF3DA671-AAD0-4AC8-8B29-E4E65EC889BA}" dt="2026-07-10T11:41:18.106" v="48" actId="20577"/>
        <pc:sldMkLst>
          <pc:docMk/>
          <pc:sldMk cId="3940089344" sldId="256"/>
        </pc:sldMkLst>
        <pc:spChg chg="mod">
          <ac:chgData name="Ric Jason Fonte" userId="c5828f01ae406672" providerId="LiveId" clId="{FF3DA671-AAD0-4AC8-8B29-E4E65EC889BA}" dt="2026-07-10T11:41:01.055" v="18" actId="20577"/>
          <ac:spMkLst>
            <pc:docMk/>
            <pc:sldMk cId="3940089344" sldId="256"/>
            <ac:spMk id="4" creationId="{AFC1079A-BE7F-3AF5-4420-7C79ADA4564F}"/>
          </ac:spMkLst>
        </pc:spChg>
        <pc:spChg chg="mod">
          <ac:chgData name="Ric Jason Fonte" userId="c5828f01ae406672" providerId="LiveId" clId="{FF3DA671-AAD0-4AC8-8B29-E4E65EC889BA}" dt="2026-07-10T11:41:18.106" v="48" actId="20577"/>
          <ac:spMkLst>
            <pc:docMk/>
            <pc:sldMk cId="3940089344" sldId="256"/>
            <ac:spMk id="5" creationId="{156DB32B-9452-4576-0CA1-C21246397285}"/>
          </ac:spMkLst>
        </pc:spChg>
      </pc:sldChg>
      <pc:sldChg chg="modSp mod modAnim">
        <pc:chgData name="Ric Jason Fonte" userId="c5828f01ae406672" providerId="LiveId" clId="{FF3DA671-AAD0-4AC8-8B29-E4E65EC889BA}" dt="2026-07-10T14:09:15.208" v="4240" actId="1076"/>
        <pc:sldMkLst>
          <pc:docMk/>
          <pc:sldMk cId="3154949815" sldId="260"/>
        </pc:sldMkLst>
        <pc:spChg chg="mod">
          <ac:chgData name="Ric Jason Fonte" userId="c5828f01ae406672" providerId="LiveId" clId="{FF3DA671-AAD0-4AC8-8B29-E4E65EC889BA}" dt="2026-07-10T11:52:58.988" v="838" actId="20577"/>
          <ac:spMkLst>
            <pc:docMk/>
            <pc:sldMk cId="3154949815" sldId="260"/>
            <ac:spMk id="3" creationId="{FB81DB0D-AC22-6E66-709B-B47E575C05E3}"/>
          </ac:spMkLst>
        </pc:spChg>
        <pc:spChg chg="mod">
          <ac:chgData name="Ric Jason Fonte" userId="c5828f01ae406672" providerId="LiveId" clId="{FF3DA671-AAD0-4AC8-8B29-E4E65EC889BA}" dt="2026-07-10T11:53:18.232" v="840"/>
          <ac:spMkLst>
            <pc:docMk/>
            <pc:sldMk cId="3154949815" sldId="260"/>
            <ac:spMk id="5" creationId="{0F5D88C1-A37A-3365-2B85-D536B4713BC2}"/>
          </ac:spMkLst>
        </pc:spChg>
        <pc:spChg chg="mod">
          <ac:chgData name="Ric Jason Fonte" userId="c5828f01ae406672" providerId="LiveId" clId="{FF3DA671-AAD0-4AC8-8B29-E4E65EC889BA}" dt="2026-07-10T13:43:31.073" v="2582" actId="14100"/>
          <ac:spMkLst>
            <pc:docMk/>
            <pc:sldMk cId="3154949815" sldId="260"/>
            <ac:spMk id="6" creationId="{A904CF9D-7E5C-05F2-40B6-D21A9E45332D}"/>
          </ac:spMkLst>
        </pc:spChg>
        <pc:spChg chg="mod">
          <ac:chgData name="Ric Jason Fonte" userId="c5828f01ae406672" providerId="LiveId" clId="{FF3DA671-AAD0-4AC8-8B29-E4E65EC889BA}" dt="2026-07-10T13:15:29.156" v="2125" actId="14100"/>
          <ac:spMkLst>
            <pc:docMk/>
            <pc:sldMk cId="3154949815" sldId="260"/>
            <ac:spMk id="7" creationId="{79A78946-850C-F1D8-938E-4798D9284E55}"/>
          </ac:spMkLst>
        </pc:spChg>
        <pc:spChg chg="mod">
          <ac:chgData name="Ric Jason Fonte" userId="c5828f01ae406672" providerId="LiveId" clId="{FF3DA671-AAD0-4AC8-8B29-E4E65EC889BA}" dt="2026-07-10T14:09:15.208" v="4240" actId="1076"/>
          <ac:spMkLst>
            <pc:docMk/>
            <pc:sldMk cId="3154949815" sldId="260"/>
            <ac:spMk id="9" creationId="{A40D3C6E-B2EB-1D67-D2DA-0CEB43AACD79}"/>
          </ac:spMkLst>
        </pc:spChg>
        <pc:graphicFrameChg chg="mod modGraphic">
          <ac:chgData name="Ric Jason Fonte" userId="c5828f01ae406672" providerId="LiveId" clId="{FF3DA671-AAD0-4AC8-8B29-E4E65EC889BA}" dt="2026-07-10T13:39:08.897" v="2279" actId="20577"/>
          <ac:graphicFrameMkLst>
            <pc:docMk/>
            <pc:sldMk cId="3154949815" sldId="260"/>
            <ac:graphicFrameMk id="8" creationId="{0A682B12-6E66-B68D-9BC0-A0827ECAC601}"/>
          </ac:graphicFrameMkLst>
        </pc:graphicFrameChg>
      </pc:sldChg>
      <pc:sldChg chg="modSp mod">
        <pc:chgData name="Ric Jason Fonte" userId="c5828f01ae406672" providerId="LiveId" clId="{FF3DA671-AAD0-4AC8-8B29-E4E65EC889BA}" dt="2026-07-10T13:52:50.150" v="3411" actId="20577"/>
        <pc:sldMkLst>
          <pc:docMk/>
          <pc:sldMk cId="2528009106" sldId="261"/>
        </pc:sldMkLst>
        <pc:spChg chg="mod">
          <ac:chgData name="Ric Jason Fonte" userId="c5828f01ae406672" providerId="LiveId" clId="{FF3DA671-AAD0-4AC8-8B29-E4E65EC889BA}" dt="2026-07-10T12:11:17.893" v="873" actId="1035"/>
          <ac:spMkLst>
            <pc:docMk/>
            <pc:sldMk cId="2528009106" sldId="261"/>
            <ac:spMk id="3" creationId="{0993B0D8-7ED8-9D97-6C78-E3E0D27B6E7F}"/>
          </ac:spMkLst>
        </pc:spChg>
        <pc:spChg chg="mod">
          <ac:chgData name="Ric Jason Fonte" userId="c5828f01ae406672" providerId="LiveId" clId="{FF3DA671-AAD0-4AC8-8B29-E4E65EC889BA}" dt="2026-07-10T12:11:14.046" v="867" actId="1076"/>
          <ac:spMkLst>
            <pc:docMk/>
            <pc:sldMk cId="2528009106" sldId="261"/>
            <ac:spMk id="5" creationId="{14C762BB-9804-E701-1682-A489CBEC37D5}"/>
          </ac:spMkLst>
        </pc:spChg>
        <pc:spChg chg="mod">
          <ac:chgData name="Ric Jason Fonte" userId="c5828f01ae406672" providerId="LiveId" clId="{FF3DA671-AAD0-4AC8-8B29-E4E65EC889BA}" dt="2026-07-10T13:44:22.697" v="2642" actId="6549"/>
          <ac:spMkLst>
            <pc:docMk/>
            <pc:sldMk cId="2528009106" sldId="261"/>
            <ac:spMk id="6" creationId="{8E940AD3-1CB9-9118-C9C4-DCA26B74F560}"/>
          </ac:spMkLst>
        </pc:spChg>
        <pc:spChg chg="mod">
          <ac:chgData name="Ric Jason Fonte" userId="c5828f01ae406672" providerId="LiveId" clId="{FF3DA671-AAD0-4AC8-8B29-E4E65EC889BA}" dt="2026-07-10T13:52:50.150" v="3411" actId="20577"/>
          <ac:spMkLst>
            <pc:docMk/>
            <pc:sldMk cId="2528009106" sldId="261"/>
            <ac:spMk id="7" creationId="{90516C71-7179-B5E7-A990-4650C1DA7358}"/>
          </ac:spMkLst>
        </pc:spChg>
        <pc:spChg chg="mod">
          <ac:chgData name="Ric Jason Fonte" userId="c5828f01ae406672" providerId="LiveId" clId="{FF3DA671-AAD0-4AC8-8B29-E4E65EC889BA}" dt="2026-07-10T13:51:35.651" v="3278" actId="20577"/>
          <ac:spMkLst>
            <pc:docMk/>
            <pc:sldMk cId="2528009106" sldId="261"/>
            <ac:spMk id="9" creationId="{4401F70F-6603-38CC-70BB-C7F8B496A5B0}"/>
          </ac:spMkLst>
        </pc:spChg>
        <pc:spChg chg="mod">
          <ac:chgData name="Ric Jason Fonte" userId="c5828f01ae406672" providerId="LiveId" clId="{FF3DA671-AAD0-4AC8-8B29-E4E65EC889BA}" dt="2026-07-10T13:49:12.636" v="3020" actId="20577"/>
          <ac:spMkLst>
            <pc:docMk/>
            <pc:sldMk cId="2528009106" sldId="261"/>
            <ac:spMk id="12" creationId="{C5492BBC-CEB0-A07F-5A69-DBC9DD6B74D7}"/>
          </ac:spMkLst>
        </pc:spChg>
      </pc:sldChg>
      <pc:sldChg chg="modSp mod">
        <pc:chgData name="Ric Jason Fonte" userId="c5828f01ae406672" providerId="LiveId" clId="{FF3DA671-AAD0-4AC8-8B29-E4E65EC889BA}" dt="2026-07-10T14:02:33.833" v="4239" actId="114"/>
        <pc:sldMkLst>
          <pc:docMk/>
          <pc:sldMk cId="1902828415" sldId="262"/>
        </pc:sldMkLst>
        <pc:spChg chg="mod">
          <ac:chgData name="Ric Jason Fonte" userId="c5828f01ae406672" providerId="LiveId" clId="{FF3DA671-AAD0-4AC8-8B29-E4E65EC889BA}" dt="2026-07-10T12:12:30.741" v="875"/>
          <ac:spMkLst>
            <pc:docMk/>
            <pc:sldMk cId="1902828415" sldId="262"/>
            <ac:spMk id="3" creationId="{D7738DBB-C259-354E-FDBC-7ACEFF5FEEB1}"/>
          </ac:spMkLst>
        </pc:spChg>
        <pc:spChg chg="mod">
          <ac:chgData name="Ric Jason Fonte" userId="c5828f01ae406672" providerId="LiveId" clId="{FF3DA671-AAD0-4AC8-8B29-E4E65EC889BA}" dt="2026-07-10T12:19:27.353" v="880" actId="1076"/>
          <ac:spMkLst>
            <pc:docMk/>
            <pc:sldMk cId="1902828415" sldId="262"/>
            <ac:spMk id="5" creationId="{C5254987-C98C-B374-7A38-DEA5D7FC791A}"/>
          </ac:spMkLst>
        </pc:spChg>
        <pc:spChg chg="mod">
          <ac:chgData name="Ric Jason Fonte" userId="c5828f01ae406672" providerId="LiveId" clId="{FF3DA671-AAD0-4AC8-8B29-E4E65EC889BA}" dt="2026-07-10T13:53:51.340" v="3461" actId="20577"/>
          <ac:spMkLst>
            <pc:docMk/>
            <pc:sldMk cId="1902828415" sldId="262"/>
            <ac:spMk id="6" creationId="{8663AEA6-DA27-709D-DE5A-66C7AE0CBD20}"/>
          </ac:spMkLst>
        </pc:spChg>
        <pc:spChg chg="mod">
          <ac:chgData name="Ric Jason Fonte" userId="c5828f01ae406672" providerId="LiveId" clId="{FF3DA671-AAD0-4AC8-8B29-E4E65EC889BA}" dt="2026-07-10T13:56:40.182" v="3815" actId="20577"/>
          <ac:spMkLst>
            <pc:docMk/>
            <pc:sldMk cId="1902828415" sldId="262"/>
            <ac:spMk id="7" creationId="{DC2E0A22-A3B2-024E-693E-C9FE803F6BCC}"/>
          </ac:spMkLst>
        </pc:spChg>
        <pc:spChg chg="mod">
          <ac:chgData name="Ric Jason Fonte" userId="c5828f01ae406672" providerId="LiveId" clId="{FF3DA671-AAD0-4AC8-8B29-E4E65EC889BA}" dt="2026-07-10T13:57:55.637" v="3932" actId="20577"/>
          <ac:spMkLst>
            <pc:docMk/>
            <pc:sldMk cId="1902828415" sldId="262"/>
            <ac:spMk id="8" creationId="{8706E747-6CCB-5069-BE6E-255B268E06ED}"/>
          </ac:spMkLst>
        </pc:spChg>
        <pc:spChg chg="mod">
          <ac:chgData name="Ric Jason Fonte" userId="c5828f01ae406672" providerId="LiveId" clId="{FF3DA671-AAD0-4AC8-8B29-E4E65EC889BA}" dt="2026-07-10T14:00:02.814" v="4101" actId="20577"/>
          <ac:spMkLst>
            <pc:docMk/>
            <pc:sldMk cId="1902828415" sldId="262"/>
            <ac:spMk id="11" creationId="{22F2AD8A-EE51-5A7D-F560-B8A06C6BFB82}"/>
          </ac:spMkLst>
        </pc:spChg>
        <pc:spChg chg="mod">
          <ac:chgData name="Ric Jason Fonte" userId="c5828f01ae406672" providerId="LiveId" clId="{FF3DA671-AAD0-4AC8-8B29-E4E65EC889BA}" dt="2026-07-10T14:02:33.833" v="4239" actId="114"/>
          <ac:spMkLst>
            <pc:docMk/>
            <pc:sldMk cId="1902828415" sldId="262"/>
            <ac:spMk id="12" creationId="{9218291A-ABA9-611F-1F8B-1544F1258577}"/>
          </ac:spMkLst>
        </pc:spChg>
        <pc:picChg chg="mod">
          <ac:chgData name="Ric Jason Fonte" userId="c5828f01ae406672" providerId="LiveId" clId="{FF3DA671-AAD0-4AC8-8B29-E4E65EC889BA}" dt="2026-07-10T13:56:48.655" v="3817" actId="14100"/>
          <ac:picMkLst>
            <pc:docMk/>
            <pc:sldMk cId="1902828415" sldId="262"/>
            <ac:picMk id="4" creationId="{41312F1C-79D1-B843-5F49-4A101BE4E5F2}"/>
          </ac:picMkLst>
        </pc:picChg>
      </pc:sldChg>
      <pc:sldChg chg="modSp mod">
        <pc:chgData name="Ric Jason Fonte" userId="c5828f01ae406672" providerId="LiveId" clId="{FF3DA671-AAD0-4AC8-8B29-E4E65EC889BA}" dt="2026-07-10T11:50:50.576" v="757" actId="20577"/>
        <pc:sldMkLst>
          <pc:docMk/>
          <pc:sldMk cId="3690676069" sldId="274"/>
        </pc:sldMkLst>
        <pc:spChg chg="mod">
          <ac:chgData name="Ric Jason Fonte" userId="c5828f01ae406672" providerId="LiveId" clId="{FF3DA671-AAD0-4AC8-8B29-E4E65EC889BA}" dt="2026-07-10T11:43:37.342" v="158" actId="20577"/>
          <ac:spMkLst>
            <pc:docMk/>
            <pc:sldMk cId="3690676069" sldId="274"/>
            <ac:spMk id="3" creationId="{C2538F8C-9AAA-BBD8-A8A6-FC5955BD000C}"/>
          </ac:spMkLst>
        </pc:spChg>
        <pc:spChg chg="mod">
          <ac:chgData name="Ric Jason Fonte" userId="c5828f01ae406672" providerId="LiveId" clId="{FF3DA671-AAD0-4AC8-8B29-E4E65EC889BA}" dt="2026-07-10T11:48:17.154" v="617" actId="1076"/>
          <ac:spMkLst>
            <pc:docMk/>
            <pc:sldMk cId="3690676069" sldId="274"/>
            <ac:spMk id="5" creationId="{9A78D723-70F6-FDED-E5A7-A9F457B54594}"/>
          </ac:spMkLst>
        </pc:spChg>
        <pc:spChg chg="mod">
          <ac:chgData name="Ric Jason Fonte" userId="c5828f01ae406672" providerId="LiveId" clId="{FF3DA671-AAD0-4AC8-8B29-E4E65EC889BA}" dt="2026-07-10T11:44:52.168" v="340" actId="20577"/>
          <ac:spMkLst>
            <pc:docMk/>
            <pc:sldMk cId="3690676069" sldId="274"/>
            <ac:spMk id="8" creationId="{C07439D8-F068-0B54-EBCB-1877D7D20CE0}"/>
          </ac:spMkLst>
        </pc:spChg>
        <pc:graphicFrameChg chg="modGraphic">
          <ac:chgData name="Ric Jason Fonte" userId="c5828f01ae406672" providerId="LiveId" clId="{FF3DA671-AAD0-4AC8-8B29-E4E65EC889BA}" dt="2026-07-10T11:50:50.576" v="757" actId="20577"/>
          <ac:graphicFrameMkLst>
            <pc:docMk/>
            <pc:sldMk cId="3690676069" sldId="274"/>
            <ac:graphicFrameMk id="4" creationId="{2B0B0381-AE7D-10E1-813C-F04D16B79ED2}"/>
          </ac:graphicFrameMkLst>
        </pc:graphicFrameChg>
      </pc:sldChg>
      <pc:sldChg chg="modSp mod">
        <pc:chgData name="Ric Jason Fonte" userId="c5828f01ae406672" providerId="LiveId" clId="{FF3DA671-AAD0-4AC8-8B29-E4E65EC889BA}" dt="2026-07-10T12:36:35.767" v="1448" actId="1076"/>
        <pc:sldMkLst>
          <pc:docMk/>
          <pc:sldMk cId="3822998321" sldId="275"/>
        </pc:sldMkLst>
        <pc:spChg chg="mod">
          <ac:chgData name="Ric Jason Fonte" userId="c5828f01ae406672" providerId="LiveId" clId="{FF3DA671-AAD0-4AC8-8B29-E4E65EC889BA}" dt="2026-07-10T11:51:34.935" v="784" actId="1076"/>
          <ac:spMkLst>
            <pc:docMk/>
            <pc:sldMk cId="3822998321" sldId="275"/>
            <ac:spMk id="3" creationId="{64F2BA5A-A942-DDBE-2ED2-61C004732287}"/>
          </ac:spMkLst>
        </pc:spChg>
        <pc:spChg chg="mod">
          <ac:chgData name="Ric Jason Fonte" userId="c5828f01ae406672" providerId="LiveId" clId="{FF3DA671-AAD0-4AC8-8B29-E4E65EC889BA}" dt="2026-07-10T11:52:08.727" v="789" actId="1076"/>
          <ac:spMkLst>
            <pc:docMk/>
            <pc:sldMk cId="3822998321" sldId="275"/>
            <ac:spMk id="5" creationId="{950064E5-E791-FC74-233E-9F92C91AD13B}"/>
          </ac:spMkLst>
        </pc:spChg>
        <pc:spChg chg="mod">
          <ac:chgData name="Ric Jason Fonte" userId="c5828f01ae406672" providerId="LiveId" clId="{FF3DA671-AAD0-4AC8-8B29-E4E65EC889BA}" dt="2026-07-10T12:24:28.392" v="1038" actId="1076"/>
          <ac:spMkLst>
            <pc:docMk/>
            <pc:sldMk cId="3822998321" sldId="275"/>
            <ac:spMk id="6" creationId="{3C1C0679-BAFA-578E-1702-BEF896818FEE}"/>
          </ac:spMkLst>
        </pc:spChg>
        <pc:spChg chg="mod">
          <ac:chgData name="Ric Jason Fonte" userId="c5828f01ae406672" providerId="LiveId" clId="{FF3DA671-AAD0-4AC8-8B29-E4E65EC889BA}" dt="2026-07-10T12:36:31.311" v="1447" actId="1076"/>
          <ac:spMkLst>
            <pc:docMk/>
            <pc:sldMk cId="3822998321" sldId="275"/>
            <ac:spMk id="7" creationId="{FBA1B835-6438-60EB-5124-AEF489C17DE1}"/>
          </ac:spMkLst>
        </pc:spChg>
        <pc:spChg chg="mod">
          <ac:chgData name="Ric Jason Fonte" userId="c5828f01ae406672" providerId="LiveId" clId="{FF3DA671-AAD0-4AC8-8B29-E4E65EC889BA}" dt="2026-07-10T12:27:24.619" v="1120"/>
          <ac:spMkLst>
            <pc:docMk/>
            <pc:sldMk cId="3822998321" sldId="275"/>
            <ac:spMk id="9" creationId="{9C364994-C22E-FC46-328E-483BD798A0E9}"/>
          </ac:spMkLst>
        </pc:spChg>
        <pc:spChg chg="mod">
          <ac:chgData name="Ric Jason Fonte" userId="c5828f01ae406672" providerId="LiveId" clId="{FF3DA671-AAD0-4AC8-8B29-E4E65EC889BA}" dt="2026-07-10T12:27:53.072" v="1170" actId="20577"/>
          <ac:spMkLst>
            <pc:docMk/>
            <pc:sldMk cId="3822998321" sldId="275"/>
            <ac:spMk id="11" creationId="{821AC074-131B-A6E6-A80D-4D725AA2488E}"/>
          </ac:spMkLst>
        </pc:spChg>
        <pc:spChg chg="mod">
          <ac:chgData name="Ric Jason Fonte" userId="c5828f01ae406672" providerId="LiveId" clId="{FF3DA671-AAD0-4AC8-8B29-E4E65EC889BA}" dt="2026-07-10T12:36:35.767" v="1448" actId="1076"/>
          <ac:spMkLst>
            <pc:docMk/>
            <pc:sldMk cId="3822998321" sldId="275"/>
            <ac:spMk id="15" creationId="{6125FFEF-3FD9-E996-E413-22E357869CA0}"/>
          </ac:spMkLst>
        </pc:spChg>
        <pc:picChg chg="mod">
          <ac:chgData name="Ric Jason Fonte" userId="c5828f01ae406672" providerId="LiveId" clId="{FF3DA671-AAD0-4AC8-8B29-E4E65EC889BA}" dt="2026-07-10T12:36:19.839" v="1446" actId="14100"/>
          <ac:picMkLst>
            <pc:docMk/>
            <pc:sldMk cId="3822998321" sldId="275"/>
            <ac:picMk id="8" creationId="{63C6ED5B-BE1C-0B77-34B7-5BA095F4B6BC}"/>
          </ac:picMkLst>
        </pc:picChg>
      </pc:sldChg>
      <pc:sldChg chg="modSp mod">
        <pc:chgData name="Ric Jason Fonte" userId="c5828f01ae406672" providerId="LiveId" clId="{FF3DA671-AAD0-4AC8-8B29-E4E65EC889BA}" dt="2026-07-10T13:14:25.062" v="2031" actId="20577"/>
        <pc:sldMkLst>
          <pc:docMk/>
          <pc:sldMk cId="636882263" sldId="278"/>
        </pc:sldMkLst>
        <pc:spChg chg="mod">
          <ac:chgData name="Ric Jason Fonte" userId="c5828f01ae406672" providerId="LiveId" clId="{FF3DA671-AAD0-4AC8-8B29-E4E65EC889BA}" dt="2026-07-10T11:52:18.900" v="810" actId="20577"/>
          <ac:spMkLst>
            <pc:docMk/>
            <pc:sldMk cId="636882263" sldId="278"/>
            <ac:spMk id="3" creationId="{B0ECA7CA-96A0-89A9-F0E4-D49267C854CC}"/>
          </ac:spMkLst>
        </pc:spChg>
        <pc:spChg chg="mod">
          <ac:chgData name="Ric Jason Fonte" userId="c5828f01ae406672" providerId="LiveId" clId="{FF3DA671-AAD0-4AC8-8B29-E4E65EC889BA}" dt="2026-07-10T11:52:47.278" v="813" actId="1076"/>
          <ac:spMkLst>
            <pc:docMk/>
            <pc:sldMk cId="636882263" sldId="278"/>
            <ac:spMk id="5" creationId="{2A85C2A6-0B95-ABBC-8C47-E5B8A47E206C}"/>
          </ac:spMkLst>
        </pc:spChg>
        <pc:spChg chg="mod">
          <ac:chgData name="Ric Jason Fonte" userId="c5828f01ae406672" providerId="LiveId" clId="{FF3DA671-AAD0-4AC8-8B29-E4E65EC889BA}" dt="2026-07-10T12:52:03.224" v="1690" actId="14100"/>
          <ac:spMkLst>
            <pc:docMk/>
            <pc:sldMk cId="636882263" sldId="278"/>
            <ac:spMk id="6" creationId="{1225A7AB-E732-DCF6-191B-09654D2CD28F}"/>
          </ac:spMkLst>
        </pc:spChg>
        <pc:spChg chg="mod">
          <ac:chgData name="Ric Jason Fonte" userId="c5828f01ae406672" providerId="LiveId" clId="{FF3DA671-AAD0-4AC8-8B29-E4E65EC889BA}" dt="2026-07-10T13:14:25.062" v="2031" actId="20577"/>
          <ac:spMkLst>
            <pc:docMk/>
            <pc:sldMk cId="636882263" sldId="278"/>
            <ac:spMk id="7" creationId="{17F0D1B3-F73A-924C-C72B-6F377EB93F19}"/>
          </ac:spMkLst>
        </pc:spChg>
        <pc:spChg chg="mod">
          <ac:chgData name="Ric Jason Fonte" userId="c5828f01ae406672" providerId="LiveId" clId="{FF3DA671-AAD0-4AC8-8B29-E4E65EC889BA}" dt="2026-07-10T13:13:10.764" v="1879" actId="20577"/>
          <ac:spMkLst>
            <pc:docMk/>
            <pc:sldMk cId="636882263" sldId="278"/>
            <ac:spMk id="8" creationId="{3D39F06C-D891-FB04-8C96-67D1CB5FFFAD}"/>
          </ac:spMkLst>
        </pc:spChg>
        <pc:graphicFrameChg chg="mod modGraphic">
          <ac:chgData name="Ric Jason Fonte" userId="c5828f01ae406672" providerId="LiveId" clId="{FF3DA671-AAD0-4AC8-8B29-E4E65EC889BA}" dt="2026-07-10T12:51:18.721" v="1675"/>
          <ac:graphicFrameMkLst>
            <pc:docMk/>
            <pc:sldMk cId="636882263" sldId="278"/>
            <ac:graphicFrameMk id="2" creationId="{512A7979-05B1-A1C5-5875-05E17EC21D8F}"/>
          </ac:graphicFrameMkLst>
        </pc:graphicFrameChg>
      </pc:sldChg>
      <pc:sldChg chg="modSp mod">
        <pc:chgData name="Ric Jason Fonte" userId="c5828f01ae406672" providerId="LiveId" clId="{FF3DA671-AAD0-4AC8-8B29-E4E65EC889BA}" dt="2026-07-10T11:42:16.707" v="60"/>
        <pc:sldMkLst>
          <pc:docMk/>
          <pc:sldMk cId="194951909" sldId="279"/>
        </pc:sldMkLst>
        <pc:spChg chg="mod">
          <ac:chgData name="Ric Jason Fonte" userId="c5828f01ae406672" providerId="LiveId" clId="{FF3DA671-AAD0-4AC8-8B29-E4E65EC889BA}" dt="2026-07-10T11:42:16.707" v="60"/>
          <ac:spMkLst>
            <pc:docMk/>
            <pc:sldMk cId="194951909" sldId="279"/>
            <ac:spMk id="2" creationId="{67B63D7E-722B-EF41-B8F9-F373E098AEC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en-US" sz="2000" b="1" noProof="0" dirty="0">
              <a:effectLst>
                <a:outerShdw blurRad="38100" dist="38100" dir="2700000" algn="tl">
                  <a:srgbClr val="000000"/>
                </a:outerShdw>
              </a:effectLst>
            </a:rPr>
            <a:t>Ang </a:t>
          </a:r>
          <a:r>
            <a:rPr lang="en-US" sz="2000" b="1" noProof="0" dirty="0" err="1">
              <a:effectLst>
                <a:outerShdw blurRad="38100" dist="38100" dir="2700000" algn="tl">
                  <a:srgbClr val="000000"/>
                </a:outerShdw>
              </a:effectLst>
            </a:rPr>
            <a:t>karunungan</a:t>
          </a:r>
          <a:r>
            <a:rPr lang="en-US" sz="2000" b="1" noProof="0" dirty="0">
              <a:effectLst>
                <a:outerShdw blurRad="38100" dist="38100" dir="2700000" algn="tl">
                  <a:srgbClr val="000000"/>
                </a:outerShdw>
              </a:effectLst>
            </a:rPr>
            <a:t> ng Dios</a:t>
          </a:r>
          <a:endParaRPr lang="en-US" sz="2000" noProof="0" dirty="0">
            <a:effectLst>
              <a:outerShdw blurRad="38100" dist="38100" dir="2700000" algn="tl">
                <a:srgbClr val="000000"/>
              </a:outerShdw>
            </a:effectLst>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en-US" sz="2000" b="1" noProof="0" dirty="0">
              <a:effectLst>
                <a:outerShdw blurRad="38100" dist="38100" dir="2700000" algn="tl">
                  <a:srgbClr val="000000"/>
                </a:outerShdw>
              </a:effectLst>
            </a:rPr>
            <a:t>Ang </a:t>
          </a:r>
          <a:r>
            <a:rPr lang="en-US" sz="2000" b="1" noProof="0" dirty="0" err="1">
              <a:effectLst>
                <a:outerShdw blurRad="38100" dist="38100" dir="2700000" algn="tl">
                  <a:srgbClr val="000000"/>
                </a:outerShdw>
              </a:effectLst>
            </a:rPr>
            <a:t>kabaliwan</a:t>
          </a:r>
          <a:r>
            <a:rPr lang="en-US" sz="2000" b="1" noProof="0" dirty="0">
              <a:effectLst>
                <a:outerShdw blurRad="38100" dist="38100" dir="2700000" algn="tl">
                  <a:srgbClr val="000000"/>
                </a:outerShdw>
              </a:effectLst>
            </a:rPr>
            <a:t> ng </a:t>
          </a:r>
          <a:r>
            <a:rPr lang="en-US" sz="2000" b="1" noProof="0" dirty="0" err="1">
              <a:effectLst>
                <a:outerShdw blurRad="38100" dist="38100" dir="2700000" algn="tl">
                  <a:srgbClr val="000000"/>
                </a:outerShdw>
              </a:effectLst>
            </a:rPr>
            <a:t>krus</a:t>
          </a:r>
          <a:endParaRPr lang="en-US" sz="2000" noProof="0"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en-US" sz="2000" b="1" noProof="0" dirty="0">
              <a:effectLst>
                <a:outerShdw blurRad="38100" dist="38100" dir="2700000" algn="tl">
                  <a:srgbClr val="000000"/>
                </a:outerShdw>
              </a:effectLst>
            </a:rPr>
            <a:t>Ang </a:t>
          </a:r>
          <a:r>
            <a:rPr lang="en-US" sz="2000" b="1" noProof="0" dirty="0" err="1">
              <a:effectLst>
                <a:outerShdw blurRad="38100" dist="38100" dir="2700000" algn="tl">
                  <a:srgbClr val="000000"/>
                </a:outerShdw>
              </a:effectLst>
            </a:rPr>
            <a:t>kapangyarihan</a:t>
          </a:r>
          <a:r>
            <a:rPr lang="en-US" sz="2000" b="1" noProof="0" dirty="0">
              <a:effectLst>
                <a:outerShdw blurRad="38100" dist="38100" dir="2700000" algn="tl">
                  <a:srgbClr val="000000"/>
                </a:outerShdw>
              </a:effectLst>
            </a:rPr>
            <a:t> ng Dios</a:t>
          </a:r>
          <a:endParaRPr lang="en-US" sz="2000" noProof="0" dirty="0">
            <a:effectLst>
              <a:outerShdw blurRad="38100" dist="38100" dir="2700000" algn="tl">
                <a:srgbClr val="000000"/>
              </a:outerShdw>
            </a:effectLst>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en-US" sz="2000" b="1" noProof="0" dirty="0">
              <a:effectLst>
                <a:outerShdw blurRad="38100" dist="38100" dir="2700000" algn="tl">
                  <a:srgbClr val="000000"/>
                </a:outerShdw>
              </a:effectLst>
            </a:rPr>
            <a:t>Ang </a:t>
          </a:r>
          <a:r>
            <a:rPr lang="en-US" sz="2000" b="1" noProof="0" dirty="0" err="1">
              <a:effectLst>
                <a:outerShdw blurRad="38100" dist="38100" dir="2700000" algn="tl">
                  <a:srgbClr val="000000"/>
                </a:outerShdw>
              </a:effectLst>
            </a:rPr>
            <a:t>mensahe</a:t>
          </a:r>
          <a:r>
            <a:rPr lang="en-US" sz="2000" b="1" noProof="0" dirty="0">
              <a:effectLst>
                <a:outerShdw blurRad="38100" dist="38100" dir="2700000" algn="tl">
                  <a:srgbClr val="000000"/>
                </a:outerShdw>
              </a:effectLst>
            </a:rPr>
            <a:t> ng </a:t>
          </a:r>
          <a:r>
            <a:rPr lang="en-US" sz="2000" b="1" noProof="0" dirty="0" err="1">
              <a:effectLst>
                <a:outerShdw blurRad="38100" dist="38100" dir="2700000" algn="tl">
                  <a:srgbClr val="000000"/>
                </a:outerShdw>
              </a:effectLst>
            </a:rPr>
            <a:t>krus</a:t>
          </a:r>
          <a:endParaRPr lang="en-US" sz="2000" noProof="0"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en-US" sz="2000" b="1" noProof="0" dirty="0">
              <a:effectLst>
                <a:outerShdw blurRad="38100" dist="38100" dir="2700000" algn="tl">
                  <a:srgbClr val="000000"/>
                </a:outerShdw>
              </a:effectLst>
            </a:rPr>
            <a:t>Ang </a:t>
          </a:r>
          <a:r>
            <a:rPr lang="en-US" sz="2000" b="1" noProof="0" dirty="0" err="1">
              <a:effectLst>
                <a:outerShdw blurRad="38100" dist="38100" dir="2700000" algn="tl">
                  <a:srgbClr val="000000"/>
                </a:outerShdw>
              </a:effectLst>
            </a:rPr>
            <a:t>kahangalan</a:t>
          </a:r>
          <a:r>
            <a:rPr lang="en-US" sz="2000" b="1" noProof="0" dirty="0">
              <a:effectLst>
                <a:outerShdw blurRad="38100" dist="38100" dir="2700000" algn="tl">
                  <a:srgbClr val="000000"/>
                </a:outerShdw>
              </a:effectLst>
            </a:rPr>
            <a:t> at </a:t>
          </a:r>
          <a:r>
            <a:rPr lang="en-US" sz="2000" b="1" noProof="0" dirty="0" err="1">
              <a:effectLst>
                <a:outerShdw blurRad="38100" dist="38100" dir="2700000" algn="tl">
                  <a:srgbClr val="000000"/>
                </a:outerShdw>
              </a:effectLst>
            </a:rPr>
            <a:t>kahinaan</a:t>
          </a:r>
          <a:r>
            <a:rPr lang="en-US" sz="2000" b="1" noProof="0" dirty="0">
              <a:effectLst>
                <a:outerShdw blurRad="38100" dist="38100" dir="2700000" algn="tl">
                  <a:srgbClr val="000000"/>
                </a:outerShdw>
              </a:effectLst>
            </a:rPr>
            <a:t> ng Dios</a:t>
          </a:r>
          <a:endParaRPr lang="en-US" sz="2000" noProof="0"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en-US" sz="1800" b="1" noProof="0" dirty="0"/>
            <a:t>“</a:t>
          </a:r>
          <a:r>
            <a:rPr lang="sv-SE" sz="1800" b="1" noProof="0" dirty="0"/>
            <a:t>Sapagka't ang salita ng krus ay kamangmangan sa kanila na nangapapahamak</a:t>
          </a:r>
          <a:r>
            <a:rPr lang="en-US" sz="1800" b="1" noProof="0" dirty="0"/>
            <a:t>” (1 </a:t>
          </a:r>
          <a:r>
            <a:rPr lang="en-US" sz="1800" b="1" noProof="0" dirty="0" err="1"/>
            <a:t>Corinto</a:t>
          </a:r>
          <a:r>
            <a:rPr lang="en-US" sz="1800" b="1" noProof="0" dirty="0"/>
            <a:t> 1:18)</a:t>
          </a:r>
          <a:endParaRPr lang="en-US" sz="1800" noProof="0" dirty="0"/>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en-US" sz="1400" b="1" noProof="0" dirty="0"/>
            <a:t>“</a:t>
          </a:r>
          <a:r>
            <a:rPr lang="en-PH" sz="1400" b="1" noProof="0" dirty="0" err="1"/>
            <a:t>kinalugdan</a:t>
          </a:r>
          <a:r>
            <a:rPr lang="en-PH" sz="1400" b="1" noProof="0" dirty="0"/>
            <a:t> ng Dios na </a:t>
          </a:r>
          <a:r>
            <a:rPr lang="en-PH" sz="1400" b="1" noProof="0" dirty="0" err="1"/>
            <a:t>iligtas</a:t>
          </a:r>
          <a:r>
            <a:rPr lang="en-PH" sz="1400" b="1" noProof="0" dirty="0"/>
            <a:t> ang mga </a:t>
          </a:r>
          <a:r>
            <a:rPr lang="en-PH" sz="1400" b="1" noProof="0" dirty="0" err="1"/>
            <a:t>nagsisipanampalataya</a:t>
          </a:r>
          <a:r>
            <a:rPr lang="en-PH" sz="1400" b="1" noProof="0" dirty="0"/>
            <a:t> sa </a:t>
          </a:r>
          <a:r>
            <a:rPr lang="en-PH" sz="1400" b="1" noProof="0" dirty="0" err="1"/>
            <a:t>pamamagitan</a:t>
          </a:r>
          <a:r>
            <a:rPr lang="en-PH" sz="1400" b="1" noProof="0" dirty="0"/>
            <a:t> ng </a:t>
          </a:r>
          <a:r>
            <a:rPr lang="en-PH" sz="1400" b="1" noProof="0" dirty="0" err="1"/>
            <a:t>kamangmangan</a:t>
          </a:r>
          <a:r>
            <a:rPr lang="en-PH" sz="1400" b="1" noProof="0" dirty="0"/>
            <a:t> ng </a:t>
          </a:r>
          <a:r>
            <a:rPr lang="en-PH" sz="1400" b="1" noProof="0" dirty="0" err="1"/>
            <a:t>pangangaral</a:t>
          </a:r>
          <a:r>
            <a:rPr lang="en-US" sz="1400" b="1" noProof="0" dirty="0"/>
            <a:t>” (1 Cor. 1:21)</a:t>
          </a:r>
          <a:endParaRPr lang="en-US" sz="1400" noProof="0" dirty="0"/>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en-US" sz="1800" b="1" noProof="0" dirty="0"/>
            <a:t>“Si </a:t>
          </a:r>
          <a:r>
            <a:rPr lang="en-US" sz="1800" b="1" noProof="0" dirty="0" err="1"/>
            <a:t>Kristong</a:t>
          </a:r>
          <a:r>
            <a:rPr lang="en-US" sz="1800" b="1" noProof="0" dirty="0"/>
            <a:t> </a:t>
          </a:r>
          <a:r>
            <a:rPr lang="en-US" sz="1800" b="1" noProof="0" dirty="0" err="1"/>
            <a:t>napako</a:t>
          </a:r>
          <a:r>
            <a:rPr lang="en-US" sz="1800" b="1" noProof="0" dirty="0"/>
            <a:t>, […] </a:t>
          </a:r>
          <a:r>
            <a:rPr lang="en-US" sz="1800" b="1" noProof="0" dirty="0" err="1"/>
            <a:t>kahangalan</a:t>
          </a:r>
          <a:r>
            <a:rPr lang="en-US" sz="1800" b="1" noProof="0" dirty="0"/>
            <a:t> sa mga </a:t>
          </a:r>
          <a:r>
            <a:rPr lang="en-US" sz="1800" b="1" noProof="0" dirty="0" err="1"/>
            <a:t>Hentil</a:t>
          </a:r>
          <a:r>
            <a:rPr lang="en-US" sz="1800" b="1" noProof="0" dirty="0"/>
            <a:t>” (1 Cor. 1:23)</a:t>
          </a:r>
          <a:endParaRPr lang="en-US" sz="1800" noProof="0" dirty="0"/>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en-US" sz="1800" b="1" noProof="0" dirty="0"/>
            <a:t>“Sa natural na </a:t>
          </a:r>
          <a:r>
            <a:rPr lang="en-US" sz="1800" b="1" noProof="0" dirty="0" err="1"/>
            <a:t>tao</a:t>
          </a:r>
          <a:r>
            <a:rPr lang="en-US" sz="1800" b="1" noProof="0" dirty="0"/>
            <a:t> […] ang mga bagay ng Espiritu ng Dios […] ay </a:t>
          </a:r>
          <a:r>
            <a:rPr lang="en-US" sz="1800" b="1" noProof="0" dirty="0" err="1"/>
            <a:t>kahangalan</a:t>
          </a:r>
          <a:r>
            <a:rPr lang="en-US" sz="1800" b="1" noProof="0" dirty="0"/>
            <a:t>” (1 Cor. 2:14)</a:t>
          </a:r>
          <a:endParaRPr lang="en-US" sz="1800" noProof="0" dirty="0"/>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en-US" sz="1800" b="1" noProof="0" dirty="0"/>
            <a:t>“</a:t>
          </a:r>
          <a:r>
            <a:rPr lang="en-PH" sz="1800" b="1" noProof="0" dirty="0" err="1"/>
            <a:t>Sapagka't</a:t>
          </a:r>
          <a:r>
            <a:rPr lang="en-PH" sz="1800" b="1" noProof="0" dirty="0"/>
            <a:t> ang </a:t>
          </a:r>
          <a:r>
            <a:rPr lang="en-PH" sz="1800" b="1" noProof="0" dirty="0" err="1"/>
            <a:t>karunungan</a:t>
          </a:r>
          <a:r>
            <a:rPr lang="en-PH" sz="1800" b="1" noProof="0" dirty="0"/>
            <a:t> ng </a:t>
          </a:r>
          <a:r>
            <a:rPr lang="en-PH" sz="1800" b="1" noProof="0" dirty="0" err="1"/>
            <a:t>sanglibutang</a:t>
          </a:r>
          <a:r>
            <a:rPr lang="en-PH" sz="1800" b="1" noProof="0" dirty="0"/>
            <a:t> </a:t>
          </a:r>
          <a:r>
            <a:rPr lang="en-PH" sz="1800" b="1" noProof="0" dirty="0" err="1"/>
            <a:t>ito</a:t>
          </a:r>
          <a:r>
            <a:rPr lang="en-PH" sz="1800" b="1" noProof="0" dirty="0"/>
            <a:t> ay </a:t>
          </a:r>
          <a:r>
            <a:rPr lang="en-PH" sz="1800" b="1" noProof="0" dirty="0" err="1"/>
            <a:t>kamangmangan</a:t>
          </a:r>
          <a:r>
            <a:rPr lang="en-PH" sz="1800" b="1" noProof="0" dirty="0"/>
            <a:t> sa Dios</a:t>
          </a:r>
          <a:r>
            <a:rPr lang="en-US" sz="1800" b="1" noProof="0" dirty="0"/>
            <a:t>” (1 </a:t>
          </a:r>
          <a:r>
            <a:rPr lang="en-US" sz="1800" b="1" noProof="0" dirty="0" err="1"/>
            <a:t>Corinto</a:t>
          </a:r>
          <a:r>
            <a:rPr lang="en-US" sz="1800" b="1" noProof="0" dirty="0"/>
            <a:t> 3:19)</a:t>
          </a:r>
          <a:endParaRPr lang="en-US" sz="1800" noProof="0" dirty="0"/>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US" sz="2000" b="1" kern="1200" noProof="0" dirty="0" err="1">
              <a:solidFill>
                <a:prstClr val="black">
                  <a:hueOff val="0"/>
                  <a:satOff val="0"/>
                  <a:lumOff val="0"/>
                  <a:alphaOff val="0"/>
                </a:prstClr>
              </a:solidFill>
              <a:latin typeface="Aptos" panose="02110004020202020204"/>
              <a:ea typeface="+mn-ea"/>
              <a:cs typeface="+mn-cs"/>
            </a:rPr>
            <a:t>Pinakamasama</a:t>
          </a:r>
          <a:r>
            <a:rPr lang="en-US" sz="2000" b="1" kern="1200" noProof="0" dirty="0">
              <a:solidFill>
                <a:prstClr val="black">
                  <a:hueOff val="0"/>
                  <a:satOff val="0"/>
                  <a:lumOff val="0"/>
                  <a:alphaOff val="0"/>
                </a:prstClr>
              </a:solidFill>
              <a:latin typeface="Aptos" panose="02110004020202020204"/>
              <a:ea typeface="+mn-ea"/>
              <a:cs typeface="+mn-cs"/>
            </a:rPr>
            <a:t> ng </a:t>
          </a:r>
          <a:r>
            <a:rPr lang="en-US" sz="2000" b="1" kern="1200" noProof="0" dirty="0" err="1">
              <a:solidFill>
                <a:prstClr val="black">
                  <a:hueOff val="0"/>
                  <a:satOff val="0"/>
                  <a:lumOff val="0"/>
                  <a:alphaOff val="0"/>
                </a:prstClr>
              </a:solidFill>
              <a:latin typeface="Aptos" panose="02110004020202020204"/>
              <a:ea typeface="+mn-ea"/>
              <a:cs typeface="+mn-cs"/>
            </a:rPr>
            <a:t>tao</a:t>
          </a:r>
          <a:endParaRPr lang="en-US" sz="2000" b="1" kern="1200" noProof="0" dirty="0">
            <a:solidFill>
              <a:prstClr val="black">
                <a:hueOff val="0"/>
                <a:satOff val="0"/>
                <a:lumOff val="0"/>
                <a:alphaOff val="0"/>
              </a:prstClr>
            </a:solidFill>
            <a:latin typeface="Aptos" panose="02110004020202020204"/>
            <a:ea typeface="+mn-ea"/>
            <a:cs typeface="+mn-cs"/>
          </a:endParaRP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en-US" sz="2000" b="1" noProof="0" dirty="0" err="1"/>
            <a:t>Kabaliwan</a:t>
          </a:r>
          <a:endParaRPr lang="en-US" sz="2000" b="1" noProof="0" dirty="0"/>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en-US" sz="2000" b="1" noProof="0" dirty="0" err="1"/>
            <a:t>Pagsira</a:t>
          </a:r>
          <a:r>
            <a:rPr lang="en-US" sz="2000" b="1" noProof="0" dirty="0"/>
            <a:t> sa </a:t>
          </a:r>
          <a:r>
            <a:rPr lang="en-US" sz="2000" b="1" noProof="0" dirty="0" err="1"/>
            <a:t>sarili</a:t>
          </a:r>
          <a:endParaRPr lang="en-US" sz="2000" b="1" noProof="0" dirty="0"/>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US" sz="2000" b="1" kern="1200" noProof="0" dirty="0" err="1">
              <a:solidFill>
                <a:prstClr val="black">
                  <a:hueOff val="0"/>
                  <a:satOff val="0"/>
                  <a:lumOff val="0"/>
                  <a:alphaOff val="0"/>
                </a:prstClr>
              </a:solidFill>
              <a:latin typeface="Aptos" panose="02110004020202020204"/>
              <a:ea typeface="+mn-ea"/>
              <a:cs typeface="+mn-cs"/>
            </a:rPr>
            <a:t>Pinakamabuti</a:t>
          </a:r>
          <a:r>
            <a:rPr lang="en-US" sz="2000" b="1" kern="1200" noProof="0" dirty="0">
              <a:solidFill>
                <a:prstClr val="black">
                  <a:hueOff val="0"/>
                  <a:satOff val="0"/>
                  <a:lumOff val="0"/>
                  <a:alphaOff val="0"/>
                </a:prstClr>
              </a:solidFill>
              <a:latin typeface="Aptos" panose="02110004020202020204"/>
              <a:ea typeface="+mn-ea"/>
              <a:cs typeface="+mn-cs"/>
            </a:rPr>
            <a:t> ng Dios</a:t>
          </a: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en-US" sz="2000" b="1" noProof="0" dirty="0" err="1"/>
            <a:t>Kapangyarihan</a:t>
          </a:r>
          <a:endParaRPr lang="en-US" sz="2000" b="1" noProof="0" dirty="0"/>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en-US" sz="2000" b="1" noProof="0" dirty="0" err="1"/>
            <a:t>Pagpapatawad</a:t>
          </a:r>
          <a:endParaRPr lang="en-US" sz="2000" b="1" noProof="0" dirty="0"/>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en-US" sz="2000" b="1" noProof="0" dirty="0" err="1"/>
            <a:t>Kapahamakan</a:t>
          </a:r>
          <a:endParaRPr lang="en-US" sz="2000" b="1" noProof="0" dirty="0"/>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en-US" sz="2000" b="1" noProof="0" dirty="0" err="1"/>
            <a:t>Kaligtasan</a:t>
          </a:r>
          <a:endParaRPr lang="en-US" sz="2000" b="1" noProof="0" dirty="0"/>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en-US" sz="2000" b="1" noProof="0" dirty="0" err="1"/>
            <a:t>Pagtakwil</a:t>
          </a:r>
          <a:endParaRPr lang="en-US" sz="2000" b="1" noProof="0" dirty="0"/>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en-US" sz="2000" b="1" noProof="0" dirty="0" err="1"/>
            <a:t>Pagtanggap</a:t>
          </a:r>
          <a:endParaRPr lang="en-US" sz="2000" b="1" noProof="0" dirty="0"/>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Ang </a:t>
          </a:r>
          <a:r>
            <a:rPr lang="en-US" sz="2000" b="1" kern="1200" noProof="0" dirty="0" err="1">
              <a:effectLst>
                <a:outerShdw blurRad="38100" dist="38100" dir="2700000" algn="tl">
                  <a:srgbClr val="000000"/>
                </a:outerShdw>
              </a:effectLst>
            </a:rPr>
            <a:t>karunungan</a:t>
          </a:r>
          <a:r>
            <a:rPr lang="en-US" sz="2000" b="1" kern="1200" noProof="0" dirty="0">
              <a:effectLst>
                <a:outerShdw blurRad="38100" dist="38100" dir="2700000" algn="tl">
                  <a:srgbClr val="000000"/>
                </a:outerShdw>
              </a:effectLst>
            </a:rPr>
            <a:t> ng Dios</a:t>
          </a:r>
          <a:endParaRPr lang="en-US" sz="2000" kern="1200" noProof="0" dirty="0">
            <a:effectLst>
              <a:outerShdw blurRad="38100" dist="38100" dir="2700000" algn="tl">
                <a:srgbClr val="000000"/>
              </a:outerShdw>
            </a:effectLst>
          </a:endParaRP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Ang </a:t>
          </a:r>
          <a:r>
            <a:rPr lang="en-US" sz="2000" b="1" kern="1200" noProof="0" dirty="0" err="1">
              <a:effectLst>
                <a:outerShdw blurRad="38100" dist="38100" dir="2700000" algn="tl">
                  <a:srgbClr val="000000"/>
                </a:outerShdw>
              </a:effectLst>
            </a:rPr>
            <a:t>kabaliwan</a:t>
          </a:r>
          <a:r>
            <a:rPr lang="en-US" sz="2000" b="1" kern="1200" noProof="0" dirty="0">
              <a:effectLst>
                <a:outerShdw blurRad="38100" dist="38100" dir="2700000" algn="tl">
                  <a:srgbClr val="000000"/>
                </a:outerShdw>
              </a:effectLst>
            </a:rPr>
            <a:t> ng </a:t>
          </a:r>
          <a:r>
            <a:rPr lang="en-US" sz="2000" b="1" kern="1200" noProof="0" dirty="0" err="1">
              <a:effectLst>
                <a:outerShdw blurRad="38100" dist="38100" dir="2700000" algn="tl">
                  <a:srgbClr val="000000"/>
                </a:outerShdw>
              </a:effectLst>
            </a:rPr>
            <a:t>krus</a:t>
          </a:r>
          <a:endParaRPr lang="en-US" sz="2000" kern="1200" noProof="0" dirty="0">
            <a:effectLst>
              <a:outerShdw blurRad="38100" dist="38100" dir="2700000" algn="tl">
                <a:srgbClr val="000000"/>
              </a:outerShdw>
            </a:effectLst>
          </a:endParaRP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Ang </a:t>
          </a:r>
          <a:r>
            <a:rPr lang="en-US" sz="2000" b="1" kern="1200" noProof="0" dirty="0" err="1">
              <a:effectLst>
                <a:outerShdw blurRad="38100" dist="38100" dir="2700000" algn="tl">
                  <a:srgbClr val="000000"/>
                </a:outerShdw>
              </a:effectLst>
            </a:rPr>
            <a:t>kapangyarihan</a:t>
          </a:r>
          <a:r>
            <a:rPr lang="en-US" sz="2000" b="1" kern="1200" noProof="0" dirty="0">
              <a:effectLst>
                <a:outerShdw blurRad="38100" dist="38100" dir="2700000" algn="tl">
                  <a:srgbClr val="000000"/>
                </a:outerShdw>
              </a:effectLst>
            </a:rPr>
            <a:t> ng Dios</a:t>
          </a:r>
          <a:endParaRPr lang="en-US" sz="2000" kern="1200" noProof="0" dirty="0">
            <a:effectLst>
              <a:outerShdw blurRad="38100" dist="38100" dir="2700000" algn="tl">
                <a:srgbClr val="000000"/>
              </a:outerShdw>
            </a:effectLst>
          </a:endParaRP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Ang </a:t>
          </a:r>
          <a:r>
            <a:rPr lang="en-US" sz="2000" b="1" kern="1200" noProof="0" dirty="0" err="1">
              <a:effectLst>
                <a:outerShdw blurRad="38100" dist="38100" dir="2700000" algn="tl">
                  <a:srgbClr val="000000"/>
                </a:outerShdw>
              </a:effectLst>
            </a:rPr>
            <a:t>mensahe</a:t>
          </a:r>
          <a:r>
            <a:rPr lang="en-US" sz="2000" b="1" kern="1200" noProof="0" dirty="0">
              <a:effectLst>
                <a:outerShdw blurRad="38100" dist="38100" dir="2700000" algn="tl">
                  <a:srgbClr val="000000"/>
                </a:outerShdw>
              </a:effectLst>
            </a:rPr>
            <a:t> ng </a:t>
          </a:r>
          <a:r>
            <a:rPr lang="en-US" sz="2000" b="1" kern="1200" noProof="0" dirty="0" err="1">
              <a:effectLst>
                <a:outerShdw blurRad="38100" dist="38100" dir="2700000" algn="tl">
                  <a:srgbClr val="000000"/>
                </a:outerShdw>
              </a:effectLst>
            </a:rPr>
            <a:t>krus</a:t>
          </a:r>
          <a:endParaRPr lang="en-US" sz="2000" kern="1200" noProof="0" dirty="0">
            <a:effectLst>
              <a:outerShdw blurRad="38100" dist="38100" dir="2700000" algn="tl">
                <a:srgbClr val="000000"/>
              </a:outerShdw>
            </a:effectLst>
          </a:endParaRP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Ang </a:t>
          </a:r>
          <a:r>
            <a:rPr lang="en-US" sz="2000" b="1" kern="1200" noProof="0" dirty="0" err="1">
              <a:effectLst>
                <a:outerShdw blurRad="38100" dist="38100" dir="2700000" algn="tl">
                  <a:srgbClr val="000000"/>
                </a:outerShdw>
              </a:effectLst>
            </a:rPr>
            <a:t>kahangalan</a:t>
          </a:r>
          <a:r>
            <a:rPr lang="en-US" sz="2000" b="1" kern="1200" noProof="0" dirty="0">
              <a:effectLst>
                <a:outerShdw blurRad="38100" dist="38100" dir="2700000" algn="tl">
                  <a:srgbClr val="000000"/>
                </a:outerShdw>
              </a:effectLst>
            </a:rPr>
            <a:t> at </a:t>
          </a:r>
          <a:r>
            <a:rPr lang="en-US" sz="2000" b="1" kern="1200" noProof="0" dirty="0" err="1">
              <a:effectLst>
                <a:outerShdw blurRad="38100" dist="38100" dir="2700000" algn="tl">
                  <a:srgbClr val="000000"/>
                </a:outerShdw>
              </a:effectLst>
            </a:rPr>
            <a:t>kahinaan</a:t>
          </a:r>
          <a:r>
            <a:rPr lang="en-US" sz="2000" b="1" kern="1200" noProof="0" dirty="0">
              <a:effectLst>
                <a:outerShdw blurRad="38100" dist="38100" dir="2700000" algn="tl">
                  <a:srgbClr val="000000"/>
                </a:outerShdw>
              </a:effectLst>
            </a:rPr>
            <a:t> ng Dios</a:t>
          </a:r>
          <a:endParaRPr lang="en-US" sz="2000" kern="1200" noProof="0" dirty="0">
            <a:effectLst>
              <a:outerShdw blurRad="38100" dist="38100" dir="2700000" algn="tl">
                <a:srgbClr val="000000"/>
              </a:outerShdw>
            </a:effectLst>
          </a:endParaRP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a:t>
          </a:r>
          <a:r>
            <a:rPr lang="sv-SE" sz="1800" b="1" kern="1200" noProof="0" dirty="0"/>
            <a:t>Sapagka't ang salita ng krus ay kamangmangan sa kanila na nangapapahamak</a:t>
          </a:r>
          <a:r>
            <a:rPr lang="en-US" sz="1800" b="1" kern="1200" noProof="0" dirty="0"/>
            <a:t>” (1 </a:t>
          </a:r>
          <a:r>
            <a:rPr lang="en-US" sz="1800" b="1" kern="1200" noProof="0" dirty="0" err="1"/>
            <a:t>Corinto</a:t>
          </a:r>
          <a:r>
            <a:rPr lang="en-US" sz="1800" b="1" kern="1200" noProof="0" dirty="0"/>
            <a:t> 1:18)</a:t>
          </a:r>
          <a:endParaRPr lang="en-US" sz="1800" kern="1200" noProof="0" dirty="0"/>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t>“</a:t>
          </a:r>
          <a:r>
            <a:rPr lang="en-PH" sz="1400" b="1" kern="1200" noProof="0" dirty="0" err="1"/>
            <a:t>kinalugdan</a:t>
          </a:r>
          <a:r>
            <a:rPr lang="en-PH" sz="1400" b="1" kern="1200" noProof="0" dirty="0"/>
            <a:t> ng Dios na </a:t>
          </a:r>
          <a:r>
            <a:rPr lang="en-PH" sz="1400" b="1" kern="1200" noProof="0" dirty="0" err="1"/>
            <a:t>iligtas</a:t>
          </a:r>
          <a:r>
            <a:rPr lang="en-PH" sz="1400" b="1" kern="1200" noProof="0" dirty="0"/>
            <a:t> ang mga </a:t>
          </a:r>
          <a:r>
            <a:rPr lang="en-PH" sz="1400" b="1" kern="1200" noProof="0" dirty="0" err="1"/>
            <a:t>nagsisipanampalataya</a:t>
          </a:r>
          <a:r>
            <a:rPr lang="en-PH" sz="1400" b="1" kern="1200" noProof="0" dirty="0"/>
            <a:t> sa </a:t>
          </a:r>
          <a:r>
            <a:rPr lang="en-PH" sz="1400" b="1" kern="1200" noProof="0" dirty="0" err="1"/>
            <a:t>pamamagitan</a:t>
          </a:r>
          <a:r>
            <a:rPr lang="en-PH" sz="1400" b="1" kern="1200" noProof="0" dirty="0"/>
            <a:t> ng </a:t>
          </a:r>
          <a:r>
            <a:rPr lang="en-PH" sz="1400" b="1" kern="1200" noProof="0" dirty="0" err="1"/>
            <a:t>kamangmangan</a:t>
          </a:r>
          <a:r>
            <a:rPr lang="en-PH" sz="1400" b="1" kern="1200" noProof="0" dirty="0"/>
            <a:t> ng </a:t>
          </a:r>
          <a:r>
            <a:rPr lang="en-PH" sz="1400" b="1" kern="1200" noProof="0" dirty="0" err="1"/>
            <a:t>pangangaral</a:t>
          </a:r>
          <a:r>
            <a:rPr lang="en-US" sz="1400" b="1" kern="1200" noProof="0" dirty="0"/>
            <a:t>” (1 Cor. 1:21)</a:t>
          </a:r>
          <a:endParaRPr lang="en-US" sz="1400" kern="1200" noProof="0" dirty="0"/>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“Si </a:t>
          </a:r>
          <a:r>
            <a:rPr lang="en-US" sz="1800" b="1" kern="1200" noProof="0" dirty="0" err="1"/>
            <a:t>Kristong</a:t>
          </a:r>
          <a:r>
            <a:rPr lang="en-US" sz="1800" b="1" kern="1200" noProof="0" dirty="0"/>
            <a:t> </a:t>
          </a:r>
          <a:r>
            <a:rPr lang="en-US" sz="1800" b="1" kern="1200" noProof="0" dirty="0" err="1"/>
            <a:t>napako</a:t>
          </a:r>
          <a:r>
            <a:rPr lang="en-US" sz="1800" b="1" kern="1200" noProof="0" dirty="0"/>
            <a:t>, […] </a:t>
          </a:r>
          <a:r>
            <a:rPr lang="en-US" sz="1800" b="1" kern="1200" noProof="0" dirty="0" err="1"/>
            <a:t>kahangalan</a:t>
          </a:r>
          <a:r>
            <a:rPr lang="en-US" sz="1800" b="1" kern="1200" noProof="0" dirty="0"/>
            <a:t> sa mga </a:t>
          </a:r>
          <a:r>
            <a:rPr lang="en-US" sz="1800" b="1" kern="1200" noProof="0" dirty="0" err="1"/>
            <a:t>Hentil</a:t>
          </a:r>
          <a:r>
            <a:rPr lang="en-US" sz="1800" b="1" kern="1200" noProof="0" dirty="0"/>
            <a:t>” (1 Cor. 1:23)</a:t>
          </a:r>
          <a:endParaRPr lang="en-US" sz="1800" kern="1200" noProof="0" dirty="0"/>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“Sa natural na </a:t>
          </a:r>
          <a:r>
            <a:rPr lang="en-US" sz="1800" b="1" kern="1200" noProof="0" dirty="0" err="1"/>
            <a:t>tao</a:t>
          </a:r>
          <a:r>
            <a:rPr lang="en-US" sz="1800" b="1" kern="1200" noProof="0" dirty="0"/>
            <a:t> […] ang mga bagay ng Espiritu ng Dios […] ay </a:t>
          </a:r>
          <a:r>
            <a:rPr lang="en-US" sz="1800" b="1" kern="1200" noProof="0" dirty="0" err="1"/>
            <a:t>kahangalan</a:t>
          </a:r>
          <a:r>
            <a:rPr lang="en-US" sz="1800" b="1" kern="1200" noProof="0" dirty="0"/>
            <a:t>” (1 Cor. 2:14)</a:t>
          </a:r>
          <a:endParaRPr lang="en-US" sz="1800" kern="1200" noProof="0" dirty="0"/>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a:t>
          </a:r>
          <a:r>
            <a:rPr lang="en-PH" sz="1800" b="1" kern="1200" noProof="0" dirty="0" err="1"/>
            <a:t>Sapagka't</a:t>
          </a:r>
          <a:r>
            <a:rPr lang="en-PH" sz="1800" b="1" kern="1200" noProof="0" dirty="0"/>
            <a:t> ang </a:t>
          </a:r>
          <a:r>
            <a:rPr lang="en-PH" sz="1800" b="1" kern="1200" noProof="0" dirty="0" err="1"/>
            <a:t>karunungan</a:t>
          </a:r>
          <a:r>
            <a:rPr lang="en-PH" sz="1800" b="1" kern="1200" noProof="0" dirty="0"/>
            <a:t> ng </a:t>
          </a:r>
          <a:r>
            <a:rPr lang="en-PH" sz="1800" b="1" kern="1200" noProof="0" dirty="0" err="1"/>
            <a:t>sanglibutang</a:t>
          </a:r>
          <a:r>
            <a:rPr lang="en-PH" sz="1800" b="1" kern="1200" noProof="0" dirty="0"/>
            <a:t> </a:t>
          </a:r>
          <a:r>
            <a:rPr lang="en-PH" sz="1800" b="1" kern="1200" noProof="0" dirty="0" err="1"/>
            <a:t>ito</a:t>
          </a:r>
          <a:r>
            <a:rPr lang="en-PH" sz="1800" b="1" kern="1200" noProof="0" dirty="0"/>
            <a:t> ay </a:t>
          </a:r>
          <a:r>
            <a:rPr lang="en-PH" sz="1800" b="1" kern="1200" noProof="0" dirty="0" err="1"/>
            <a:t>kamangmangan</a:t>
          </a:r>
          <a:r>
            <a:rPr lang="en-PH" sz="1800" b="1" kern="1200" noProof="0" dirty="0"/>
            <a:t> sa Dios</a:t>
          </a:r>
          <a:r>
            <a:rPr lang="en-US" sz="1800" b="1" kern="1200" noProof="0" dirty="0"/>
            <a:t>” (1 </a:t>
          </a:r>
          <a:r>
            <a:rPr lang="en-US" sz="1800" b="1" kern="1200" noProof="0" dirty="0" err="1"/>
            <a:t>Corinto</a:t>
          </a:r>
          <a:r>
            <a:rPr lang="en-US" sz="1800" b="1" kern="1200" noProof="0" dirty="0"/>
            <a:t> 3:19)</a:t>
          </a:r>
          <a:endParaRPr lang="en-US" sz="1800" kern="1200" noProof="0" dirty="0"/>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solidFill>
                <a:prstClr val="black">
                  <a:hueOff val="0"/>
                  <a:satOff val="0"/>
                  <a:lumOff val="0"/>
                  <a:alphaOff val="0"/>
                </a:prstClr>
              </a:solidFill>
              <a:latin typeface="Aptos" panose="02110004020202020204"/>
              <a:ea typeface="+mn-ea"/>
              <a:cs typeface="+mn-cs"/>
            </a:rPr>
            <a:t>Pinakamasama</a:t>
          </a:r>
          <a:r>
            <a:rPr lang="en-US" sz="2000" b="1" kern="1200" noProof="0" dirty="0">
              <a:solidFill>
                <a:prstClr val="black">
                  <a:hueOff val="0"/>
                  <a:satOff val="0"/>
                  <a:lumOff val="0"/>
                  <a:alphaOff val="0"/>
                </a:prstClr>
              </a:solidFill>
              <a:latin typeface="Aptos" panose="02110004020202020204"/>
              <a:ea typeface="+mn-ea"/>
              <a:cs typeface="+mn-cs"/>
            </a:rPr>
            <a:t> ng </a:t>
          </a:r>
          <a:r>
            <a:rPr lang="en-US" sz="2000" b="1" kern="1200" noProof="0" dirty="0" err="1">
              <a:solidFill>
                <a:prstClr val="black">
                  <a:hueOff val="0"/>
                  <a:satOff val="0"/>
                  <a:lumOff val="0"/>
                  <a:alphaOff val="0"/>
                </a:prstClr>
              </a:solidFill>
              <a:latin typeface="Aptos" panose="02110004020202020204"/>
              <a:ea typeface="+mn-ea"/>
              <a:cs typeface="+mn-cs"/>
            </a:rPr>
            <a:t>tao</a:t>
          </a:r>
          <a:endParaRPr lang="en-US" sz="2000" b="1" kern="1200" noProof="0" dirty="0">
            <a:solidFill>
              <a:prstClr val="black">
                <a:hueOff val="0"/>
                <a:satOff val="0"/>
                <a:lumOff val="0"/>
                <a:alphaOff val="0"/>
              </a:prstClr>
            </a:solidFill>
            <a:latin typeface="Aptos" panose="02110004020202020204"/>
            <a:ea typeface="+mn-ea"/>
            <a:cs typeface="+mn-cs"/>
          </a:endParaRP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Kabaliwan</a:t>
          </a:r>
          <a:endParaRPr lang="en-US" sz="2000" b="1" kern="1200" noProof="0" dirty="0"/>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Pagtakwil</a:t>
          </a:r>
          <a:endParaRPr lang="en-US" sz="2000" b="1" kern="1200" noProof="0" dirty="0"/>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Pagsira</a:t>
          </a:r>
          <a:r>
            <a:rPr lang="en-US" sz="2000" b="1" kern="1200" noProof="0" dirty="0"/>
            <a:t> sa </a:t>
          </a:r>
          <a:r>
            <a:rPr lang="en-US" sz="2000" b="1" kern="1200" noProof="0" dirty="0" err="1"/>
            <a:t>sarili</a:t>
          </a:r>
          <a:endParaRPr lang="en-US" sz="2000" b="1" kern="1200" noProof="0" dirty="0"/>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Kapahamakan</a:t>
          </a:r>
          <a:endParaRPr lang="en-US" sz="2000" b="1" kern="1200" noProof="0" dirty="0"/>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solidFill>
                <a:prstClr val="black">
                  <a:hueOff val="0"/>
                  <a:satOff val="0"/>
                  <a:lumOff val="0"/>
                  <a:alphaOff val="0"/>
                </a:prstClr>
              </a:solidFill>
              <a:latin typeface="Aptos" panose="02110004020202020204"/>
              <a:ea typeface="+mn-ea"/>
              <a:cs typeface="+mn-cs"/>
            </a:rPr>
            <a:t>Pinakamabuti</a:t>
          </a:r>
          <a:r>
            <a:rPr lang="en-US" sz="2000" b="1" kern="1200" noProof="0" dirty="0">
              <a:solidFill>
                <a:prstClr val="black">
                  <a:hueOff val="0"/>
                  <a:satOff val="0"/>
                  <a:lumOff val="0"/>
                  <a:alphaOff val="0"/>
                </a:prstClr>
              </a:solidFill>
              <a:latin typeface="Aptos" panose="02110004020202020204"/>
              <a:ea typeface="+mn-ea"/>
              <a:cs typeface="+mn-cs"/>
            </a:rPr>
            <a:t> ng Dios</a:t>
          </a: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Kapangyarihan</a:t>
          </a:r>
          <a:endParaRPr lang="en-US" sz="2000" b="1" kern="1200" noProof="0" dirty="0"/>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Pagtanggap</a:t>
          </a:r>
          <a:endParaRPr lang="en-US" sz="2000" b="1" kern="1200" noProof="0" dirty="0"/>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Pagpapatawad</a:t>
          </a:r>
          <a:endParaRPr lang="en-US" sz="2000" b="1" kern="1200" noProof="0" dirty="0"/>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Kaligtasan</a:t>
          </a:r>
          <a:endParaRPr lang="en-US" sz="2000" b="1" kern="1200" noProof="0" dirty="0"/>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4352925" y="238125"/>
            <a:ext cx="7839075" cy="769441"/>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en-US"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ANG MENSAHE NG KRUS</a:t>
            </a:r>
          </a:p>
        </p:txBody>
      </p:sp>
      <p:sp>
        <p:nvSpPr>
          <p:cNvPr id="5" name="CuadroTexto 4">
            <a:extLst>
              <a:ext uri="{FF2B5EF4-FFF2-40B4-BE49-F238E27FC236}">
                <a16:creationId xmlns:a16="http://schemas.microsoft.com/office/drawing/2014/main" id="{156DB32B-9452-4576-0CA1-C21246397285}"/>
              </a:ext>
            </a:extLst>
          </p:cNvPr>
          <p:cNvSpPr txBox="1"/>
          <p:nvPr/>
        </p:nvSpPr>
        <p:spPr>
          <a:xfrm>
            <a:off x="2447925" y="6505575"/>
            <a:ext cx="5438775" cy="338554"/>
          </a:xfrm>
          <a:prstGeom prst="rect">
            <a:avLst/>
          </a:prstGeom>
          <a:noFill/>
        </p:spPr>
        <p:txBody>
          <a:bodyPr wrap="square" rtlCol="0">
            <a:spAutoFit/>
          </a:bodyPr>
          <a:lstStyle/>
          <a:p>
            <a:pPr algn="ctr"/>
            <a:r>
              <a:rPr lang="en-US" sz="1600" b="1" noProof="0" dirty="0">
                <a:solidFill>
                  <a:srgbClr val="EBD4B3"/>
                </a:solidFill>
                <a:effectLst>
                  <a:outerShdw blurRad="38100" dist="38100" dir="2700000" algn="tl">
                    <a:srgbClr val="000000"/>
                  </a:outerShdw>
                </a:effectLst>
              </a:rPr>
              <a:t>Aralin 2 para sa ika-11 ng Hulyo, 2026</a:t>
            </a: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0" y="119360"/>
            <a:ext cx="5705476" cy="221599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Sapagka't</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ang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salita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ng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krus</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ay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kamangmangan</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sa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kanila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na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nangapapahamak</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nguni't</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ito'y</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kapangyarihan</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ng Dios sa atin na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nangaliligtas</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(1 </a:t>
            </a:r>
            <a:r>
              <a:rPr kumimoji="0" lang="en-US" sz="18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Corinto</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1:18)</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2493480783"/>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0" y="105013"/>
            <a:ext cx="7686675" cy="707886"/>
          </a:xfrm>
          <a:prstGeom prst="rect">
            <a:avLst/>
          </a:prstGeom>
          <a:noFill/>
        </p:spPr>
        <p:txBody>
          <a:bodyPr wrap="square" rtlCol="0">
            <a:spAutoFit/>
          </a:bodyPr>
          <a:lstStyle/>
          <a:p>
            <a:pPr>
              <a:spcBef>
                <a:spcPts val="600"/>
              </a:spcBef>
            </a:pPr>
            <a:r>
              <a:rPr lang="en-US" sz="2000" b="1" dirty="0" err="1"/>
              <a:t>Sinasabi</a:t>
            </a:r>
            <a:r>
              <a:rPr lang="en-US" sz="2000" b="1" dirty="0"/>
              <a:t> ng </a:t>
            </a:r>
            <a:r>
              <a:rPr lang="en-US" sz="2000" b="1" noProof="0" dirty="0"/>
              <a:t>1 </a:t>
            </a:r>
            <a:r>
              <a:rPr lang="en-US" sz="2000" b="1" noProof="0" dirty="0" err="1"/>
              <a:t>Corinto</a:t>
            </a:r>
            <a:r>
              <a:rPr lang="en-US" sz="2000" b="1" noProof="0" dirty="0"/>
              <a:t> 1:17-31 ang </a:t>
            </a:r>
            <a:r>
              <a:rPr lang="en-US" sz="2000" b="1" noProof="0" dirty="0" err="1"/>
              <a:t>paraan</a:t>
            </a:r>
            <a:r>
              <a:rPr lang="en-US" sz="2000" b="1" noProof="0" dirty="0"/>
              <a:t> kung </a:t>
            </a:r>
            <a:r>
              <a:rPr lang="en-US" sz="2000" b="1" noProof="0" dirty="0" err="1"/>
              <a:t>ano</a:t>
            </a:r>
            <a:r>
              <a:rPr lang="en-US" sz="2000" b="1" noProof="0" dirty="0"/>
              <a:t> ang </a:t>
            </a:r>
            <a:r>
              <a:rPr lang="en-US" sz="2000" b="1" noProof="0" dirty="0" err="1"/>
              <a:t>epekto</a:t>
            </a:r>
            <a:r>
              <a:rPr lang="en-US" sz="2000" b="1" noProof="0" dirty="0"/>
              <a:t> ng </a:t>
            </a:r>
            <a:r>
              <a:rPr lang="en-US" sz="2000" b="1" noProof="0" dirty="0" err="1"/>
              <a:t>krus</a:t>
            </a:r>
            <a:r>
              <a:rPr lang="en-US" sz="2000" b="1" noProof="0" dirty="0"/>
              <a:t> sa </a:t>
            </a:r>
            <a:r>
              <a:rPr lang="en-US" sz="2000" b="1" noProof="0" dirty="0" err="1"/>
              <a:t>buhay</a:t>
            </a:r>
            <a:r>
              <a:rPr lang="en-US" sz="2000" b="1" noProof="0" dirty="0"/>
              <a:t> ng mga </a:t>
            </a:r>
            <a:r>
              <a:rPr lang="en-US" sz="2000" b="1" noProof="0" dirty="0" err="1"/>
              <a:t>tao</a:t>
            </a:r>
            <a:r>
              <a:rPr lang="en-US" sz="2000" b="1" noProof="0" dirty="0"/>
              <a:t>.</a:t>
            </a:r>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0" y="1968936"/>
            <a:ext cx="7686675" cy="155427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Naligtas</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ka na ba ng isang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namatay</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sa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krus</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at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nabuhay</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muli</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Sa mga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tao</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ito</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ay</a:t>
            </a:r>
            <a:r>
              <a:rPr kumimoji="0" lang="en-US" sz="19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1900" b="1" i="0" u="none" strike="noStrike" kern="1200" cap="none" spc="0" normalizeH="0" noProof="0" dirty="0" err="1">
                <a:ln>
                  <a:noFill/>
                </a:ln>
                <a:solidFill>
                  <a:prstClr val="black"/>
                </a:solidFill>
                <a:effectLst/>
                <a:uLnTx/>
                <a:uFillTx/>
                <a:latin typeface="Aptos" panose="02110004020202020204"/>
                <a:ea typeface="+mn-ea"/>
                <a:cs typeface="+mn-cs"/>
              </a:rPr>
              <a:t>kahangalan</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walang</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saysay</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at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kahinaan</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Ngunit</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sa atin na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binuksan</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ang mga puso sa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panawagan</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ng Banal na Espiritu, ang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krus</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ay “ang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kapangyarihan</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ng Dios, […]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karunungan</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katuwiran</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pagpapabanal</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at </a:t>
            </a:r>
            <a:r>
              <a:rPr kumimoji="0" lang="en-US" sz="1900" b="1" i="0" u="none" strike="noStrike" kern="1200" cap="none" spc="0" normalizeH="0" baseline="0" noProof="0" dirty="0" err="1">
                <a:ln>
                  <a:noFill/>
                </a:ln>
                <a:solidFill>
                  <a:prstClr val="black"/>
                </a:solidFill>
                <a:effectLst/>
                <a:uLnTx/>
                <a:uFillTx/>
                <a:latin typeface="Aptos" panose="02110004020202020204"/>
                <a:ea typeface="+mn-ea"/>
                <a:cs typeface="+mn-cs"/>
              </a:rPr>
              <a:t>katubusan</a:t>
            </a:r>
            <a:r>
              <a:rPr kumimoji="0" lang="en-US" sz="1900" b="1" i="0" u="none" strike="noStrike" kern="1200" cap="none" spc="0" normalizeH="0" baseline="0" noProof="0" dirty="0">
                <a:ln>
                  <a:noFill/>
                </a:ln>
                <a:solidFill>
                  <a:prstClr val="black"/>
                </a:solidFill>
                <a:effectLst/>
                <a:uLnTx/>
                <a:uFillTx/>
                <a:latin typeface="Aptos" panose="02110004020202020204"/>
                <a:ea typeface="+mn-ea"/>
                <a:cs typeface="+mn-cs"/>
              </a:rPr>
              <a:t>” (1 Cor. 1:18, 30).</a:t>
            </a:r>
          </a:p>
        </p:txBody>
      </p:sp>
      <p:sp>
        <p:nvSpPr>
          <p:cNvPr id="8" name="CuadroTexto 7">
            <a:extLst>
              <a:ext uri="{FF2B5EF4-FFF2-40B4-BE49-F238E27FC236}">
                <a16:creationId xmlns:a16="http://schemas.microsoft.com/office/drawing/2014/main" id="{C07439D8-F068-0B54-EBCB-1877D7D20CE0}"/>
              </a:ext>
            </a:extLst>
          </p:cNvPr>
          <p:cNvSpPr txBox="1"/>
          <p:nvPr/>
        </p:nvSpPr>
        <p:spPr>
          <a:xfrm>
            <a:off x="0" y="812899"/>
            <a:ext cx="76866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Sa mga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mananampalataya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krus</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ay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simbolo</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ng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kaligtasan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Ngunit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 mga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tao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nabuhay</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unang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siglo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kumakatawan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a:solidFill>
                  <a:prstClr val="black"/>
                </a:solidFill>
                <a:latin typeface="Aptos" panose="02110004020202020204"/>
              </a:rPr>
              <a:t>lang ang </a:t>
            </a:r>
            <a:r>
              <a:rPr lang="en-US" sz="2000" b="1" dirty="0" err="1">
                <a:solidFill>
                  <a:prstClr val="black"/>
                </a:solidFill>
                <a:latin typeface="Aptos" panose="02110004020202020204"/>
              </a:rPr>
              <a:t>krus</a:t>
            </a:r>
            <a:r>
              <a:rPr lang="en-US" sz="2000" b="1" dirty="0">
                <a:solidFill>
                  <a:prstClr val="black"/>
                </a:solidFill>
                <a:latin typeface="Aptos" panose="02110004020202020204"/>
              </a:rPr>
              <a:t> ng </a:t>
            </a:r>
            <a:r>
              <a:rPr lang="en-US" sz="2000" b="1" dirty="0" err="1">
                <a:solidFill>
                  <a:prstClr val="black"/>
                </a:solidFill>
                <a:latin typeface="Aptos" panose="02110004020202020204"/>
              </a:rPr>
              <a:t>nakakahiyang</a:t>
            </a:r>
            <a:r>
              <a:rPr lang="en-US" sz="2000" b="1" dirty="0">
                <a:solidFill>
                  <a:prstClr val="black"/>
                </a:solidFill>
                <a:latin typeface="Aptos" panose="02110004020202020204"/>
              </a:rPr>
              <a:t> </a:t>
            </a:r>
            <a:r>
              <a:rPr lang="en-US" sz="2000" b="1" dirty="0" err="1">
                <a:solidFill>
                  <a:prstClr val="black"/>
                </a:solidFill>
                <a:latin typeface="Aptos" panose="02110004020202020204"/>
              </a:rPr>
              <a:t>kamatayan</a:t>
            </a:r>
            <a:r>
              <a:rPr lang="en-US" sz="2000" b="1" dirty="0">
                <a:solidFill>
                  <a:prstClr val="black"/>
                </a:solidFill>
                <a:latin typeface="Aptos" panose="02110004020202020204"/>
              </a:rPr>
              <a:t> ng isang </a:t>
            </a:r>
            <a:r>
              <a:rPr lang="en-US" sz="2000" b="1" dirty="0" err="1">
                <a:solidFill>
                  <a:prstClr val="black"/>
                </a:solidFill>
                <a:latin typeface="Aptos" panose="02110004020202020204"/>
              </a:rPr>
              <a:t>kriminal</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17984"/>
            <a:ext cx="6051278" cy="630942"/>
          </a:xfrm>
          <a:prstGeom prst="rect">
            <a:avLst/>
          </a:prstGeom>
          <a:noFill/>
        </p:spPr>
        <p:txBody>
          <a:bodyPr wrap="square">
            <a:spAutoFit/>
          </a:bodyPr>
          <a:lstStyle/>
          <a:p>
            <a:pPr algn="ctr"/>
            <a:r>
              <a:rPr lang="en-US" sz="35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rPr>
              <a:t>ANG KARUNUNGAN NG DIOS</a:t>
            </a:r>
          </a:p>
        </p:txBody>
      </p:sp>
      <p:sp>
        <p:nvSpPr>
          <p:cNvPr id="5" name="CuadroTexto 4">
            <a:extLst>
              <a:ext uri="{FF2B5EF4-FFF2-40B4-BE49-F238E27FC236}">
                <a16:creationId xmlns:a16="http://schemas.microsoft.com/office/drawing/2014/main" id="{950064E5-E791-FC74-233E-9F92C91AD13B}"/>
              </a:ext>
            </a:extLst>
          </p:cNvPr>
          <p:cNvSpPr txBox="1"/>
          <p:nvPr/>
        </p:nvSpPr>
        <p:spPr>
          <a:xfrm>
            <a:off x="3169641" y="610061"/>
            <a:ext cx="5852718" cy="923330"/>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en-US" b="1" noProof="0" dirty="0">
                <a:solidFill>
                  <a:schemeClr val="accent4">
                    <a:lumMod val="50000"/>
                  </a:schemeClr>
                </a:solidFill>
                <a:latin typeface="Comic Sans MS" panose="030F0702030302020204" pitchFamily="66" charset="0"/>
              </a:rPr>
              <a:t>“</a:t>
            </a:r>
            <a:r>
              <a:rPr lang="en-US" b="1" dirty="0" err="1">
                <a:solidFill>
                  <a:schemeClr val="accent4">
                    <a:lumMod val="50000"/>
                  </a:schemeClr>
                </a:solidFill>
                <a:latin typeface="Comic Sans MS" panose="030F0702030302020204" pitchFamily="66" charset="0"/>
              </a:rPr>
              <a:t>Nguni't</a:t>
            </a:r>
            <a:r>
              <a:rPr lang="en-US" b="1" dirty="0">
                <a:solidFill>
                  <a:schemeClr val="accent4">
                    <a:lumMod val="50000"/>
                  </a:schemeClr>
                </a:solidFill>
                <a:latin typeface="Comic Sans MS" panose="030F0702030302020204" pitchFamily="66" charset="0"/>
              </a:rPr>
              <a:t> sa </a:t>
            </a:r>
            <a:r>
              <a:rPr lang="en-US" b="1" dirty="0" err="1">
                <a:solidFill>
                  <a:schemeClr val="accent4">
                    <a:lumMod val="50000"/>
                  </a:schemeClr>
                </a:solidFill>
                <a:latin typeface="Comic Sans MS" panose="030F0702030302020204" pitchFamily="66" charset="0"/>
              </a:rPr>
              <a:t>kanila</a:t>
            </a:r>
            <a:r>
              <a:rPr lang="en-US" b="1" dirty="0">
                <a:solidFill>
                  <a:schemeClr val="accent4">
                    <a:lumMod val="50000"/>
                  </a:schemeClr>
                </a:solidFill>
                <a:latin typeface="Comic Sans MS" panose="030F0702030302020204" pitchFamily="66" charset="0"/>
              </a:rPr>
              <a:t> na mga </a:t>
            </a:r>
            <a:r>
              <a:rPr lang="en-US" b="1" dirty="0" err="1">
                <a:solidFill>
                  <a:schemeClr val="accent4">
                    <a:lumMod val="50000"/>
                  </a:schemeClr>
                </a:solidFill>
                <a:latin typeface="Comic Sans MS" panose="030F0702030302020204" pitchFamily="66" charset="0"/>
              </a:rPr>
              <a:t>tinawag</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maging</a:t>
            </a:r>
            <a:r>
              <a:rPr lang="en-US" b="1" dirty="0">
                <a:solidFill>
                  <a:schemeClr val="accent4">
                    <a:lumMod val="50000"/>
                  </a:schemeClr>
                </a:solidFill>
                <a:latin typeface="Comic Sans MS" panose="030F0702030302020204" pitchFamily="66" charset="0"/>
              </a:rPr>
              <a:t> mga </a:t>
            </a:r>
            <a:r>
              <a:rPr lang="en-US" b="1" dirty="0" err="1">
                <a:solidFill>
                  <a:schemeClr val="accent4">
                    <a:lumMod val="50000"/>
                  </a:schemeClr>
                </a:solidFill>
                <a:latin typeface="Comic Sans MS" panose="030F0702030302020204" pitchFamily="66" charset="0"/>
              </a:rPr>
              <a:t>Judio</a:t>
            </a:r>
            <a:r>
              <a:rPr lang="en-US" b="1" dirty="0">
                <a:solidFill>
                  <a:schemeClr val="accent4">
                    <a:lumMod val="50000"/>
                  </a:schemeClr>
                </a:solidFill>
                <a:latin typeface="Comic Sans MS" panose="030F0702030302020204" pitchFamily="66" charset="0"/>
              </a:rPr>
              <a:t> at mga Griego, si Cristo ang </a:t>
            </a:r>
            <a:r>
              <a:rPr lang="en-US" b="1" dirty="0" err="1">
                <a:solidFill>
                  <a:schemeClr val="accent4">
                    <a:lumMod val="50000"/>
                  </a:schemeClr>
                </a:solidFill>
                <a:latin typeface="Comic Sans MS" panose="030F0702030302020204" pitchFamily="66" charset="0"/>
              </a:rPr>
              <a:t>kapangyarihan</a:t>
            </a:r>
            <a:r>
              <a:rPr lang="en-US" b="1" dirty="0">
                <a:solidFill>
                  <a:schemeClr val="accent4">
                    <a:lumMod val="50000"/>
                  </a:schemeClr>
                </a:solidFill>
                <a:latin typeface="Comic Sans MS" panose="030F0702030302020204" pitchFamily="66" charset="0"/>
              </a:rPr>
              <a:t> ng Dios, at ang </a:t>
            </a:r>
            <a:r>
              <a:rPr lang="en-US" b="1" dirty="0" err="1">
                <a:solidFill>
                  <a:schemeClr val="accent4">
                    <a:lumMod val="50000"/>
                  </a:schemeClr>
                </a:solidFill>
                <a:latin typeface="Comic Sans MS" panose="030F0702030302020204" pitchFamily="66" charset="0"/>
              </a:rPr>
              <a:t>karunungan</a:t>
            </a:r>
            <a:r>
              <a:rPr lang="en-US" b="1" dirty="0">
                <a:solidFill>
                  <a:schemeClr val="accent4">
                    <a:lumMod val="50000"/>
                  </a:schemeClr>
                </a:solidFill>
                <a:latin typeface="Comic Sans MS" panose="030F0702030302020204" pitchFamily="66" charset="0"/>
              </a:rPr>
              <a:t> ng Dios</a:t>
            </a:r>
            <a:r>
              <a:rPr lang="en-US" b="1" noProof="0" dirty="0">
                <a:solidFill>
                  <a:schemeClr val="accent4">
                    <a:lumMod val="50000"/>
                  </a:schemeClr>
                </a:solidFill>
                <a:latin typeface="Comic Sans MS" panose="030F0702030302020204" pitchFamily="66" charset="0"/>
              </a:rPr>
              <a:t>.” </a:t>
            </a:r>
            <a:r>
              <a:rPr lang="en-US" sz="1400" b="1" noProof="0" dirty="0">
                <a:solidFill>
                  <a:schemeClr val="accent4">
                    <a:lumMod val="50000"/>
                  </a:schemeClr>
                </a:solidFill>
                <a:latin typeface="Comic Sans MS" panose="030F0702030302020204" pitchFamily="66" charset="0"/>
              </a:rPr>
              <a:t>(1 </a:t>
            </a:r>
            <a:r>
              <a:rPr lang="en-US" sz="1400" b="1" noProof="0" dirty="0" err="1">
                <a:solidFill>
                  <a:schemeClr val="accent4">
                    <a:lumMod val="50000"/>
                  </a:schemeClr>
                </a:solidFill>
                <a:latin typeface="Comic Sans MS" panose="030F0702030302020204" pitchFamily="66" charset="0"/>
              </a:rPr>
              <a:t>Corinto</a:t>
            </a:r>
            <a:r>
              <a:rPr lang="en-US" sz="1400" b="1" noProof="0" dirty="0">
                <a:solidFill>
                  <a:schemeClr val="accent4">
                    <a:lumMod val="50000"/>
                  </a:schemeClr>
                </a:solidFill>
                <a:latin typeface="Comic Sans MS" panose="030F0702030302020204" pitchFamily="66" charset="0"/>
              </a:rPr>
              <a:t> 1:24)</a:t>
            </a:r>
            <a:endParaRPr lang="en-US" b="1" noProof="0"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169641" y="1620043"/>
            <a:ext cx="6051278" cy="923330"/>
          </a:xfrm>
          <a:prstGeom prst="rect">
            <a:avLst/>
          </a:prstGeom>
          <a:noFill/>
        </p:spPr>
        <p:txBody>
          <a:bodyPr wrap="square" rtlCol="0">
            <a:spAutoFit/>
          </a:bodyPr>
          <a:lstStyle/>
          <a:p>
            <a:pPr>
              <a:spcBef>
                <a:spcPts val="600"/>
              </a:spcBef>
            </a:pPr>
            <a:r>
              <a:rPr lang="en-US" b="1" noProof="0" dirty="0"/>
              <a:t>Sa Athens, </a:t>
            </a:r>
            <a:r>
              <a:rPr lang="en-US" b="1" noProof="0" dirty="0" err="1"/>
              <a:t>gumamit</a:t>
            </a:r>
            <a:r>
              <a:rPr lang="en-US" b="1" noProof="0" dirty="0"/>
              <a:t> si Pablo ng </a:t>
            </a:r>
            <a:r>
              <a:rPr lang="en-US" b="1" noProof="0" dirty="0" err="1"/>
              <a:t>karunungan</a:t>
            </a:r>
            <a:r>
              <a:rPr lang="en-US" b="1" noProof="0" dirty="0"/>
              <a:t> ng </a:t>
            </a:r>
            <a:r>
              <a:rPr lang="en-US" b="1" noProof="0" dirty="0" err="1"/>
              <a:t>tao</a:t>
            </a:r>
            <a:r>
              <a:rPr lang="en-US" b="1" noProof="0" dirty="0"/>
              <a:t> </a:t>
            </a:r>
            <a:r>
              <a:rPr lang="en-US" b="1" noProof="0" dirty="0" err="1"/>
              <a:t>upang</a:t>
            </a:r>
            <a:r>
              <a:rPr lang="en-US" b="1" noProof="0" dirty="0"/>
              <a:t> </a:t>
            </a:r>
            <a:r>
              <a:rPr lang="en-US" b="1" noProof="0" dirty="0" err="1"/>
              <a:t>makombinse</a:t>
            </a:r>
            <a:r>
              <a:rPr lang="en-US" b="1" noProof="0" dirty="0"/>
              <a:t> ang </a:t>
            </a:r>
            <a:r>
              <a:rPr lang="en-US" b="1" noProof="0" dirty="0" err="1"/>
              <a:t>marurunong</a:t>
            </a:r>
            <a:r>
              <a:rPr lang="en-US" b="1" noProof="0" dirty="0"/>
              <a:t> na </a:t>
            </a:r>
            <a:r>
              <a:rPr lang="en-US" b="1" noProof="0" dirty="0" err="1"/>
              <a:t>tao</a:t>
            </a:r>
            <a:r>
              <a:rPr lang="en-US" b="1" noProof="0" dirty="0"/>
              <a:t>. Mula noon, </a:t>
            </a:r>
            <a:r>
              <a:rPr lang="en-US" b="1" noProof="0" dirty="0" err="1"/>
              <a:t>nagpasya</a:t>
            </a:r>
            <a:r>
              <a:rPr lang="en-US" b="1" noProof="0" dirty="0"/>
              <a:t> </a:t>
            </a:r>
            <a:r>
              <a:rPr lang="en-US" b="1" noProof="0" dirty="0" err="1"/>
              <a:t>syang</a:t>
            </a:r>
            <a:r>
              <a:rPr lang="en-US" b="1" noProof="0" dirty="0"/>
              <a:t> </a:t>
            </a:r>
            <a:r>
              <a:rPr lang="en-US" b="1" noProof="0" dirty="0" err="1"/>
              <a:t>gumamit</a:t>
            </a:r>
            <a:r>
              <a:rPr lang="en-US" b="1" noProof="0" dirty="0"/>
              <a:t> ng banal na </a:t>
            </a:r>
            <a:r>
              <a:rPr lang="en-US" b="1" noProof="0" dirty="0" err="1"/>
              <a:t>karunungan</a:t>
            </a:r>
            <a:r>
              <a:rPr lang="en-US" b="1" noProof="0" dirty="0"/>
              <a:t>.</a:t>
            </a:r>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2095" y="4257682"/>
            <a:ext cx="419552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252126" y="4576237"/>
            <a:ext cx="7170819" cy="1323439"/>
          </a:xfrm>
          <a:prstGeom prst="rect">
            <a:avLst/>
          </a:prstGeom>
          <a:noFill/>
        </p:spPr>
        <p:txBody>
          <a:bodyPr wrap="square">
            <a:spAutoFit/>
          </a:bodyPr>
          <a:lstStyle/>
          <a:p>
            <a:pPr>
              <a:spcBef>
                <a:spcPts val="600"/>
              </a:spcBef>
            </a:pPr>
            <a:r>
              <a:rPr lang="en-US" sz="2000" b="1" noProof="0" dirty="0"/>
              <a:t>Ang </a:t>
            </a:r>
            <a:r>
              <a:rPr lang="en-US" sz="2000" b="1" noProof="0" dirty="0" err="1"/>
              <a:t>karunungan</a:t>
            </a:r>
            <a:r>
              <a:rPr lang="en-US" sz="2000" b="1" noProof="0" dirty="0"/>
              <a:t> ng Dios ay </a:t>
            </a:r>
            <a:r>
              <a:rPr lang="en-US" sz="2000" b="1" noProof="0" dirty="0" err="1"/>
              <a:t>sumisira</a:t>
            </a:r>
            <a:r>
              <a:rPr lang="en-US" sz="2000" b="1" noProof="0" dirty="0"/>
              <a:t> ng “</a:t>
            </a:r>
            <a:r>
              <a:rPr lang="en-US" sz="2000" b="1" noProof="0" dirty="0" err="1"/>
              <a:t>karunungan</a:t>
            </a:r>
            <a:r>
              <a:rPr lang="en-US" sz="2000" b="1" noProof="0" dirty="0"/>
              <a:t> ng </a:t>
            </a:r>
            <a:r>
              <a:rPr lang="en-US" sz="2000" b="1" noProof="0" dirty="0" err="1"/>
              <a:t>marunong</a:t>
            </a:r>
            <a:r>
              <a:rPr lang="en-US" sz="2000" b="1" noProof="0" dirty="0"/>
              <a:t>”; </a:t>
            </a:r>
            <a:r>
              <a:rPr lang="en-US" sz="2000" b="1" noProof="0" dirty="0" err="1"/>
              <a:t>i</a:t>
            </a:r>
            <a:r>
              <a:rPr lang="en-US" sz="2000" b="1" dirty="0" err="1"/>
              <a:t>tinatapon</a:t>
            </a:r>
            <a:r>
              <a:rPr lang="en-US" sz="2000" b="1" dirty="0"/>
              <a:t> </a:t>
            </a:r>
            <a:r>
              <a:rPr lang="en-US" sz="2000" b="1" dirty="0" err="1"/>
              <a:t>nito</a:t>
            </a:r>
            <a:r>
              <a:rPr lang="en-US" sz="2000" b="1" dirty="0"/>
              <a:t> </a:t>
            </a:r>
            <a:r>
              <a:rPr lang="en-US" sz="2000" b="1" noProof="0" dirty="0"/>
              <a:t>“ang </a:t>
            </a:r>
            <a:r>
              <a:rPr lang="en-US" sz="2000" b="1" noProof="0" dirty="0" err="1"/>
              <a:t>pag-unawa</a:t>
            </a:r>
            <a:r>
              <a:rPr lang="en-US" sz="2000" b="1" noProof="0" dirty="0"/>
              <a:t> ng </a:t>
            </a:r>
            <a:r>
              <a:rPr lang="en-US" sz="2000" b="1" noProof="0" dirty="0" err="1"/>
              <a:t>marunong</a:t>
            </a:r>
            <a:r>
              <a:rPr lang="en-US" sz="2000" b="1" noProof="0" dirty="0"/>
              <a:t>” (1 Cor. 1:19); at “at </a:t>
            </a:r>
            <a:r>
              <a:rPr lang="en-US" sz="2000" b="1" noProof="0" dirty="0" err="1"/>
              <a:t>ginawang</a:t>
            </a:r>
            <a:r>
              <a:rPr lang="en-US" sz="2000" b="1" noProof="0" dirty="0"/>
              <a:t>… </a:t>
            </a:r>
            <a:r>
              <a:rPr lang="en-US" sz="2000" b="1" dirty="0" err="1"/>
              <a:t>kamangmangan</a:t>
            </a:r>
            <a:r>
              <a:rPr lang="en-US" sz="2000" b="1" dirty="0"/>
              <a:t> ang </a:t>
            </a:r>
            <a:r>
              <a:rPr lang="en-US" sz="2000" b="1" dirty="0" err="1"/>
              <a:t>karunungan</a:t>
            </a:r>
            <a:r>
              <a:rPr lang="en-US" sz="2000" b="1" dirty="0"/>
              <a:t> ng </a:t>
            </a:r>
            <a:r>
              <a:rPr lang="en-US" sz="2000" b="1" dirty="0" err="1"/>
              <a:t>sanglibutan</a:t>
            </a:r>
            <a:r>
              <a:rPr lang="en-US" sz="2000" b="1" noProof="0" dirty="0"/>
              <a:t>” (1 Cor. 1:20).</a:t>
            </a:r>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5" y="4179443"/>
            <a:ext cx="7170820" cy="400110"/>
          </a:xfrm>
          <a:prstGeom prst="rect">
            <a:avLst/>
          </a:prstGeom>
          <a:noFill/>
        </p:spPr>
        <p:txBody>
          <a:bodyPr wrap="square">
            <a:spAutoFit/>
          </a:bodyPr>
          <a:lstStyle/>
          <a:p>
            <a:pPr>
              <a:spcBef>
                <a:spcPts val="600"/>
              </a:spcBef>
            </a:pPr>
            <a:r>
              <a:rPr lang="en-US" sz="2000" b="1" noProof="0" dirty="0"/>
              <a:t>Ano ang banal na </a:t>
            </a:r>
            <a:r>
              <a:rPr lang="en-US" sz="2000" b="1" noProof="0" dirty="0" err="1"/>
              <a:t>karunungang</a:t>
            </a:r>
            <a:r>
              <a:rPr lang="en-US" sz="2000" b="1" noProof="0" dirty="0"/>
              <a:t> </a:t>
            </a:r>
            <a:r>
              <a:rPr lang="en-US" sz="2000" b="1" noProof="0" dirty="0" err="1"/>
              <a:t>ipinangaral</a:t>
            </a:r>
            <a:r>
              <a:rPr lang="en-US" sz="2000" b="1" noProof="0" dirty="0"/>
              <a:t> </a:t>
            </a:r>
            <a:r>
              <a:rPr lang="en-US" sz="2000" b="1" noProof="0" dirty="0" err="1"/>
              <a:t>ni</a:t>
            </a:r>
            <a:r>
              <a:rPr lang="en-US" sz="2000" b="1" noProof="0" dirty="0"/>
              <a:t> Pablo?</a:t>
            </a:r>
          </a:p>
        </p:txBody>
      </p:sp>
      <p:sp>
        <p:nvSpPr>
          <p:cNvPr id="15" name="CuadroTexto 14">
            <a:extLst>
              <a:ext uri="{FF2B5EF4-FFF2-40B4-BE49-F238E27FC236}">
                <a16:creationId xmlns:a16="http://schemas.microsoft.com/office/drawing/2014/main" id="{6125FFEF-3FD9-E996-E413-22E357869CA0}"/>
              </a:ext>
            </a:extLst>
          </p:cNvPr>
          <p:cNvSpPr txBox="1"/>
          <p:nvPr/>
        </p:nvSpPr>
        <p:spPr>
          <a:xfrm>
            <a:off x="144380" y="5827774"/>
            <a:ext cx="7784982" cy="1015663"/>
          </a:xfrm>
          <a:prstGeom prst="rect">
            <a:avLst/>
          </a:prstGeom>
          <a:noFill/>
        </p:spPr>
        <p:txBody>
          <a:bodyPr wrap="square">
            <a:spAutoFit/>
          </a:bodyPr>
          <a:lstStyle/>
          <a:p>
            <a:pPr>
              <a:spcBef>
                <a:spcPts val="600"/>
              </a:spcBef>
            </a:pPr>
            <a:r>
              <a:rPr lang="en-US" sz="2000" b="1" noProof="0" dirty="0"/>
              <a:t>                 </a:t>
            </a:r>
            <a:r>
              <a:rPr lang="en-US" sz="2000" b="1" noProof="0" dirty="0" err="1"/>
              <a:t>Salungat</a:t>
            </a:r>
            <a:r>
              <a:rPr lang="en-US" sz="2000" b="1" noProof="0" dirty="0"/>
              <a:t> sa </a:t>
            </a:r>
            <a:r>
              <a:rPr lang="en-US" sz="2000" b="1" noProof="0" dirty="0" err="1"/>
              <a:t>lohika</a:t>
            </a:r>
            <a:r>
              <a:rPr lang="en-US" sz="2000" b="1" noProof="0" dirty="0"/>
              <a:t> ng </a:t>
            </a:r>
            <a:r>
              <a:rPr lang="en-US" sz="2000" b="1" noProof="0" dirty="0" err="1"/>
              <a:t>tao</a:t>
            </a:r>
            <a:r>
              <a:rPr lang="en-US" sz="2000" b="1" noProof="0" dirty="0"/>
              <a:t>, </a:t>
            </a:r>
            <a:r>
              <a:rPr lang="en-US" sz="2000" b="1" dirty="0" err="1"/>
              <a:t>kabilang</a:t>
            </a:r>
            <a:r>
              <a:rPr lang="en-US" sz="2000" b="1" dirty="0"/>
              <a:t> sa </a:t>
            </a:r>
            <a:r>
              <a:rPr lang="en-US" sz="2000" b="1" dirty="0" err="1"/>
              <a:t>karunungan</a:t>
            </a:r>
            <a:r>
              <a:rPr lang="en-US" sz="2000" b="1" dirty="0"/>
              <a:t> ng Dios ang </a:t>
            </a:r>
            <a:r>
              <a:rPr lang="en-US" sz="2000" b="1" noProof="0" dirty="0"/>
              <a:t>“</a:t>
            </a:r>
            <a:r>
              <a:rPr lang="en-US" sz="2000" b="1" dirty="0" err="1"/>
              <a:t>iligtas</a:t>
            </a:r>
            <a:r>
              <a:rPr lang="en-US" sz="2000" b="1" dirty="0"/>
              <a:t> ang mga </a:t>
            </a:r>
            <a:r>
              <a:rPr lang="en-US" sz="2000" b="1" dirty="0" err="1"/>
              <a:t>nagsisipanampalataya</a:t>
            </a:r>
            <a:r>
              <a:rPr lang="en-US" sz="2000" b="1" dirty="0"/>
              <a:t> sa </a:t>
            </a:r>
            <a:r>
              <a:rPr lang="en-US" sz="2000" b="1" dirty="0" err="1"/>
              <a:t>pamamagitan</a:t>
            </a:r>
            <a:r>
              <a:rPr lang="en-US" sz="2000" b="1" dirty="0"/>
              <a:t> ng </a:t>
            </a:r>
            <a:r>
              <a:rPr lang="en-US" sz="2000" b="1" dirty="0" err="1"/>
              <a:t>kamangmangan</a:t>
            </a:r>
            <a:r>
              <a:rPr lang="en-US" sz="2000" b="1" dirty="0"/>
              <a:t> ng </a:t>
            </a:r>
            <a:r>
              <a:rPr lang="en-US" sz="2000" b="1" dirty="0" err="1"/>
              <a:t>pangangaral</a:t>
            </a:r>
            <a:r>
              <a:rPr lang="en-US" sz="2000" b="1" noProof="0" dirty="0"/>
              <a:t>” (1 </a:t>
            </a:r>
            <a:r>
              <a:rPr lang="en-US" sz="2000" b="1" noProof="0" dirty="0" err="1"/>
              <a:t>Corinto</a:t>
            </a:r>
            <a:r>
              <a:rPr lang="en-US" sz="2000" b="1" noProof="0" dirty="0"/>
              <a:t> 1:21).</a:t>
            </a:r>
          </a:p>
        </p:txBody>
      </p:sp>
      <p:sp>
        <p:nvSpPr>
          <p:cNvPr id="9" name="CuadroTexto 8">
            <a:extLst>
              <a:ext uri="{FF2B5EF4-FFF2-40B4-BE49-F238E27FC236}">
                <a16:creationId xmlns:a16="http://schemas.microsoft.com/office/drawing/2014/main" id="{9C364994-C22E-FC46-328E-483BD798A0E9}"/>
              </a:ext>
            </a:extLst>
          </p:cNvPr>
          <p:cNvSpPr txBox="1"/>
          <p:nvPr/>
        </p:nvSpPr>
        <p:spPr>
          <a:xfrm>
            <a:off x="3169641" y="2600318"/>
            <a:ext cx="5683881" cy="1323439"/>
          </a:xfrm>
          <a:prstGeom prst="rect">
            <a:avLst/>
          </a:prstGeom>
          <a:noFill/>
        </p:spPr>
        <p:txBody>
          <a:bodyPr wrap="square">
            <a:spAutoFit/>
          </a:bodyPr>
          <a:lstStyle/>
          <a:p>
            <a:pPr lvl="0">
              <a:spcBef>
                <a:spcPts val="600"/>
              </a:spcBef>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Mismong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ang Dios 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nagsugo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 kanya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upang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ipangaral</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ang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Kanyang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mensahe</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err="1">
                <a:solidFill>
                  <a:prstClr val="black"/>
                </a:solidFill>
              </a:rPr>
              <a:t>hindi</a:t>
            </a:r>
            <a:r>
              <a:rPr lang="en-US" sz="2000" b="1" dirty="0">
                <a:solidFill>
                  <a:prstClr val="black"/>
                </a:solidFill>
              </a:rPr>
              <a:t> sa </a:t>
            </a:r>
            <a:r>
              <a:rPr lang="en-US" sz="2000" b="1" dirty="0" err="1">
                <a:solidFill>
                  <a:prstClr val="black"/>
                </a:solidFill>
              </a:rPr>
              <a:t>karunungan</a:t>
            </a:r>
            <a:r>
              <a:rPr lang="en-US" sz="2000" b="1" dirty="0">
                <a:solidFill>
                  <a:prstClr val="black"/>
                </a:solidFill>
              </a:rPr>
              <a:t> ng mga </a:t>
            </a:r>
            <a:r>
              <a:rPr lang="en-US" sz="2000" b="1" dirty="0" err="1">
                <a:solidFill>
                  <a:prstClr val="black"/>
                </a:solidFill>
              </a:rPr>
              <a:t>salita</a:t>
            </a:r>
            <a:r>
              <a:rPr lang="en-US" sz="2000" b="1" dirty="0">
                <a:solidFill>
                  <a:prstClr val="black"/>
                </a:solidFill>
              </a:rPr>
              <a:t> baka </a:t>
            </a:r>
            <a:r>
              <a:rPr lang="en-US" sz="2000" b="1" dirty="0" err="1">
                <a:solidFill>
                  <a:prstClr val="black"/>
                </a:solidFill>
              </a:rPr>
              <a:t>mawalan</a:t>
            </a:r>
            <a:r>
              <a:rPr lang="en-US" sz="2000" b="1" dirty="0">
                <a:solidFill>
                  <a:prstClr val="black"/>
                </a:solidFill>
              </a:rPr>
              <a:t> ng </a:t>
            </a:r>
            <a:r>
              <a:rPr lang="en-US" sz="2000" b="1" dirty="0" err="1">
                <a:solidFill>
                  <a:prstClr val="black"/>
                </a:solidFill>
              </a:rPr>
              <a:t>kabuluhan</a:t>
            </a:r>
            <a:r>
              <a:rPr lang="en-US" sz="2000" b="1" dirty="0">
                <a:solidFill>
                  <a:prstClr val="black"/>
                </a:solidFill>
              </a:rPr>
              <a:t> ang </a:t>
            </a:r>
            <a:r>
              <a:rPr lang="en-US" sz="2000" b="1" dirty="0" err="1">
                <a:solidFill>
                  <a:prstClr val="black"/>
                </a:solidFill>
              </a:rPr>
              <a:t>krus</a:t>
            </a:r>
            <a:r>
              <a:rPr lang="en-US" sz="2000" b="1" dirty="0">
                <a:solidFill>
                  <a:prstClr val="black"/>
                </a:solidFill>
              </a:rPr>
              <a:t> </a:t>
            </a:r>
            <a:r>
              <a:rPr lang="en-US" sz="2000" b="1" dirty="0" err="1">
                <a:solidFill>
                  <a:prstClr val="black"/>
                </a:solidFill>
              </a:rPr>
              <a:t>ni</a:t>
            </a:r>
            <a:r>
              <a:rPr lang="en-US" sz="2000" b="1" dirty="0">
                <a:solidFill>
                  <a:prstClr val="black"/>
                </a:solidFill>
              </a:rPr>
              <a:t> Cristo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 Cor. 1:17).</a:t>
            </a: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1" y="-57150"/>
            <a:ext cx="657224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noProof="0" dirty="0">
                <a:ln/>
                <a:solidFill>
                  <a:schemeClr val="accent3"/>
                </a:solidFill>
              </a:rPr>
              <a:t>ANG KABALIWAN NG KRUS</a:t>
            </a: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506011"/>
            <a:ext cx="6572250"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50000"/>
                  </a:schemeClr>
                </a:solidFill>
                <a:latin typeface="Comic Sans MS" panose="030F0702030302020204" pitchFamily="66" charset="0"/>
              </a:rPr>
              <a:t>“</a:t>
            </a:r>
            <a:r>
              <a:rPr lang="en-US" b="1" dirty="0" err="1">
                <a:solidFill>
                  <a:schemeClr val="accent1">
                    <a:lumMod val="50000"/>
                  </a:schemeClr>
                </a:solidFill>
                <a:latin typeface="Comic Sans MS" panose="030F0702030302020204" pitchFamily="66" charset="0"/>
              </a:rPr>
              <a:t>Datapuwa't</a:t>
            </a:r>
            <a:r>
              <a:rPr lang="en-US" b="1" dirty="0">
                <a:solidFill>
                  <a:schemeClr val="accent1">
                    <a:lumMod val="50000"/>
                  </a:schemeClr>
                </a:solidFill>
                <a:latin typeface="Comic Sans MS" panose="030F0702030302020204" pitchFamily="66" charset="0"/>
              </a:rPr>
              <a:t> ang </a:t>
            </a:r>
            <a:r>
              <a:rPr lang="en-US" b="1" dirty="0" err="1">
                <a:solidFill>
                  <a:schemeClr val="accent1">
                    <a:lumMod val="50000"/>
                  </a:schemeClr>
                </a:solidFill>
                <a:latin typeface="Comic Sans MS" panose="030F0702030302020204" pitchFamily="66" charset="0"/>
              </a:rPr>
              <a:t>aming</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ipinangangaral</a:t>
            </a:r>
            <a:r>
              <a:rPr lang="en-US" b="1" dirty="0">
                <a:solidFill>
                  <a:schemeClr val="accent1">
                    <a:lumMod val="50000"/>
                  </a:schemeClr>
                </a:solidFill>
                <a:latin typeface="Comic Sans MS" panose="030F0702030302020204" pitchFamily="66" charset="0"/>
              </a:rPr>
              <a:t> ay ang Cristo na </a:t>
            </a:r>
            <a:r>
              <a:rPr lang="en-US" b="1" dirty="0" err="1">
                <a:solidFill>
                  <a:schemeClr val="accent1">
                    <a:lumMod val="50000"/>
                  </a:schemeClr>
                </a:solidFill>
                <a:latin typeface="Comic Sans MS" panose="030F0702030302020204" pitchFamily="66" charset="0"/>
              </a:rPr>
              <a:t>napako</a:t>
            </a:r>
            <a:r>
              <a:rPr lang="en-US" b="1" dirty="0">
                <a:solidFill>
                  <a:schemeClr val="accent1">
                    <a:lumMod val="50000"/>
                  </a:schemeClr>
                </a:solidFill>
                <a:latin typeface="Comic Sans MS" panose="030F0702030302020204" pitchFamily="66" charset="0"/>
              </a:rPr>
              <a:t> sa </a:t>
            </a:r>
            <a:r>
              <a:rPr lang="en-US" b="1" dirty="0" err="1">
                <a:solidFill>
                  <a:schemeClr val="accent1">
                    <a:lumMod val="50000"/>
                  </a:schemeClr>
                </a:solidFill>
                <a:latin typeface="Comic Sans MS" panose="030F0702030302020204" pitchFamily="66" charset="0"/>
              </a:rPr>
              <a:t>krus</a:t>
            </a:r>
            <a:r>
              <a:rPr lang="en-US" b="1" dirty="0">
                <a:solidFill>
                  <a:schemeClr val="accent1">
                    <a:lumMod val="50000"/>
                  </a:schemeClr>
                </a:solidFill>
                <a:latin typeface="Comic Sans MS" panose="030F0702030302020204" pitchFamily="66" charset="0"/>
              </a:rPr>
              <a:t>, na sa mga </a:t>
            </a:r>
            <a:r>
              <a:rPr lang="en-US" b="1" dirty="0" err="1">
                <a:solidFill>
                  <a:schemeClr val="accent1">
                    <a:lumMod val="50000"/>
                  </a:schemeClr>
                </a:solidFill>
                <a:latin typeface="Comic Sans MS" panose="030F0702030302020204" pitchFamily="66" charset="0"/>
              </a:rPr>
              <a:t>Judio</a:t>
            </a:r>
            <a:r>
              <a:rPr lang="en-US" b="1" dirty="0">
                <a:solidFill>
                  <a:schemeClr val="accent1">
                    <a:lumMod val="50000"/>
                  </a:schemeClr>
                </a:solidFill>
                <a:latin typeface="Comic Sans MS" panose="030F0702030302020204" pitchFamily="66" charset="0"/>
              </a:rPr>
              <a:t> ay </a:t>
            </a:r>
            <a:r>
              <a:rPr lang="en-US" b="1" dirty="0" err="1">
                <a:solidFill>
                  <a:schemeClr val="accent1">
                    <a:lumMod val="50000"/>
                  </a:schemeClr>
                </a:solidFill>
                <a:latin typeface="Comic Sans MS" panose="030F0702030302020204" pitchFamily="66" charset="0"/>
              </a:rPr>
              <a:t>katitisuran</a:t>
            </a:r>
            <a:r>
              <a:rPr lang="en-US" b="1" dirty="0">
                <a:solidFill>
                  <a:schemeClr val="accent1">
                    <a:lumMod val="50000"/>
                  </a:schemeClr>
                </a:solidFill>
                <a:latin typeface="Comic Sans MS" panose="030F0702030302020204" pitchFamily="66" charset="0"/>
              </a:rPr>
              <a:t>, at sa mga Gentil ay </a:t>
            </a:r>
            <a:r>
              <a:rPr lang="en-US" b="1" dirty="0" err="1">
                <a:solidFill>
                  <a:schemeClr val="accent1">
                    <a:lumMod val="50000"/>
                  </a:schemeClr>
                </a:solidFill>
                <a:latin typeface="Comic Sans MS" panose="030F0702030302020204" pitchFamily="66" charset="0"/>
              </a:rPr>
              <a:t>kamangmangan</a:t>
            </a:r>
            <a:r>
              <a:rPr lang="en-US" b="1" noProof="0" dirty="0">
                <a:solidFill>
                  <a:schemeClr val="accent1">
                    <a:lumMod val="50000"/>
                  </a:schemeClr>
                </a:solidFill>
                <a:latin typeface="Comic Sans MS" panose="030F0702030302020204" pitchFamily="66" charset="0"/>
              </a:rPr>
              <a:t>” </a:t>
            </a:r>
            <a:r>
              <a:rPr lang="en-US" sz="1400" b="1" noProof="0" dirty="0">
                <a:solidFill>
                  <a:schemeClr val="accent1">
                    <a:lumMod val="50000"/>
                  </a:schemeClr>
                </a:solidFill>
                <a:latin typeface="Comic Sans MS" panose="030F0702030302020204" pitchFamily="66" charset="0"/>
              </a:rPr>
              <a:t>(1 </a:t>
            </a:r>
            <a:r>
              <a:rPr lang="en-US" sz="1400" b="1" noProof="0" dirty="0" err="1">
                <a:solidFill>
                  <a:schemeClr val="accent1">
                    <a:lumMod val="50000"/>
                  </a:schemeClr>
                </a:solidFill>
                <a:latin typeface="Comic Sans MS" panose="030F0702030302020204" pitchFamily="66" charset="0"/>
              </a:rPr>
              <a:t>Corinto</a:t>
            </a:r>
            <a:r>
              <a:rPr lang="en-US" sz="1400" b="1" noProof="0" dirty="0">
                <a:solidFill>
                  <a:schemeClr val="accent1">
                    <a:lumMod val="50000"/>
                  </a:schemeClr>
                </a:solidFill>
                <a:latin typeface="Comic Sans MS" panose="030F0702030302020204" pitchFamily="66" charset="0"/>
              </a:rPr>
              <a:t> 1:23)</a:t>
            </a:r>
          </a:p>
        </p:txBody>
      </p:sp>
      <p:sp>
        <p:nvSpPr>
          <p:cNvPr id="6" name="CuadroTexto 5">
            <a:extLst>
              <a:ext uri="{FF2B5EF4-FFF2-40B4-BE49-F238E27FC236}">
                <a16:creationId xmlns:a16="http://schemas.microsoft.com/office/drawing/2014/main" id="{1225A7AB-E732-DCF6-191B-09654D2CD28F}"/>
              </a:ext>
            </a:extLst>
          </p:cNvPr>
          <p:cNvSpPr txBox="1"/>
          <p:nvPr/>
        </p:nvSpPr>
        <p:spPr>
          <a:xfrm>
            <a:off x="37095" y="2391438"/>
            <a:ext cx="6018797" cy="615553"/>
          </a:xfrm>
          <a:prstGeom prst="rect">
            <a:avLst/>
          </a:prstGeom>
          <a:noFill/>
        </p:spPr>
        <p:txBody>
          <a:bodyPr wrap="square" rtlCol="0">
            <a:spAutoFit/>
          </a:bodyPr>
          <a:lstStyle/>
          <a:p>
            <a:pPr>
              <a:spcBef>
                <a:spcPts val="600"/>
              </a:spcBef>
            </a:pPr>
            <a:r>
              <a:rPr lang="en-US" sz="1700" b="1" dirty="0"/>
              <a:t>Ang </a:t>
            </a:r>
            <a:r>
              <a:rPr lang="en-US" sz="1700" b="1" dirty="0" err="1"/>
              <a:t>Griegong</a:t>
            </a:r>
            <a:r>
              <a:rPr lang="en-US" sz="1700" b="1" dirty="0"/>
              <a:t> </a:t>
            </a:r>
            <a:r>
              <a:rPr lang="en-US" sz="1700" b="1" dirty="0" err="1"/>
              <a:t>salita</a:t>
            </a:r>
            <a:r>
              <a:rPr lang="en-US" sz="1700" b="1" dirty="0"/>
              <a:t> na </a:t>
            </a:r>
            <a:r>
              <a:rPr lang="en-US" sz="1700" b="1" i="1" noProof="0" dirty="0" err="1"/>
              <a:t>mōria</a:t>
            </a:r>
            <a:r>
              <a:rPr lang="en-US" sz="1700" b="1" i="1" noProof="0" dirty="0"/>
              <a:t> </a:t>
            </a:r>
            <a:r>
              <a:rPr lang="en-US" sz="1700" b="1" noProof="0" dirty="0"/>
              <a:t>(</a:t>
            </a:r>
            <a:r>
              <a:rPr lang="en-US" sz="1700" b="1" dirty="0" err="1"/>
              <a:t>kahangalan</a:t>
            </a:r>
            <a:r>
              <a:rPr lang="en-US" sz="1700" b="1" noProof="0" dirty="0"/>
              <a:t>,</a:t>
            </a:r>
            <a:r>
              <a:rPr lang="en-US" sz="1700" b="1" dirty="0"/>
              <a:t> </a:t>
            </a:r>
            <a:r>
              <a:rPr lang="en-US" sz="1700" b="1" dirty="0" err="1"/>
              <a:t>kamangmangan</a:t>
            </a:r>
            <a:r>
              <a:rPr lang="en-US" sz="1700" b="1" noProof="0" dirty="0"/>
              <a:t>, </a:t>
            </a:r>
            <a:r>
              <a:rPr lang="en-US" sz="1700" b="1" noProof="0" dirty="0" err="1"/>
              <a:t>kalokohan</a:t>
            </a:r>
            <a:r>
              <a:rPr lang="en-US" sz="1700" b="1" noProof="0" dirty="0"/>
              <a:t>) ay </a:t>
            </a:r>
            <a:r>
              <a:rPr lang="en-US" sz="1700" b="1" noProof="0" dirty="0" err="1"/>
              <a:t>limang</a:t>
            </a:r>
            <a:r>
              <a:rPr lang="en-US" sz="1700" b="1" noProof="0" dirty="0"/>
              <a:t> </a:t>
            </a:r>
            <a:r>
              <a:rPr lang="en-US" sz="1700" b="1" noProof="0" dirty="0" err="1"/>
              <a:t>beses</a:t>
            </a:r>
            <a:r>
              <a:rPr lang="en-US" sz="1700" b="1" noProof="0" dirty="0"/>
              <a:t> na </a:t>
            </a:r>
            <a:r>
              <a:rPr lang="en-US" sz="1700" b="1" noProof="0" dirty="0" err="1"/>
              <a:t>ginamit</a:t>
            </a:r>
            <a:r>
              <a:rPr lang="en-US" sz="1700" b="1" noProof="0" dirty="0"/>
              <a:t> sa 1 </a:t>
            </a:r>
            <a:r>
              <a:rPr lang="en-US" sz="1700" b="1" noProof="0" dirty="0" err="1"/>
              <a:t>Corinto</a:t>
            </a:r>
            <a:r>
              <a:rPr lang="en-US" sz="1700" b="1" noProof="0" dirty="0"/>
              <a:t>:</a:t>
            </a: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2344604399"/>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43575" y="4518553"/>
            <a:ext cx="6448425" cy="1323439"/>
          </a:xfrm>
          <a:prstGeom prst="rect">
            <a:avLst/>
          </a:prstGeom>
          <a:noFill/>
        </p:spPr>
        <p:txBody>
          <a:bodyPr wrap="square" rtlCol="0">
            <a:spAutoFit/>
          </a:bodyPr>
          <a:lstStyle/>
          <a:p>
            <a:pPr>
              <a:spcBef>
                <a:spcPts val="600"/>
              </a:spcBef>
            </a:pPr>
            <a:r>
              <a:rPr lang="en-US" sz="2000" b="1" noProof="0" dirty="0"/>
              <a:t>Ang </a:t>
            </a:r>
            <a:r>
              <a:rPr lang="en-US" sz="2000" b="1" noProof="0" dirty="0" err="1"/>
              <a:t>krus</a:t>
            </a:r>
            <a:r>
              <a:rPr lang="en-US" sz="2000" b="1" noProof="0" dirty="0"/>
              <a:t> ay </a:t>
            </a:r>
            <a:r>
              <a:rPr lang="en-US" sz="2000" b="1" noProof="0" dirty="0" err="1"/>
              <a:t>kahangalan</a:t>
            </a:r>
            <a:r>
              <a:rPr lang="en-US" sz="2000" b="1" noProof="0" dirty="0"/>
              <a:t> sa </a:t>
            </a:r>
            <a:r>
              <a:rPr lang="en-US" sz="2000" b="1" noProof="0" dirty="0" err="1"/>
              <a:t>nawaglit</a:t>
            </a:r>
            <a:r>
              <a:rPr lang="en-US" sz="2000" b="1" noProof="0" dirty="0"/>
              <a:t>; sa mga </a:t>
            </a:r>
            <a:r>
              <a:rPr lang="en-US" sz="2000" b="1" noProof="0" dirty="0" err="1"/>
              <a:t>hindi</a:t>
            </a:r>
            <a:r>
              <a:rPr lang="en-US" sz="2000" b="1" noProof="0" dirty="0"/>
              <a:t> </a:t>
            </a:r>
            <a:r>
              <a:rPr lang="en-US" sz="2000" b="1" noProof="0" dirty="0" err="1"/>
              <a:t>nakakakilala</a:t>
            </a:r>
            <a:r>
              <a:rPr lang="en-US" sz="2000" b="1" noProof="0" dirty="0"/>
              <a:t> sa Dios (</a:t>
            </a:r>
            <a:r>
              <a:rPr lang="en-US" sz="2000" b="1" noProof="0" dirty="0" err="1"/>
              <a:t>Hentil</a:t>
            </a:r>
            <a:r>
              <a:rPr lang="en-US" sz="2000" b="1" noProof="0" dirty="0"/>
              <a:t>); sa mga nag-</a:t>
            </a:r>
            <a:r>
              <a:rPr lang="en-US" sz="2000" b="1" noProof="0" dirty="0" err="1"/>
              <a:t>iisip</a:t>
            </a:r>
            <a:r>
              <a:rPr lang="en-US" sz="2000" b="1" noProof="0" dirty="0"/>
              <a:t> </a:t>
            </a:r>
            <a:r>
              <a:rPr lang="en-US" sz="2000" b="1" noProof="0" dirty="0" err="1"/>
              <a:t>lamang</a:t>
            </a:r>
            <a:r>
              <a:rPr lang="en-US" sz="2000" b="1" noProof="0" dirty="0"/>
              <a:t> </a:t>
            </a:r>
            <a:r>
              <a:rPr lang="en-US" sz="2000" b="1" noProof="0" dirty="0" err="1"/>
              <a:t>tungkol</a:t>
            </a:r>
            <a:r>
              <a:rPr lang="en-US" sz="2000" b="1" noProof="0" dirty="0"/>
              <a:t> dito sa </a:t>
            </a:r>
            <a:r>
              <a:rPr lang="en-US" sz="2000" b="1" noProof="0" dirty="0" err="1"/>
              <a:t>sanlibutan</a:t>
            </a:r>
            <a:r>
              <a:rPr lang="en-US" sz="2000" b="1" noProof="0" dirty="0"/>
              <a:t> (natural na </a:t>
            </a:r>
            <a:r>
              <a:rPr lang="en-US" sz="2000" b="1" noProof="0" dirty="0" err="1"/>
              <a:t>tao</a:t>
            </a:r>
            <a:r>
              <a:rPr lang="en-US" sz="2000" b="1" noProof="0" dirty="0"/>
              <a:t>); sa mga </a:t>
            </a:r>
            <a:r>
              <a:rPr lang="en-US" sz="2000" b="1" noProof="0" dirty="0" err="1"/>
              <a:t>pinangangasiwaan</a:t>
            </a:r>
            <a:r>
              <a:rPr lang="en-US" sz="2000" b="1" noProof="0" dirty="0"/>
              <a:t> </a:t>
            </a:r>
            <a:r>
              <a:rPr lang="en-US" sz="2000" b="1" noProof="0" dirty="0" err="1"/>
              <a:t>lamang</a:t>
            </a:r>
            <a:r>
              <a:rPr lang="en-US" sz="2000" b="1" noProof="0" dirty="0"/>
              <a:t> ng </a:t>
            </a:r>
            <a:r>
              <a:rPr lang="en-US" sz="2000" b="1" noProof="0" dirty="0" err="1"/>
              <a:t>sariling</a:t>
            </a:r>
            <a:r>
              <a:rPr lang="en-US" sz="2000" b="1" noProof="0" dirty="0"/>
              <a:t> </a:t>
            </a:r>
            <a:r>
              <a:rPr lang="en-US" sz="2000" b="1" noProof="0" dirty="0" err="1"/>
              <a:t>karunungan</a:t>
            </a:r>
            <a:r>
              <a:rPr lang="en-US" sz="2000" b="1" noProof="0" dirty="0"/>
              <a:t>.</a:t>
            </a: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055892" y="1455887"/>
            <a:ext cx="5908511" cy="300957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43574" y="5841992"/>
            <a:ext cx="64484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Ngunit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ang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krus</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ay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pagpapala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para sa mga </a:t>
            </a:r>
            <a:r>
              <a:rPr lang="en-US" sz="2000" b="1" dirty="0" err="1">
                <a:solidFill>
                  <a:prstClr val="black"/>
                </a:solidFill>
                <a:latin typeface="Aptos" panose="02110004020202020204"/>
              </a:rPr>
              <a:t>naligtas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iyon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ay, mga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handang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tingnan</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ang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krus</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sa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pananaw</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ng Dios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ANG KAPANGYARIHAN NG DIOS</a:t>
            </a: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646331"/>
          </a:xfrm>
          <a:prstGeom prst="rect">
            <a:avLst/>
          </a:prstGeom>
          <a:noFill/>
        </p:spPr>
        <p:txBody>
          <a:bodyPr wrap="square">
            <a:spAutoFit/>
          </a:bodyPr>
          <a:lstStyle/>
          <a:p>
            <a:pPr algn="ctr"/>
            <a:r>
              <a:rPr lang="en-US" b="1" noProof="0" dirty="0">
                <a:solidFill>
                  <a:schemeClr val="accent4">
                    <a:lumMod val="50000"/>
                  </a:schemeClr>
                </a:solidFill>
                <a:latin typeface="Comic Sans MS" panose="030F0702030302020204" pitchFamily="66" charset="0"/>
              </a:rPr>
              <a:t>“</a:t>
            </a:r>
            <a:r>
              <a:rPr lang="en-US" b="1" dirty="0" err="1">
                <a:solidFill>
                  <a:schemeClr val="accent4">
                    <a:lumMod val="50000"/>
                  </a:schemeClr>
                </a:solidFill>
                <a:latin typeface="Comic Sans MS" panose="030F0702030302020204" pitchFamily="66" charset="0"/>
              </a:rPr>
              <a:t>Sapagka't</a:t>
            </a:r>
            <a:r>
              <a:rPr lang="en-US" b="1" dirty="0">
                <a:solidFill>
                  <a:schemeClr val="accent4">
                    <a:lumMod val="50000"/>
                  </a:schemeClr>
                </a:solidFill>
                <a:latin typeface="Comic Sans MS" panose="030F0702030302020204" pitchFamily="66" charset="0"/>
              </a:rPr>
              <a:t> ang </a:t>
            </a:r>
            <a:r>
              <a:rPr lang="en-US" b="1" dirty="0" err="1">
                <a:solidFill>
                  <a:schemeClr val="accent4">
                    <a:lumMod val="50000"/>
                  </a:schemeClr>
                </a:solidFill>
                <a:latin typeface="Comic Sans MS" panose="030F0702030302020204" pitchFamily="66" charset="0"/>
              </a:rPr>
              <a:t>salita</a:t>
            </a:r>
            <a:r>
              <a:rPr lang="en-US" b="1" dirty="0">
                <a:solidFill>
                  <a:schemeClr val="accent4">
                    <a:lumMod val="50000"/>
                  </a:schemeClr>
                </a:solidFill>
                <a:latin typeface="Comic Sans MS" panose="030F0702030302020204" pitchFamily="66" charset="0"/>
              </a:rPr>
              <a:t> ng </a:t>
            </a:r>
            <a:r>
              <a:rPr lang="en-US" b="1" dirty="0" err="1">
                <a:solidFill>
                  <a:schemeClr val="accent4">
                    <a:lumMod val="50000"/>
                  </a:schemeClr>
                </a:solidFill>
                <a:latin typeface="Comic Sans MS" panose="030F0702030302020204" pitchFamily="66" charset="0"/>
              </a:rPr>
              <a:t>krus</a:t>
            </a:r>
            <a:r>
              <a:rPr lang="en-US" b="1" dirty="0">
                <a:solidFill>
                  <a:schemeClr val="accent4">
                    <a:lumMod val="50000"/>
                  </a:schemeClr>
                </a:solidFill>
                <a:latin typeface="Comic Sans MS" panose="030F0702030302020204" pitchFamily="66" charset="0"/>
              </a:rPr>
              <a:t> ay </a:t>
            </a:r>
            <a:r>
              <a:rPr lang="en-US" b="1" dirty="0" err="1">
                <a:solidFill>
                  <a:schemeClr val="accent4">
                    <a:lumMod val="50000"/>
                  </a:schemeClr>
                </a:solidFill>
                <a:latin typeface="Comic Sans MS" panose="030F0702030302020204" pitchFamily="66" charset="0"/>
              </a:rPr>
              <a:t>kamangmangan</a:t>
            </a:r>
            <a:r>
              <a:rPr lang="en-US" b="1" dirty="0">
                <a:solidFill>
                  <a:schemeClr val="accent4">
                    <a:lumMod val="50000"/>
                  </a:schemeClr>
                </a:solidFill>
                <a:latin typeface="Comic Sans MS" panose="030F0702030302020204" pitchFamily="66" charset="0"/>
              </a:rPr>
              <a:t> sa </a:t>
            </a:r>
            <a:r>
              <a:rPr lang="en-US" b="1" dirty="0" err="1">
                <a:solidFill>
                  <a:schemeClr val="accent4">
                    <a:lumMod val="50000"/>
                  </a:schemeClr>
                </a:solidFill>
                <a:latin typeface="Comic Sans MS" panose="030F0702030302020204" pitchFamily="66" charset="0"/>
              </a:rPr>
              <a:t>kanila</a:t>
            </a:r>
            <a:r>
              <a:rPr lang="en-US" b="1" dirty="0">
                <a:solidFill>
                  <a:schemeClr val="accent4">
                    <a:lumMod val="50000"/>
                  </a:schemeClr>
                </a:solidFill>
                <a:latin typeface="Comic Sans MS" panose="030F0702030302020204" pitchFamily="66" charset="0"/>
              </a:rPr>
              <a:t> na </a:t>
            </a:r>
            <a:r>
              <a:rPr lang="en-US" b="1" dirty="0" err="1">
                <a:solidFill>
                  <a:schemeClr val="accent4">
                    <a:lumMod val="50000"/>
                  </a:schemeClr>
                </a:solidFill>
                <a:latin typeface="Comic Sans MS" panose="030F0702030302020204" pitchFamily="66" charset="0"/>
              </a:rPr>
              <a:t>nangapapahamak</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nguni't</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ito'y</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kapangyarihan</a:t>
            </a:r>
            <a:r>
              <a:rPr lang="en-US" b="1" dirty="0">
                <a:solidFill>
                  <a:schemeClr val="accent4">
                    <a:lumMod val="50000"/>
                  </a:schemeClr>
                </a:solidFill>
                <a:latin typeface="Comic Sans MS" panose="030F0702030302020204" pitchFamily="66" charset="0"/>
              </a:rPr>
              <a:t> ng Dios sa atin na </a:t>
            </a:r>
            <a:r>
              <a:rPr lang="en-US" b="1" dirty="0" err="1">
                <a:solidFill>
                  <a:schemeClr val="accent4">
                    <a:lumMod val="50000"/>
                  </a:schemeClr>
                </a:solidFill>
                <a:latin typeface="Comic Sans MS" panose="030F0702030302020204" pitchFamily="66" charset="0"/>
              </a:rPr>
              <a:t>nangaliligtas</a:t>
            </a:r>
            <a:r>
              <a:rPr lang="en-US" b="1" noProof="0" dirty="0">
                <a:solidFill>
                  <a:schemeClr val="accent4">
                    <a:lumMod val="50000"/>
                  </a:schemeClr>
                </a:solidFill>
                <a:latin typeface="Comic Sans MS" panose="030F0702030302020204" pitchFamily="66" charset="0"/>
              </a:rPr>
              <a:t>.” </a:t>
            </a:r>
            <a:r>
              <a:rPr lang="en-US" sz="1400" b="1" noProof="0" dirty="0">
                <a:solidFill>
                  <a:schemeClr val="accent4">
                    <a:lumMod val="50000"/>
                  </a:schemeClr>
                </a:solidFill>
                <a:latin typeface="Comic Sans MS" panose="030F0702030302020204" pitchFamily="66" charset="0"/>
              </a:rPr>
              <a:t>(1 </a:t>
            </a:r>
            <a:r>
              <a:rPr lang="en-US" sz="1400" b="1" noProof="0" dirty="0" err="1">
                <a:solidFill>
                  <a:schemeClr val="accent4">
                    <a:lumMod val="50000"/>
                  </a:schemeClr>
                </a:solidFill>
                <a:latin typeface="Comic Sans MS" panose="030F0702030302020204" pitchFamily="66" charset="0"/>
              </a:rPr>
              <a:t>Corinto</a:t>
            </a:r>
            <a:r>
              <a:rPr lang="en-US" sz="1400" b="1" noProof="0" dirty="0">
                <a:solidFill>
                  <a:schemeClr val="accent4">
                    <a:lumMod val="50000"/>
                  </a:schemeClr>
                </a:solidFill>
                <a:latin typeface="Comic Sans MS" panose="030F0702030302020204" pitchFamily="66" charset="0"/>
              </a:rPr>
              <a:t> 1:18)</a:t>
            </a:r>
          </a:p>
        </p:txBody>
      </p:sp>
      <p:sp>
        <p:nvSpPr>
          <p:cNvPr id="7" name="CuadroTexto 6">
            <a:extLst>
              <a:ext uri="{FF2B5EF4-FFF2-40B4-BE49-F238E27FC236}">
                <a16:creationId xmlns:a16="http://schemas.microsoft.com/office/drawing/2014/main" id="{79A78946-850C-F1D8-938E-4798D9284E55}"/>
              </a:ext>
            </a:extLst>
          </p:cNvPr>
          <p:cNvSpPr txBox="1"/>
          <p:nvPr/>
        </p:nvSpPr>
        <p:spPr>
          <a:xfrm>
            <a:off x="104772" y="1317467"/>
            <a:ext cx="7009092" cy="707886"/>
          </a:xfrm>
          <a:prstGeom prst="rect">
            <a:avLst/>
          </a:prstGeom>
          <a:noFill/>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May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kapangyarihan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krus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ipakita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pinakamasama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ng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tao</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pinakamabut</a:t>
            </a:r>
            <a:r>
              <a:rPr lang="en-US" sz="2000" b="1" dirty="0" err="1">
                <a:solidFill>
                  <a:prstClr val="black"/>
                </a:solidFill>
                <a:latin typeface="Aptos" panose="02110004020202020204"/>
              </a:rPr>
              <a:t>i</a:t>
            </a:r>
            <a:r>
              <a:rPr lang="en-US" sz="2000" b="1" dirty="0">
                <a:solidFill>
                  <a:prstClr val="black"/>
                </a:solidFill>
                <a:latin typeface="Aptos" panose="02110004020202020204"/>
              </a:rPr>
              <a:t> ng Dios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 Cor. 1:18).</a:t>
            </a:r>
            <a:endParaRPr lang="en-US" noProof="0" dirty="0"/>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3294610021"/>
              </p:ext>
            </p:extLst>
          </p:nvPr>
        </p:nvGraphicFramePr>
        <p:xfrm>
          <a:off x="1199148" y="2038967"/>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43022" y="4770045"/>
            <a:ext cx="6581776" cy="1015663"/>
          </a:xfrm>
          <a:prstGeom prst="rect">
            <a:avLst/>
          </a:prstGeom>
          <a:noFill/>
        </p:spPr>
        <p:txBody>
          <a:bodyPr wrap="square">
            <a:spAutoFit/>
          </a:bodyPr>
          <a:lstStyle/>
          <a:p>
            <a:pPr>
              <a:spcBef>
                <a:spcPts val="600"/>
              </a:spcBef>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Ang mga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tumatanggi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 </a:t>
            </a:r>
            <a:r>
              <a:rPr lang="en-US" sz="2000" b="1" dirty="0" err="1">
                <a:solidFill>
                  <a:prstClr val="black"/>
                </a:solidFill>
                <a:latin typeface="Aptos" panose="02110004020202020204"/>
              </a:rPr>
              <a:t>krus</a:t>
            </a:r>
            <a:r>
              <a:rPr lang="en-US" sz="2000" b="1" dirty="0">
                <a:solidFill>
                  <a:prstClr val="black"/>
                </a:solidFill>
                <a:latin typeface="Aptos" panose="02110004020202020204"/>
              </a:rPr>
              <a:t> ay </a:t>
            </a:r>
            <a:r>
              <a:rPr lang="en-US" sz="2000" b="1" dirty="0" err="1">
                <a:solidFill>
                  <a:prstClr val="black"/>
                </a:solidFill>
                <a:latin typeface="Aptos" panose="02110004020202020204"/>
              </a:rPr>
              <a:t>umaani</a:t>
            </a:r>
            <a:r>
              <a:rPr lang="en-US" sz="2000" b="1" dirty="0">
                <a:solidFill>
                  <a:prstClr val="black"/>
                </a:solidFill>
                <a:latin typeface="Aptos" panose="02110004020202020204"/>
              </a:rPr>
              <a:t> ng bunga ng </a:t>
            </a:r>
            <a:r>
              <a:rPr lang="en-US" sz="2000" b="1" dirty="0" err="1">
                <a:solidFill>
                  <a:prstClr val="black"/>
                </a:solidFill>
                <a:latin typeface="Aptos" panose="02110004020202020204"/>
              </a:rPr>
              <a:t>kanilang</a:t>
            </a:r>
            <a:r>
              <a:rPr lang="en-US" sz="2000" b="1" dirty="0">
                <a:solidFill>
                  <a:prstClr val="black"/>
                </a:solidFill>
                <a:latin typeface="Aptos" panose="02110004020202020204"/>
              </a:rPr>
              <a:t> </a:t>
            </a:r>
            <a:r>
              <a:rPr lang="en-US" sz="2000" b="1" dirty="0" err="1">
                <a:solidFill>
                  <a:prstClr val="black"/>
                </a:solidFill>
                <a:latin typeface="Aptos" panose="02110004020202020204"/>
              </a:rPr>
              <a:t>maling</a:t>
            </a:r>
            <a:r>
              <a:rPr lang="en-US" sz="2000" b="1" dirty="0">
                <a:solidFill>
                  <a:prstClr val="black"/>
                </a:solidFill>
                <a:latin typeface="Aptos" panose="02110004020202020204"/>
              </a:rPr>
              <a:t> kilos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sa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huli’y</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mawawasak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ng Isang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itinakwil</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nila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0" y="5785708"/>
            <a:ext cx="7299158"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Aptos" panose="02110004020202020204"/>
              </a:rPr>
              <a:t>Ang </a:t>
            </a:r>
            <a:r>
              <a:rPr kumimoji="0" lang="en-US" sz="1900" b="1" i="0" u="none" strike="noStrike" kern="1200" cap="none" spc="0" normalizeH="0" baseline="0" noProof="0" dirty="0" err="1">
                <a:ln>
                  <a:noFill/>
                </a:ln>
                <a:solidFill>
                  <a:prstClr val="black"/>
                </a:solidFill>
                <a:effectLst/>
                <a:uLnTx/>
                <a:uFillTx/>
                <a:latin typeface="Aptos" panose="02110004020202020204"/>
              </a:rPr>
              <a:t>kapangyarihan</a:t>
            </a:r>
            <a:r>
              <a:rPr kumimoji="0" lang="en-US" sz="1900" b="1" i="0" u="none" strike="noStrike" kern="1200" cap="none" spc="0" normalizeH="0" baseline="0" noProof="0" dirty="0">
                <a:ln>
                  <a:noFill/>
                </a:ln>
                <a:solidFill>
                  <a:prstClr val="black"/>
                </a:solidFill>
                <a:effectLst/>
                <a:uLnTx/>
                <a:uFillTx/>
                <a:latin typeface="Aptos" panose="02110004020202020204"/>
              </a:rPr>
              <a:t> ng Dios, na </a:t>
            </a:r>
            <a:r>
              <a:rPr kumimoji="0" lang="en-US" sz="1900" b="1" i="0" u="none" strike="noStrike" kern="1200" cap="none" spc="0" normalizeH="0" baseline="0" noProof="0" dirty="0" err="1">
                <a:ln>
                  <a:noFill/>
                </a:ln>
                <a:solidFill>
                  <a:prstClr val="black"/>
                </a:solidFill>
                <a:effectLst/>
                <a:uLnTx/>
                <a:uFillTx/>
                <a:latin typeface="Aptos" panose="02110004020202020204"/>
              </a:rPr>
              <a:t>ipinakita</a:t>
            </a:r>
            <a:r>
              <a:rPr kumimoji="0" lang="en-US" sz="1900" b="1" i="0" u="none" strike="noStrike" kern="1200" cap="none" spc="0" normalizeH="0" baseline="0" noProof="0" dirty="0">
                <a:ln>
                  <a:noFill/>
                </a:ln>
                <a:solidFill>
                  <a:prstClr val="black"/>
                </a:solidFill>
                <a:effectLst/>
                <a:uLnTx/>
                <a:uFillTx/>
                <a:latin typeface="Aptos" panose="02110004020202020204"/>
              </a:rPr>
              <a:t> sa </a:t>
            </a:r>
            <a:r>
              <a:rPr kumimoji="0" lang="en-US" sz="1900" b="1" i="0" u="none" strike="noStrike" kern="1200" cap="none" spc="0" normalizeH="0" baseline="0" noProof="0" dirty="0" err="1">
                <a:ln>
                  <a:noFill/>
                </a:ln>
                <a:solidFill>
                  <a:prstClr val="black"/>
                </a:solidFill>
                <a:effectLst/>
                <a:uLnTx/>
                <a:uFillTx/>
                <a:latin typeface="Aptos" panose="02110004020202020204"/>
              </a:rPr>
              <a:t>krus</a:t>
            </a:r>
            <a:r>
              <a:rPr kumimoji="0" lang="en-US" sz="1900" b="1" i="0" u="none" strike="noStrike" kern="1200" cap="none" spc="0" normalizeH="0" baseline="0" noProof="0" dirty="0">
                <a:ln>
                  <a:noFill/>
                </a:ln>
                <a:solidFill>
                  <a:prstClr val="black"/>
                </a:solidFill>
                <a:effectLst/>
                <a:uLnTx/>
                <a:uFillTx/>
                <a:latin typeface="Aptos" panose="02110004020202020204"/>
              </a:rPr>
              <a:t>, ay </a:t>
            </a:r>
            <a:r>
              <a:rPr kumimoji="0" lang="en-US" sz="1900" b="1" i="0" u="none" strike="noStrike" kern="1200" cap="none" spc="0" normalizeH="0" baseline="0" noProof="0" dirty="0" err="1">
                <a:ln>
                  <a:noFill/>
                </a:ln>
                <a:solidFill>
                  <a:prstClr val="black"/>
                </a:solidFill>
                <a:effectLst/>
                <a:uLnTx/>
                <a:uFillTx/>
                <a:latin typeface="Aptos" panose="02110004020202020204"/>
              </a:rPr>
              <a:t>kayang</a:t>
            </a:r>
            <a:r>
              <a:rPr kumimoji="0" lang="en-US" sz="1900" b="1" i="0" u="none" strike="noStrike" kern="1200" cap="none" spc="0" normalizeH="0" baseline="0" noProof="0" dirty="0">
                <a:ln>
                  <a:noFill/>
                </a:ln>
                <a:solidFill>
                  <a:prstClr val="black"/>
                </a:solidFill>
                <a:effectLst/>
                <a:uLnTx/>
                <a:uFillTx/>
                <a:latin typeface="Aptos" panose="02110004020202020204"/>
              </a:rPr>
              <a:t> </a:t>
            </a:r>
            <a:r>
              <a:rPr kumimoji="0" lang="en-US" sz="1900" b="1" i="0" u="none" strike="noStrike" kern="1200" cap="none" spc="0" normalizeH="0" baseline="0" noProof="0" dirty="0" err="1">
                <a:ln>
                  <a:noFill/>
                </a:ln>
                <a:solidFill>
                  <a:prstClr val="black"/>
                </a:solidFill>
                <a:effectLst/>
                <a:uLnTx/>
                <a:uFillTx/>
                <a:latin typeface="Aptos" panose="02110004020202020204"/>
              </a:rPr>
              <a:t>isauli</a:t>
            </a:r>
            <a:r>
              <a:rPr kumimoji="0" lang="en-US" sz="1900" b="1" i="0" u="none" strike="noStrike" kern="1200" cap="none" spc="0" normalizeH="0" baseline="0" noProof="0" dirty="0">
                <a:ln>
                  <a:noFill/>
                </a:ln>
                <a:solidFill>
                  <a:prstClr val="black"/>
                </a:solidFill>
                <a:effectLst/>
                <a:uLnTx/>
                <a:uFillTx/>
                <a:latin typeface="Aptos" panose="02110004020202020204"/>
              </a:rPr>
              <a:t> ang </a:t>
            </a:r>
            <a:r>
              <a:rPr kumimoji="0" lang="en-US" sz="1900" b="1" i="0" u="none" strike="noStrike" kern="1200" cap="none" spc="0" normalizeH="0" baseline="0" noProof="0" dirty="0" err="1">
                <a:ln>
                  <a:noFill/>
                </a:ln>
                <a:solidFill>
                  <a:prstClr val="black"/>
                </a:solidFill>
                <a:effectLst/>
                <a:uLnTx/>
                <a:uFillTx/>
                <a:latin typeface="Aptos" panose="02110004020202020204"/>
              </a:rPr>
              <a:t>tao</a:t>
            </a:r>
            <a:r>
              <a:rPr kumimoji="0" lang="en-US" sz="1900" b="1" i="0" u="none" strike="noStrike" kern="1200" cap="none" spc="0" normalizeH="0" baseline="0" noProof="0" dirty="0">
                <a:ln>
                  <a:noFill/>
                </a:ln>
                <a:solidFill>
                  <a:prstClr val="black"/>
                </a:solidFill>
                <a:effectLst/>
                <a:uLnTx/>
                <a:uFillTx/>
                <a:latin typeface="Aptos" panose="02110004020202020204"/>
              </a:rPr>
              <a:t> sa Dios sa </a:t>
            </a:r>
            <a:r>
              <a:rPr kumimoji="0" lang="en-US" sz="1900" b="1" i="0" u="none" strike="noStrike" kern="1200" cap="none" spc="0" normalizeH="0" baseline="0" noProof="0" dirty="0" err="1">
                <a:ln>
                  <a:noFill/>
                </a:ln>
                <a:solidFill>
                  <a:prstClr val="black"/>
                </a:solidFill>
                <a:effectLst/>
                <a:uLnTx/>
                <a:uFillTx/>
                <a:latin typeface="Aptos" panose="02110004020202020204"/>
              </a:rPr>
              <a:t>pagpapatawad</a:t>
            </a:r>
            <a:r>
              <a:rPr kumimoji="0" lang="en-US" sz="1900" b="1" i="0" u="none" strike="noStrike" kern="1200" cap="none" spc="0" normalizeH="0" baseline="0" noProof="0" dirty="0">
                <a:ln>
                  <a:noFill/>
                </a:ln>
                <a:solidFill>
                  <a:prstClr val="black"/>
                </a:solidFill>
                <a:effectLst/>
                <a:uLnTx/>
                <a:uFillTx/>
                <a:latin typeface="Aptos" panose="02110004020202020204"/>
              </a:rPr>
              <a:t> sa lahat </a:t>
            </a:r>
            <a:r>
              <a:rPr kumimoji="0" lang="en-US" sz="1900" b="1" i="0" u="none" strike="noStrike" kern="1200" cap="none" spc="0" normalizeH="0" baseline="0" noProof="0" dirty="0" err="1">
                <a:ln>
                  <a:noFill/>
                </a:ln>
                <a:solidFill>
                  <a:prstClr val="black"/>
                </a:solidFill>
                <a:effectLst/>
                <a:uLnTx/>
                <a:uFillTx/>
                <a:latin typeface="Aptos" panose="02110004020202020204"/>
              </a:rPr>
              <a:t>niyang</a:t>
            </a:r>
            <a:r>
              <a:rPr kumimoji="0" lang="en-US" sz="1900" b="1" i="0" u="none" strike="noStrike" kern="1200" cap="none" spc="0" normalizeH="0" baseline="0" noProof="0" dirty="0">
                <a:ln>
                  <a:noFill/>
                </a:ln>
                <a:solidFill>
                  <a:prstClr val="black"/>
                </a:solidFill>
                <a:effectLst/>
                <a:uLnTx/>
                <a:uFillTx/>
                <a:latin typeface="Aptos" panose="02110004020202020204"/>
              </a:rPr>
              <a:t> </a:t>
            </a:r>
            <a:r>
              <a:rPr kumimoji="0" lang="en-US" sz="1900" b="1" i="0" u="none" strike="noStrike" kern="1200" cap="none" spc="0" normalizeH="0" baseline="0" noProof="0" dirty="0" err="1">
                <a:ln>
                  <a:noFill/>
                </a:ln>
                <a:solidFill>
                  <a:prstClr val="black"/>
                </a:solidFill>
                <a:effectLst/>
                <a:uLnTx/>
                <a:uFillTx/>
                <a:latin typeface="Aptos" panose="02110004020202020204"/>
              </a:rPr>
              <a:t>kasalanan</a:t>
            </a:r>
            <a:r>
              <a:rPr kumimoji="0" lang="en-US" sz="1900" b="1" i="0" u="none" strike="noStrike" kern="1200" cap="none" spc="0" normalizeH="0" baseline="0" noProof="0" dirty="0">
                <a:ln>
                  <a:noFill/>
                </a:ln>
                <a:solidFill>
                  <a:prstClr val="black"/>
                </a:solidFill>
                <a:effectLst/>
                <a:uLnTx/>
                <a:uFillTx/>
                <a:latin typeface="Aptos" panose="02110004020202020204"/>
              </a:rPr>
              <a:t>, at </a:t>
            </a:r>
            <a:r>
              <a:rPr kumimoji="0" lang="en-US" sz="1900" b="1" i="0" u="none" strike="noStrike" kern="1200" cap="none" spc="0" normalizeH="0" baseline="0" noProof="0" dirty="0" err="1">
                <a:ln>
                  <a:noFill/>
                </a:ln>
                <a:solidFill>
                  <a:prstClr val="black"/>
                </a:solidFill>
                <a:effectLst/>
                <a:uLnTx/>
                <a:uFillTx/>
                <a:latin typeface="Aptos" panose="02110004020202020204"/>
              </a:rPr>
              <a:t>bigyan</a:t>
            </a:r>
            <a:r>
              <a:rPr kumimoji="0" lang="en-US" sz="1900" b="1" i="0" u="none" strike="noStrike" kern="1200" cap="none" spc="0" normalizeH="0" baseline="0" noProof="0" dirty="0">
                <a:ln>
                  <a:noFill/>
                </a:ln>
                <a:solidFill>
                  <a:prstClr val="black"/>
                </a:solidFill>
                <a:effectLst/>
                <a:uLnTx/>
                <a:uFillTx/>
                <a:latin typeface="Aptos" panose="02110004020202020204"/>
              </a:rPr>
              <a:t> </a:t>
            </a:r>
            <a:r>
              <a:rPr kumimoji="0" lang="en-US" sz="1900" b="1" i="0" u="none" strike="noStrike" kern="1200" cap="none" spc="0" normalizeH="0" baseline="0" noProof="0" dirty="0" err="1">
                <a:ln>
                  <a:noFill/>
                </a:ln>
                <a:solidFill>
                  <a:prstClr val="black"/>
                </a:solidFill>
                <a:effectLst/>
                <a:uLnTx/>
                <a:uFillTx/>
                <a:latin typeface="Aptos" panose="02110004020202020204"/>
              </a:rPr>
              <a:t>sya</a:t>
            </a:r>
            <a:r>
              <a:rPr kumimoji="0" lang="en-US" sz="1900" b="1" i="0" u="none" strike="noStrike" kern="1200" cap="none" spc="0" normalizeH="0" baseline="0" noProof="0" dirty="0">
                <a:ln>
                  <a:noFill/>
                </a:ln>
                <a:solidFill>
                  <a:prstClr val="black"/>
                </a:solidFill>
                <a:effectLst/>
                <a:uLnTx/>
                <a:uFillTx/>
                <a:latin typeface="Aptos" panose="02110004020202020204"/>
              </a:rPr>
              <a:t> ng </a:t>
            </a:r>
            <a:r>
              <a:rPr kumimoji="0" lang="en-US" sz="1900" b="1" i="0" u="none" strike="noStrike" kern="1200" cap="none" spc="0" normalizeH="0" baseline="0" noProof="0" dirty="0" err="1">
                <a:ln>
                  <a:noFill/>
                </a:ln>
                <a:solidFill>
                  <a:prstClr val="black"/>
                </a:solidFill>
                <a:effectLst/>
                <a:uLnTx/>
                <a:uFillTx/>
                <a:latin typeface="Aptos" panose="02110004020202020204"/>
              </a:rPr>
              <a:t>buhay</a:t>
            </a:r>
            <a:r>
              <a:rPr kumimoji="0" lang="en-US" sz="1900" b="1" i="0" u="none" strike="noStrike" kern="1200" cap="none" spc="0" normalizeH="0" baseline="0" noProof="0" dirty="0">
                <a:ln>
                  <a:noFill/>
                </a:ln>
                <a:solidFill>
                  <a:prstClr val="black"/>
                </a:solidFill>
                <a:effectLst/>
                <a:uLnTx/>
                <a:uFillTx/>
                <a:latin typeface="Aptos" panose="02110004020202020204"/>
              </a:rPr>
              <a:t> na </a:t>
            </a:r>
            <a:r>
              <a:rPr kumimoji="0" lang="en-US" sz="1900" b="1" i="0" u="none" strike="noStrike" kern="1200" cap="none" spc="0" normalizeH="0" baseline="0" noProof="0" dirty="0" err="1">
                <a:ln>
                  <a:noFill/>
                </a:ln>
                <a:solidFill>
                  <a:prstClr val="black"/>
                </a:solidFill>
                <a:effectLst/>
                <a:uLnTx/>
                <a:uFillTx/>
                <a:latin typeface="Aptos" panose="02110004020202020204"/>
              </a:rPr>
              <a:t>walang</a:t>
            </a:r>
            <a:r>
              <a:rPr lang="en-US" sz="1900" b="1" dirty="0" err="1">
                <a:solidFill>
                  <a:prstClr val="black"/>
                </a:solidFill>
                <a:latin typeface="Aptos" panose="02110004020202020204"/>
              </a:rPr>
              <a:t>hanggan</a:t>
            </a:r>
            <a:r>
              <a:rPr kumimoji="0" lang="en-US" sz="1900" b="1" i="0" u="none" strike="noStrike" kern="1200" cap="none" spc="0" normalizeH="0" baseline="0" noProof="0" dirty="0">
                <a:ln>
                  <a:noFill/>
                </a:ln>
                <a:solidFill>
                  <a:prstClr val="black"/>
                </a:solidFill>
                <a:effectLst/>
                <a:uLnTx/>
                <a:uFillTx/>
                <a:latin typeface="Aptos" panose="02110004020202020204"/>
              </a:rPr>
              <a:t> (Col. 1:20; 1P. 2:24).</a:t>
            </a: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175"/>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4" y="-50334"/>
            <a:ext cx="7419975" cy="707886"/>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en-US" sz="4000" b="1" noProof="0" dirty="0">
                <a:ln w="13462">
                  <a:noFill/>
                  <a:prstDash val="solid"/>
                </a:ln>
                <a:solidFill>
                  <a:srgbClr val="0070C0"/>
                </a:solidFill>
                <a:effectLst>
                  <a:outerShdw dist="38100" dir="2700000" algn="bl" rotWithShape="0">
                    <a:srgbClr val="002060"/>
                  </a:outerShdw>
                </a:effectLst>
              </a:rPr>
              <a:t>ANG MENSAHE NG KRUS</a:t>
            </a: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16" y="483851"/>
            <a:ext cx="7419977" cy="1200329"/>
          </a:xfrm>
          <a:prstGeom prst="rect">
            <a:avLst/>
          </a:prstGeom>
          <a:noFill/>
        </p:spPr>
        <p:txBody>
          <a:bodyPr wrap="square">
            <a:spAutoFit/>
          </a:bodyPr>
          <a:lstStyle/>
          <a:p>
            <a:pPr algn="ctr"/>
            <a:r>
              <a:rPr lang="en-US" b="1" noProof="0" dirty="0">
                <a:solidFill>
                  <a:schemeClr val="accent5">
                    <a:lumMod val="50000"/>
                  </a:schemeClr>
                </a:solidFill>
                <a:latin typeface="Comic Sans MS" panose="030F0702030302020204" pitchFamily="66" charset="0"/>
              </a:rPr>
              <a:t>“</a:t>
            </a:r>
            <a:r>
              <a:rPr lang="en-US" b="1" dirty="0" err="1">
                <a:solidFill>
                  <a:schemeClr val="accent5">
                    <a:lumMod val="50000"/>
                  </a:schemeClr>
                </a:solidFill>
                <a:latin typeface="Comic Sans MS" panose="030F0702030302020204" pitchFamily="66" charset="0"/>
              </a:rPr>
              <a:t>Sapagka't</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yamang</a:t>
            </a:r>
            <a:r>
              <a:rPr lang="en-US" b="1" dirty="0">
                <a:solidFill>
                  <a:schemeClr val="accent5">
                    <a:lumMod val="50000"/>
                  </a:schemeClr>
                </a:solidFill>
                <a:latin typeface="Comic Sans MS" panose="030F0702030302020204" pitchFamily="66" charset="0"/>
              </a:rPr>
              <a:t> sa </a:t>
            </a:r>
            <a:r>
              <a:rPr lang="en-US" b="1" dirty="0" err="1">
                <a:solidFill>
                  <a:schemeClr val="accent5">
                    <a:lumMod val="50000"/>
                  </a:schemeClr>
                </a:solidFill>
                <a:latin typeface="Comic Sans MS" panose="030F0702030302020204" pitchFamily="66" charset="0"/>
              </a:rPr>
              <a:t>karunungan</a:t>
            </a:r>
            <a:r>
              <a:rPr lang="en-US" b="1" dirty="0">
                <a:solidFill>
                  <a:schemeClr val="accent5">
                    <a:lumMod val="50000"/>
                  </a:schemeClr>
                </a:solidFill>
                <a:latin typeface="Comic Sans MS" panose="030F0702030302020204" pitchFamily="66" charset="0"/>
              </a:rPr>
              <a:t> ng Dios ay </a:t>
            </a:r>
            <a:r>
              <a:rPr lang="en-US" b="1" dirty="0" err="1">
                <a:solidFill>
                  <a:schemeClr val="accent5">
                    <a:lumMod val="50000"/>
                  </a:schemeClr>
                </a:solidFill>
                <a:latin typeface="Comic Sans MS" panose="030F0702030302020204" pitchFamily="66" charset="0"/>
              </a:rPr>
              <a:t>hindi</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nakilala</a:t>
            </a:r>
            <a:r>
              <a:rPr lang="en-US" b="1" dirty="0">
                <a:solidFill>
                  <a:schemeClr val="accent5">
                    <a:lumMod val="50000"/>
                  </a:schemeClr>
                </a:solidFill>
                <a:latin typeface="Comic Sans MS" panose="030F0702030302020204" pitchFamily="66" charset="0"/>
              </a:rPr>
              <a:t> ng </a:t>
            </a:r>
            <a:r>
              <a:rPr lang="en-US" b="1" dirty="0" err="1">
                <a:solidFill>
                  <a:schemeClr val="accent5">
                    <a:lumMod val="50000"/>
                  </a:schemeClr>
                </a:solidFill>
                <a:latin typeface="Comic Sans MS" panose="030F0702030302020204" pitchFamily="66" charset="0"/>
              </a:rPr>
              <a:t>sanglibutan</a:t>
            </a:r>
            <a:r>
              <a:rPr lang="en-US" b="1" dirty="0">
                <a:solidFill>
                  <a:schemeClr val="accent5">
                    <a:lumMod val="50000"/>
                  </a:schemeClr>
                </a:solidFill>
                <a:latin typeface="Comic Sans MS" panose="030F0702030302020204" pitchFamily="66" charset="0"/>
              </a:rPr>
              <a:t> ang Dios sa </a:t>
            </a:r>
            <a:r>
              <a:rPr lang="en-US" b="1" dirty="0" err="1">
                <a:solidFill>
                  <a:schemeClr val="accent5">
                    <a:lumMod val="50000"/>
                  </a:schemeClr>
                </a:solidFill>
                <a:latin typeface="Comic Sans MS" panose="030F0702030302020204" pitchFamily="66" charset="0"/>
              </a:rPr>
              <a:t>pamamagitan</a:t>
            </a:r>
            <a:r>
              <a:rPr lang="en-US" b="1" dirty="0">
                <a:solidFill>
                  <a:schemeClr val="accent5">
                    <a:lumMod val="50000"/>
                  </a:schemeClr>
                </a:solidFill>
                <a:latin typeface="Comic Sans MS" panose="030F0702030302020204" pitchFamily="66" charset="0"/>
              </a:rPr>
              <a:t> ng </a:t>
            </a:r>
            <a:r>
              <a:rPr lang="en-US" b="1" dirty="0" err="1">
                <a:solidFill>
                  <a:schemeClr val="accent5">
                    <a:lumMod val="50000"/>
                  </a:schemeClr>
                </a:solidFill>
                <a:latin typeface="Comic Sans MS" panose="030F0702030302020204" pitchFamily="66" charset="0"/>
              </a:rPr>
              <a:t>kaniyang</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karunungan</a:t>
            </a:r>
            <a:r>
              <a:rPr lang="en-US" b="1" dirty="0">
                <a:solidFill>
                  <a:schemeClr val="accent5">
                    <a:lumMod val="50000"/>
                  </a:schemeClr>
                </a:solidFill>
                <a:latin typeface="Comic Sans MS" panose="030F0702030302020204" pitchFamily="66" charset="0"/>
              </a:rPr>
              <a:t>, ay </a:t>
            </a:r>
            <a:r>
              <a:rPr lang="en-US" b="1" dirty="0" err="1">
                <a:solidFill>
                  <a:schemeClr val="accent5">
                    <a:lumMod val="50000"/>
                  </a:schemeClr>
                </a:solidFill>
                <a:latin typeface="Comic Sans MS" panose="030F0702030302020204" pitchFamily="66" charset="0"/>
              </a:rPr>
              <a:t>kinalugdan</a:t>
            </a:r>
            <a:r>
              <a:rPr lang="en-US" b="1" dirty="0">
                <a:solidFill>
                  <a:schemeClr val="accent5">
                    <a:lumMod val="50000"/>
                  </a:schemeClr>
                </a:solidFill>
                <a:latin typeface="Comic Sans MS" panose="030F0702030302020204" pitchFamily="66" charset="0"/>
              </a:rPr>
              <a:t> ng Dios na </a:t>
            </a:r>
            <a:r>
              <a:rPr lang="en-US" b="1" dirty="0" err="1">
                <a:solidFill>
                  <a:schemeClr val="accent5">
                    <a:lumMod val="50000"/>
                  </a:schemeClr>
                </a:solidFill>
                <a:latin typeface="Comic Sans MS" panose="030F0702030302020204" pitchFamily="66" charset="0"/>
              </a:rPr>
              <a:t>iligtas</a:t>
            </a:r>
            <a:r>
              <a:rPr lang="en-US" b="1" dirty="0">
                <a:solidFill>
                  <a:schemeClr val="accent5">
                    <a:lumMod val="50000"/>
                  </a:schemeClr>
                </a:solidFill>
                <a:latin typeface="Comic Sans MS" panose="030F0702030302020204" pitchFamily="66" charset="0"/>
              </a:rPr>
              <a:t> ang mga </a:t>
            </a:r>
            <a:r>
              <a:rPr lang="en-US" b="1" dirty="0" err="1">
                <a:solidFill>
                  <a:schemeClr val="accent5">
                    <a:lumMod val="50000"/>
                  </a:schemeClr>
                </a:solidFill>
                <a:latin typeface="Comic Sans MS" panose="030F0702030302020204" pitchFamily="66" charset="0"/>
              </a:rPr>
              <a:t>nagsisipanampalataya</a:t>
            </a:r>
            <a:r>
              <a:rPr lang="en-US" b="1" dirty="0">
                <a:solidFill>
                  <a:schemeClr val="accent5">
                    <a:lumMod val="50000"/>
                  </a:schemeClr>
                </a:solidFill>
                <a:latin typeface="Comic Sans MS" panose="030F0702030302020204" pitchFamily="66" charset="0"/>
              </a:rPr>
              <a:t> sa </a:t>
            </a:r>
            <a:r>
              <a:rPr lang="en-US" b="1" dirty="0" err="1">
                <a:solidFill>
                  <a:schemeClr val="accent5">
                    <a:lumMod val="50000"/>
                  </a:schemeClr>
                </a:solidFill>
                <a:latin typeface="Comic Sans MS" panose="030F0702030302020204" pitchFamily="66" charset="0"/>
              </a:rPr>
              <a:t>pamamagitan</a:t>
            </a:r>
            <a:r>
              <a:rPr lang="en-US" b="1" dirty="0">
                <a:solidFill>
                  <a:schemeClr val="accent5">
                    <a:lumMod val="50000"/>
                  </a:schemeClr>
                </a:solidFill>
                <a:latin typeface="Comic Sans MS" panose="030F0702030302020204" pitchFamily="66" charset="0"/>
              </a:rPr>
              <a:t> ng </a:t>
            </a:r>
            <a:r>
              <a:rPr lang="en-US" b="1" dirty="0" err="1">
                <a:solidFill>
                  <a:schemeClr val="accent5">
                    <a:lumMod val="50000"/>
                  </a:schemeClr>
                </a:solidFill>
                <a:latin typeface="Comic Sans MS" panose="030F0702030302020204" pitchFamily="66" charset="0"/>
              </a:rPr>
              <a:t>kamangmangan</a:t>
            </a:r>
            <a:r>
              <a:rPr lang="en-US" b="1" dirty="0">
                <a:solidFill>
                  <a:schemeClr val="accent5">
                    <a:lumMod val="50000"/>
                  </a:schemeClr>
                </a:solidFill>
                <a:latin typeface="Comic Sans MS" panose="030F0702030302020204" pitchFamily="66" charset="0"/>
              </a:rPr>
              <a:t> ng </a:t>
            </a:r>
            <a:r>
              <a:rPr lang="en-US" b="1" dirty="0" err="1">
                <a:solidFill>
                  <a:schemeClr val="accent5">
                    <a:lumMod val="50000"/>
                  </a:schemeClr>
                </a:solidFill>
                <a:latin typeface="Comic Sans MS" panose="030F0702030302020204" pitchFamily="66" charset="0"/>
              </a:rPr>
              <a:t>pangangaral</a:t>
            </a:r>
            <a:r>
              <a:rPr lang="en-US" b="1" noProof="0" dirty="0">
                <a:solidFill>
                  <a:schemeClr val="accent5">
                    <a:lumMod val="50000"/>
                  </a:schemeClr>
                </a:solidFill>
                <a:latin typeface="Comic Sans MS" panose="030F0702030302020204" pitchFamily="66" charset="0"/>
              </a:rPr>
              <a:t>.” </a:t>
            </a:r>
            <a:r>
              <a:rPr lang="en-US" sz="1400" b="1" noProof="0" dirty="0">
                <a:solidFill>
                  <a:schemeClr val="accent5">
                    <a:lumMod val="50000"/>
                  </a:schemeClr>
                </a:solidFill>
                <a:latin typeface="Comic Sans MS" panose="030F0702030302020204" pitchFamily="66" charset="0"/>
              </a:rPr>
              <a:t>(1 </a:t>
            </a:r>
            <a:r>
              <a:rPr lang="en-US" sz="1400" b="1" noProof="0" dirty="0" err="1">
                <a:solidFill>
                  <a:schemeClr val="accent5">
                    <a:lumMod val="50000"/>
                  </a:schemeClr>
                </a:solidFill>
                <a:latin typeface="Comic Sans MS" panose="030F0702030302020204" pitchFamily="66" charset="0"/>
              </a:rPr>
              <a:t>Corinto</a:t>
            </a:r>
            <a:r>
              <a:rPr lang="en-US" sz="1400" b="1" noProof="0" dirty="0">
                <a:solidFill>
                  <a:schemeClr val="accent5">
                    <a:lumMod val="50000"/>
                  </a:schemeClr>
                </a:solidFill>
                <a:latin typeface="Comic Sans MS" panose="030F0702030302020204" pitchFamily="66" charset="0"/>
              </a:rPr>
              <a:t> 1:21)</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4838700" y="1585174"/>
            <a:ext cx="7353300" cy="707886"/>
          </a:xfrm>
          <a:prstGeom prst="rect">
            <a:avLst/>
          </a:prstGeom>
          <a:noFill/>
        </p:spPr>
        <p:txBody>
          <a:bodyPr wrap="square" rtlCol="0">
            <a:spAutoFit/>
          </a:bodyPr>
          <a:lstStyle/>
          <a:p>
            <a:pPr>
              <a:spcBef>
                <a:spcPts val="600"/>
              </a:spcBef>
            </a:pPr>
            <a:r>
              <a:rPr lang="en-US" sz="2000" b="1" noProof="0" dirty="0"/>
              <a:t>Bakit </a:t>
            </a:r>
            <a:r>
              <a:rPr lang="en-US" sz="2000" b="1" noProof="0" dirty="0" err="1"/>
              <a:t>kahangalan</a:t>
            </a:r>
            <a:r>
              <a:rPr lang="en-US" sz="2000" b="1" noProof="0" dirty="0"/>
              <a:t> ang </a:t>
            </a:r>
            <a:r>
              <a:rPr lang="en-US" sz="2000" b="1" noProof="0" dirty="0" err="1"/>
              <a:t>pangangaral</a:t>
            </a:r>
            <a:r>
              <a:rPr lang="en-US" sz="2000" b="1" noProof="0" dirty="0"/>
              <a:t> ng </a:t>
            </a:r>
            <a:r>
              <a:rPr lang="en-US" sz="2000" b="1" noProof="0" dirty="0" err="1"/>
              <a:t>mensahe</a:t>
            </a:r>
            <a:r>
              <a:rPr lang="en-US" sz="2000" b="1" noProof="0" dirty="0"/>
              <a:t> ng </a:t>
            </a:r>
            <a:r>
              <a:rPr lang="en-US" sz="2000" b="1" noProof="0" dirty="0" err="1"/>
              <a:t>krus</a:t>
            </a:r>
            <a:r>
              <a:rPr lang="en-US" sz="2000" b="1" noProof="0" dirty="0"/>
              <a:t> (1 </a:t>
            </a:r>
            <a:r>
              <a:rPr lang="en-US" sz="2000" b="1" noProof="0" dirty="0" err="1"/>
              <a:t>Corinto</a:t>
            </a:r>
            <a:r>
              <a:rPr lang="en-US" sz="2000" b="1" noProof="0" dirty="0"/>
              <a:t> 1:21-24)?</a:t>
            </a:r>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5" y="128678"/>
            <a:ext cx="4572000"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701" y="6101982"/>
            <a:ext cx="735329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mensahe</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krus</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ay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nagpapakita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kung </a:t>
            </a:r>
            <a:r>
              <a:rPr lang="en-US" sz="2000" b="1" dirty="0" err="1">
                <a:solidFill>
                  <a:prstClr val="black"/>
                </a:solidFill>
                <a:latin typeface="Aptos" panose="02110004020202020204"/>
              </a:rPr>
              <a:t>gaano</a:t>
            </a:r>
            <a:r>
              <a:rPr lang="en-US" sz="2000" b="1" dirty="0">
                <a:solidFill>
                  <a:prstClr val="black"/>
                </a:solidFill>
                <a:latin typeface="Aptos" panose="02110004020202020204"/>
              </a:rPr>
              <a:t> </a:t>
            </a:r>
            <a:r>
              <a:rPr lang="en-US" sz="2000" b="1" dirty="0" err="1">
                <a:solidFill>
                  <a:prstClr val="black"/>
                </a:solidFill>
                <a:latin typeface="Aptos" panose="02110004020202020204"/>
              </a:rPr>
              <a:t>kalaki</a:t>
            </a:r>
            <a:r>
              <a:rPr lang="en-US" sz="2000" b="1" dirty="0">
                <a:solidFill>
                  <a:prstClr val="black"/>
                </a:solidFill>
                <a:latin typeface="Aptos" panose="02110004020202020204"/>
              </a:rPr>
              <a:t> ang </a:t>
            </a:r>
            <a:r>
              <a:rPr lang="en-US" sz="2000" b="1" dirty="0" err="1">
                <a:solidFill>
                  <a:prstClr val="black"/>
                </a:solidFill>
                <a:latin typeface="Aptos" panose="02110004020202020204"/>
              </a:rPr>
              <a:t>kayang</a:t>
            </a:r>
            <a:r>
              <a:rPr lang="en-US" sz="2000" b="1" dirty="0">
                <a:solidFill>
                  <a:prstClr val="black"/>
                </a:solidFill>
                <a:latin typeface="Aptos" panose="02110004020202020204"/>
              </a:rPr>
              <a:t> </a:t>
            </a:r>
            <a:r>
              <a:rPr lang="en-US" sz="2000" b="1" dirty="0" err="1">
                <a:solidFill>
                  <a:prstClr val="black"/>
                </a:solidFill>
                <a:latin typeface="Aptos" panose="02110004020202020204"/>
              </a:rPr>
              <a:t>gawin</a:t>
            </a:r>
            <a:r>
              <a:rPr lang="en-US" sz="2000" b="1" dirty="0">
                <a:solidFill>
                  <a:prstClr val="black"/>
                </a:solidFill>
                <a:latin typeface="Aptos" panose="02110004020202020204"/>
              </a:rPr>
              <a:t> ng Dios </a:t>
            </a:r>
            <a:r>
              <a:rPr lang="en-US" sz="2000" b="1" dirty="0" err="1">
                <a:solidFill>
                  <a:prstClr val="black"/>
                </a:solidFill>
                <a:latin typeface="Aptos" panose="02110004020202020204"/>
              </a:rPr>
              <a:t>upang</a:t>
            </a:r>
            <a:r>
              <a:rPr lang="en-US" sz="2000" b="1" dirty="0">
                <a:solidFill>
                  <a:prstClr val="black"/>
                </a:solidFill>
                <a:latin typeface="Aptos" panose="02110004020202020204"/>
              </a:rPr>
              <a:t> </a:t>
            </a:r>
            <a:r>
              <a:rPr lang="en-US" sz="2000" b="1" dirty="0" err="1">
                <a:solidFill>
                  <a:prstClr val="black"/>
                </a:solidFill>
                <a:latin typeface="Aptos" panose="02110004020202020204"/>
              </a:rPr>
              <a:t>bigyan</a:t>
            </a:r>
            <a:r>
              <a:rPr lang="en-US" sz="2000" b="1" dirty="0">
                <a:solidFill>
                  <a:prstClr val="black"/>
                </a:solidFill>
                <a:latin typeface="Aptos" panose="02110004020202020204"/>
              </a:rPr>
              <a:t> tayo ng </a:t>
            </a:r>
            <a:r>
              <a:rPr lang="en-US" sz="2000" b="1" dirty="0" err="1">
                <a:solidFill>
                  <a:prstClr val="black"/>
                </a:solidFill>
                <a:latin typeface="Aptos" panose="02110004020202020204"/>
              </a:rPr>
              <a:t>kaligtasan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2" y="4493787"/>
            <a:ext cx="7353301"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Gayunpaman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para sa mga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anghel</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mensahe</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krus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ay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iba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Si Jesus, 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nakilala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lang="en-US" sz="2000" b="1" dirty="0">
                <a:solidFill>
                  <a:prstClr val="black"/>
                </a:solidFill>
                <a:latin typeface="Aptos" panose="02110004020202020204"/>
              </a:rPr>
              <a:t>pa </a:t>
            </a:r>
            <a:r>
              <a:rPr lang="en-US" sz="2000" b="1" dirty="0" err="1">
                <a:solidFill>
                  <a:prstClr val="black"/>
                </a:solidFill>
                <a:latin typeface="Aptos" panose="02110004020202020204"/>
              </a:rPr>
              <a:t>nila</a:t>
            </a:r>
            <a:r>
              <a:rPr lang="en-US" sz="2000" b="1" dirty="0">
                <a:solidFill>
                  <a:prstClr val="black"/>
                </a:solidFill>
                <a:latin typeface="Aptos" panose="02110004020202020204"/>
              </a:rPr>
              <a:t> sa Langit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ay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hinayaang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mamatay</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sarili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dahil</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pag-ibig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lahing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tumakwil</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 kanya. Ito 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pananaw</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nais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Pablong</a:t>
            </a:r>
            <a:r>
              <a:rPr lang="en-US" sz="2000" b="1" dirty="0">
                <a:solidFill>
                  <a:prstClr val="black"/>
                </a:solidFill>
                <a:latin typeface="Aptos" panose="02110004020202020204"/>
              </a:rPr>
              <a:t> </a:t>
            </a:r>
            <a:r>
              <a:rPr lang="en-US" sz="2000" b="1" dirty="0" err="1">
                <a:solidFill>
                  <a:prstClr val="black"/>
                </a:solidFill>
                <a:latin typeface="Aptos" panose="02110004020202020204"/>
              </a:rPr>
              <a:t>ipahayag</a:t>
            </a:r>
            <a:r>
              <a:rPr lang="en-US" sz="2000" b="1" dirty="0">
                <a:solidFill>
                  <a:prstClr val="black"/>
                </a:solidFill>
                <a:latin typeface="Aptos" panose="02110004020202020204"/>
              </a:rPr>
              <a:t> sa </a:t>
            </a:r>
            <a:r>
              <a:rPr lang="en-US" sz="2000" b="1" dirty="0" err="1">
                <a:solidFill>
                  <a:prstClr val="black"/>
                </a:solidFill>
                <a:latin typeface="Aptos" panose="02110004020202020204"/>
              </a:rPr>
              <a:t>kanyang</a:t>
            </a:r>
            <a:r>
              <a:rPr lang="en-US" sz="2000" b="1" dirty="0">
                <a:solidFill>
                  <a:prstClr val="black"/>
                </a:solidFill>
                <a:latin typeface="Aptos" panose="02110004020202020204"/>
              </a:rPr>
              <a:t> </a:t>
            </a:r>
            <a:r>
              <a:rPr lang="en-US" sz="2000" b="1" dirty="0" err="1">
                <a:solidFill>
                  <a:prstClr val="black"/>
                </a:solidFill>
                <a:latin typeface="Aptos" panose="02110004020202020204"/>
              </a:rPr>
              <a:t>pangangaral</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38697" y="2270039"/>
            <a:ext cx="735329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Umaasa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ang mga </a:t>
            </a:r>
            <a:r>
              <a:rPr lang="en-US" sz="2000" b="1" dirty="0" err="1">
                <a:solidFill>
                  <a:prstClr val="black"/>
                </a:solidFill>
                <a:latin typeface="Aptos" panose="02110004020202020204"/>
              </a:rPr>
              <a:t>Judio</a:t>
            </a:r>
            <a:r>
              <a:rPr lang="en-US" sz="2000" b="1" dirty="0">
                <a:solidFill>
                  <a:prstClr val="black"/>
                </a:solidFill>
                <a:latin typeface="Aptos" panose="02110004020202020204"/>
              </a:rPr>
              <a:t> ng Mesias na </a:t>
            </a:r>
            <a:r>
              <a:rPr lang="en-US" sz="2000" b="1" dirty="0" err="1">
                <a:solidFill>
                  <a:prstClr val="black"/>
                </a:solidFill>
                <a:latin typeface="Aptos" panose="02110004020202020204"/>
              </a:rPr>
              <a:t>magpapalaya</a:t>
            </a:r>
            <a:r>
              <a:rPr lang="en-US" sz="2000" b="1" dirty="0">
                <a:solidFill>
                  <a:prstClr val="black"/>
                </a:solidFill>
                <a:latin typeface="Aptos" panose="02110004020202020204"/>
              </a:rPr>
              <a:t> sa </a:t>
            </a:r>
            <a:r>
              <a:rPr lang="en-US" sz="2000" b="1" dirty="0" err="1">
                <a:solidFill>
                  <a:prstClr val="black"/>
                </a:solidFill>
                <a:latin typeface="Aptos" panose="02110004020202020204"/>
              </a:rPr>
              <a:t>kanila</a:t>
            </a:r>
            <a:r>
              <a:rPr lang="en-US" sz="2000" b="1" dirty="0">
                <a:solidFill>
                  <a:prstClr val="black"/>
                </a:solidFill>
                <a:latin typeface="Aptos" panose="02110004020202020204"/>
              </a:rPr>
              <a:t> </a:t>
            </a:r>
            <a:r>
              <a:rPr lang="en-US" sz="2000" b="1" dirty="0" err="1">
                <a:solidFill>
                  <a:prstClr val="black"/>
                </a:solidFill>
                <a:latin typeface="Aptos" panose="02110004020202020204"/>
              </a:rPr>
              <a:t>mula</a:t>
            </a:r>
            <a:r>
              <a:rPr lang="en-US" sz="2000" b="1" dirty="0">
                <a:solidFill>
                  <a:prstClr val="black"/>
                </a:solidFill>
                <a:latin typeface="Aptos" panose="02110004020202020204"/>
              </a:rPr>
              <a:t> sa pang-</a:t>
            </a:r>
            <a:r>
              <a:rPr lang="en-US" sz="2000" b="1" dirty="0" err="1">
                <a:solidFill>
                  <a:prstClr val="black"/>
                </a:solidFill>
                <a:latin typeface="Aptos" panose="02110004020202020204"/>
              </a:rPr>
              <a:t>aalipin</a:t>
            </a:r>
            <a:r>
              <a:rPr lang="en-US" sz="2000" b="1" dirty="0">
                <a:solidFill>
                  <a:prstClr val="black"/>
                </a:solidFill>
                <a:latin typeface="Aptos" panose="02110004020202020204"/>
              </a:rPr>
              <a:t> ng Roma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ipinahayag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Jesus 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ipapako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Sya, </a:t>
            </a:r>
            <a:r>
              <a:rPr lang="en-US" sz="2000" b="1" dirty="0" err="1">
                <a:solidFill>
                  <a:prstClr val="black"/>
                </a:solidFill>
                <a:latin typeface="Aptos" panose="02110004020202020204"/>
              </a:rPr>
              <a:t>natakot</a:t>
            </a:r>
            <a:r>
              <a:rPr lang="en-US" sz="2000" b="1" dirty="0">
                <a:solidFill>
                  <a:prstClr val="black"/>
                </a:solidFill>
                <a:latin typeface="Aptos" panose="02110004020202020204"/>
              </a:rPr>
              <a:t> ang </a:t>
            </a:r>
            <a:r>
              <a:rPr lang="en-US" sz="2000" b="1" dirty="0" err="1">
                <a:solidFill>
                  <a:prstClr val="black"/>
                </a:solidFill>
                <a:latin typeface="Aptos" panose="02110004020202020204"/>
              </a:rPr>
              <a:t>sarili</a:t>
            </a:r>
            <a:r>
              <a:rPr lang="en-US" sz="2000" b="1" dirty="0">
                <a:solidFill>
                  <a:prstClr val="black"/>
                </a:solidFill>
                <a:latin typeface="Aptos" panose="02110004020202020204"/>
              </a:rPr>
              <a:t> nyang mga </a:t>
            </a:r>
            <a:r>
              <a:rPr lang="en-US" sz="2000" b="1" dirty="0" err="1">
                <a:solidFill>
                  <a:prstClr val="black"/>
                </a:solidFill>
                <a:latin typeface="Aptos" panose="02110004020202020204"/>
              </a:rPr>
              <a:t>alagad</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Dagdag pa dito, sa mga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Judio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taong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ibinitin</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sa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kahoy</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ay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taong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sinumpa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ng Dios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Deuteronomio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21:23). Para sa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Hentil</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hindi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nga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umaasa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sa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Manunubos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pasya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ay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pareho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krus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ay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kahangalan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0" y="47625"/>
            <a:ext cx="8887759" cy="584775"/>
          </a:xfrm>
          <a:prstGeom prst="rect">
            <a:avLst/>
          </a:prstGeom>
          <a:noFill/>
        </p:spPr>
        <p:txBody>
          <a:bodyPr wrap="square">
            <a:spAutoFit/>
            <a:scene3d>
              <a:camera prst="orthographicFront"/>
              <a:lightRig rig="threePt" dir="t"/>
            </a:scene3d>
            <a:sp3d extrusionH="57150">
              <a:bevelT h="25400" prst="softRound"/>
            </a:sp3d>
          </a:bodyPr>
          <a:lstStyle/>
          <a:p>
            <a:pPr algn="ctr"/>
            <a:r>
              <a:rPr lang="en-US" sz="3200" b="1" dirty="0">
                <a:ln w="6600">
                  <a:solidFill>
                    <a:schemeClr val="accent2"/>
                  </a:solidFill>
                  <a:prstDash val="solid"/>
                </a:ln>
                <a:solidFill>
                  <a:srgbClr val="993300"/>
                </a:solidFill>
                <a:effectLst>
                  <a:outerShdw dist="25400" dir="2700000" algn="tl" rotWithShape="0">
                    <a:schemeClr val="accent2"/>
                  </a:outerShdw>
                </a:effectLst>
              </a:rPr>
              <a:t>ANG KAHANGALAN AT KAHINAAN NG DIOS</a:t>
            </a:r>
          </a:p>
        </p:txBody>
      </p:sp>
      <p:sp>
        <p:nvSpPr>
          <p:cNvPr id="5" name="CuadroTexto 4">
            <a:extLst>
              <a:ext uri="{FF2B5EF4-FFF2-40B4-BE49-F238E27FC236}">
                <a16:creationId xmlns:a16="http://schemas.microsoft.com/office/drawing/2014/main" id="{C5254987-C98C-B374-7A38-DEA5D7FC791A}"/>
              </a:ext>
            </a:extLst>
          </p:cNvPr>
          <p:cNvSpPr txBox="1"/>
          <p:nvPr/>
        </p:nvSpPr>
        <p:spPr>
          <a:xfrm>
            <a:off x="141873" y="632400"/>
            <a:ext cx="8658178" cy="68740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en-US" b="1" noProof="0" dirty="0">
                <a:latin typeface="Comic Sans MS" panose="030F0702030302020204" pitchFamily="66" charset="0"/>
              </a:rPr>
              <a:t>“</a:t>
            </a:r>
            <a:r>
              <a:rPr lang="en-US" b="1" dirty="0" err="1">
                <a:latin typeface="Comic Sans MS" panose="030F0702030302020204" pitchFamily="66" charset="0"/>
              </a:rPr>
              <a:t>Sapagka't</a:t>
            </a:r>
            <a:r>
              <a:rPr lang="en-US" b="1" dirty="0">
                <a:latin typeface="Comic Sans MS" panose="030F0702030302020204" pitchFamily="66" charset="0"/>
              </a:rPr>
              <a:t> ang </a:t>
            </a:r>
            <a:r>
              <a:rPr lang="en-US" b="1" dirty="0" err="1">
                <a:latin typeface="Comic Sans MS" panose="030F0702030302020204" pitchFamily="66" charset="0"/>
              </a:rPr>
              <a:t>kamangmangan</a:t>
            </a:r>
            <a:r>
              <a:rPr lang="en-US" b="1" dirty="0">
                <a:latin typeface="Comic Sans MS" panose="030F0702030302020204" pitchFamily="66" charset="0"/>
              </a:rPr>
              <a:t> ng Dios ay </a:t>
            </a:r>
            <a:r>
              <a:rPr lang="en-US" b="1" dirty="0" err="1">
                <a:latin typeface="Comic Sans MS" panose="030F0702030302020204" pitchFamily="66" charset="0"/>
              </a:rPr>
              <a:t>lalong</a:t>
            </a:r>
            <a:r>
              <a:rPr lang="en-US" b="1" dirty="0">
                <a:latin typeface="Comic Sans MS" panose="030F0702030302020204" pitchFamily="66" charset="0"/>
              </a:rPr>
              <a:t> </a:t>
            </a:r>
            <a:r>
              <a:rPr lang="en-US" b="1" dirty="0" err="1">
                <a:latin typeface="Comic Sans MS" panose="030F0702030302020204" pitchFamily="66" charset="0"/>
              </a:rPr>
              <a:t>marunong</a:t>
            </a:r>
            <a:r>
              <a:rPr lang="en-US" b="1" dirty="0">
                <a:latin typeface="Comic Sans MS" panose="030F0702030302020204" pitchFamily="66" charset="0"/>
              </a:rPr>
              <a:t> kay sa mga </a:t>
            </a:r>
            <a:r>
              <a:rPr lang="en-US" b="1" dirty="0" err="1">
                <a:latin typeface="Comic Sans MS" panose="030F0702030302020204" pitchFamily="66" charset="0"/>
              </a:rPr>
              <a:t>tao</a:t>
            </a:r>
            <a:r>
              <a:rPr lang="en-US" b="1" dirty="0">
                <a:latin typeface="Comic Sans MS" panose="030F0702030302020204" pitchFamily="66" charset="0"/>
              </a:rPr>
              <a:t>; at ang </a:t>
            </a:r>
            <a:r>
              <a:rPr lang="en-US" b="1" dirty="0" err="1">
                <a:latin typeface="Comic Sans MS" panose="030F0702030302020204" pitchFamily="66" charset="0"/>
              </a:rPr>
              <a:t>kahinaan</a:t>
            </a:r>
            <a:r>
              <a:rPr lang="en-US" b="1" dirty="0">
                <a:latin typeface="Comic Sans MS" panose="030F0702030302020204" pitchFamily="66" charset="0"/>
              </a:rPr>
              <a:t> ng Dios ay </a:t>
            </a:r>
            <a:r>
              <a:rPr lang="en-US" b="1" dirty="0" err="1">
                <a:latin typeface="Comic Sans MS" panose="030F0702030302020204" pitchFamily="66" charset="0"/>
              </a:rPr>
              <a:t>lalong</a:t>
            </a:r>
            <a:r>
              <a:rPr lang="en-US" b="1" dirty="0">
                <a:latin typeface="Comic Sans MS" panose="030F0702030302020204" pitchFamily="66" charset="0"/>
              </a:rPr>
              <a:t> </a:t>
            </a:r>
            <a:r>
              <a:rPr lang="en-US" b="1" dirty="0" err="1">
                <a:latin typeface="Comic Sans MS" panose="030F0702030302020204" pitchFamily="66" charset="0"/>
              </a:rPr>
              <a:t>malakas</a:t>
            </a:r>
            <a:r>
              <a:rPr lang="en-US" b="1" dirty="0">
                <a:latin typeface="Comic Sans MS" panose="030F0702030302020204" pitchFamily="66" charset="0"/>
              </a:rPr>
              <a:t> kay sa mga </a:t>
            </a:r>
            <a:r>
              <a:rPr lang="en-US" b="1" dirty="0" err="1">
                <a:latin typeface="Comic Sans MS" panose="030F0702030302020204" pitchFamily="66" charset="0"/>
              </a:rPr>
              <a:t>tao</a:t>
            </a:r>
            <a:r>
              <a:rPr lang="en-US" b="1" noProof="0" dirty="0">
                <a:latin typeface="Comic Sans MS" panose="030F0702030302020204" pitchFamily="66" charset="0"/>
              </a:rPr>
              <a:t>.” </a:t>
            </a:r>
            <a:r>
              <a:rPr lang="en-US" sz="1400" b="1" noProof="0" dirty="0">
                <a:latin typeface="Comic Sans MS" panose="030F0702030302020204" pitchFamily="66" charset="0"/>
              </a:rPr>
              <a:t>(1 </a:t>
            </a:r>
            <a:r>
              <a:rPr lang="en-US" sz="1400" b="1" noProof="0" dirty="0" err="1">
                <a:latin typeface="Comic Sans MS" panose="030F0702030302020204" pitchFamily="66" charset="0"/>
              </a:rPr>
              <a:t>Corinto</a:t>
            </a:r>
            <a:r>
              <a:rPr lang="en-US" sz="1400" b="1" noProof="0" dirty="0">
                <a:latin typeface="Comic Sans MS" panose="030F0702030302020204" pitchFamily="66" charset="0"/>
              </a:rPr>
              <a:t> 1:25)</a:t>
            </a: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5" y="1441537"/>
            <a:ext cx="8225056" cy="400110"/>
          </a:xfrm>
          <a:prstGeom prst="rect">
            <a:avLst/>
          </a:prstGeom>
          <a:noFill/>
        </p:spPr>
        <p:txBody>
          <a:bodyPr wrap="square" rtlCol="0">
            <a:spAutoFit/>
          </a:bodyPr>
          <a:lstStyle/>
          <a:p>
            <a:pPr>
              <a:spcBef>
                <a:spcPts val="600"/>
              </a:spcBef>
            </a:pPr>
            <a:r>
              <a:rPr lang="en-US" sz="2000" b="1" noProof="0" dirty="0"/>
              <a:t>Ang Dios ba sa </a:t>
            </a:r>
            <a:r>
              <a:rPr lang="en-US" sz="2000" b="1" noProof="0" dirty="0" err="1"/>
              <a:t>ano</a:t>
            </a:r>
            <a:r>
              <a:rPr lang="en-US" sz="2000" b="1" noProof="0" dirty="0"/>
              <a:t> </a:t>
            </a:r>
            <a:r>
              <a:rPr lang="en-US" sz="2000" b="1" noProof="0" dirty="0" err="1"/>
              <a:t>mang</a:t>
            </a:r>
            <a:r>
              <a:rPr lang="en-US" sz="2000" b="1" noProof="0" dirty="0"/>
              <a:t> </a:t>
            </a:r>
            <a:r>
              <a:rPr lang="en-US" sz="2000" b="1" noProof="0" dirty="0" err="1"/>
              <a:t>paraan</a:t>
            </a:r>
            <a:r>
              <a:rPr lang="en-US" sz="2000" b="1" noProof="0" dirty="0"/>
              <a:t> ay </a:t>
            </a:r>
            <a:r>
              <a:rPr lang="en-US" sz="2000" b="1" noProof="0" dirty="0" err="1"/>
              <a:t>hangal</a:t>
            </a:r>
            <a:r>
              <a:rPr lang="en-US" sz="2000" b="1" noProof="0" dirty="0"/>
              <a:t> o </a:t>
            </a:r>
            <a:r>
              <a:rPr lang="en-US" sz="2000" b="1" noProof="0" dirty="0" err="1"/>
              <a:t>mahina</a:t>
            </a:r>
            <a:r>
              <a:rPr lang="en-US" sz="2000" b="1" noProof="0" dirty="0"/>
              <a:t> (1 Cor. 1:25)?</a:t>
            </a: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7" t="-429" r="7857" b="429"/>
          <a:stretch>
            <a:fillRect/>
          </a:stretch>
        </p:blipFill>
        <p:spPr>
          <a:xfrm>
            <a:off x="141873" y="3286814"/>
            <a:ext cx="5706836" cy="3455291"/>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6116052" y="2979038"/>
            <a:ext cx="6075948" cy="1015663"/>
          </a:xfrm>
          <a:prstGeom prst="rect">
            <a:avLst/>
          </a:prstGeom>
          <a:noFill/>
        </p:spPr>
        <p:txBody>
          <a:bodyPr wrap="square">
            <a:spAutoFit/>
          </a:bodyPr>
          <a:lstStyle/>
          <a:p>
            <a:pPr>
              <a:spcBef>
                <a:spcPts val="600"/>
              </a:spcBef>
            </a:pPr>
            <a:r>
              <a:rPr lang="en-US" sz="2000" b="1" noProof="0" dirty="0"/>
              <a:t>Lahat ng </a:t>
            </a:r>
            <a:r>
              <a:rPr lang="en-US" sz="2000" b="1" noProof="0" dirty="0" err="1"/>
              <a:t>karunungang</a:t>
            </a:r>
            <a:r>
              <a:rPr lang="en-US" sz="2000" b="1" noProof="0" dirty="0"/>
              <a:t> </a:t>
            </a:r>
            <a:r>
              <a:rPr lang="en-US" sz="2000" b="1" noProof="0" dirty="0" err="1"/>
              <a:t>matitipon</a:t>
            </a:r>
            <a:r>
              <a:rPr lang="en-US" sz="2000" b="1" noProof="0" dirty="0"/>
              <a:t> </a:t>
            </a:r>
            <a:r>
              <a:rPr lang="en-US" sz="2000" b="1" noProof="0" dirty="0" err="1"/>
              <a:t>mula</a:t>
            </a:r>
            <a:r>
              <a:rPr lang="en-US" sz="2000" b="1" noProof="0" dirty="0"/>
              <a:t> sa </a:t>
            </a:r>
            <a:r>
              <a:rPr lang="en-US" sz="2000" b="1" noProof="0" dirty="0" err="1"/>
              <a:t>pinaka-matatalinong</a:t>
            </a:r>
            <a:r>
              <a:rPr lang="en-US" sz="2000" b="1" noProof="0" dirty="0"/>
              <a:t> </a:t>
            </a:r>
            <a:r>
              <a:rPr lang="en-US" sz="2000" b="1" noProof="0" dirty="0" err="1"/>
              <a:t>tao</a:t>
            </a:r>
            <a:r>
              <a:rPr lang="en-US" sz="2000" b="1" noProof="0" dirty="0"/>
              <a:t> ay </a:t>
            </a:r>
            <a:r>
              <a:rPr lang="en-US" sz="2000" b="1" noProof="0" dirty="0" err="1"/>
              <a:t>hindi</a:t>
            </a:r>
            <a:r>
              <a:rPr lang="en-US" sz="2000" b="1" noProof="0" dirty="0"/>
              <a:t> </a:t>
            </a:r>
            <a:r>
              <a:rPr lang="en-US" sz="2000" b="1" noProof="0" dirty="0" err="1"/>
              <a:t>kayang</a:t>
            </a:r>
            <a:r>
              <a:rPr lang="en-US" sz="2000" b="1" noProof="0" dirty="0"/>
              <a:t> </a:t>
            </a:r>
            <a:r>
              <a:rPr lang="en-US" sz="2000" b="1" noProof="0" dirty="0" err="1"/>
              <a:t>makapagplano</a:t>
            </a:r>
            <a:r>
              <a:rPr lang="en-US" sz="2000" b="1" noProof="0" dirty="0"/>
              <a:t> </a:t>
            </a:r>
            <a:r>
              <a:rPr lang="en-US" sz="2000" b="1" noProof="0" dirty="0" err="1"/>
              <a:t>upang</a:t>
            </a:r>
            <a:r>
              <a:rPr lang="en-US" sz="2000" b="1" noProof="0" dirty="0"/>
              <a:t> </a:t>
            </a:r>
            <a:r>
              <a:rPr lang="en-US" sz="2000" b="1" noProof="0" dirty="0" err="1"/>
              <a:t>maligtas</a:t>
            </a:r>
            <a:r>
              <a:rPr lang="en-US" sz="2000" b="1" noProof="0" dirty="0"/>
              <a:t> ang </a:t>
            </a:r>
            <a:r>
              <a:rPr lang="en-US" sz="2000" b="1" noProof="0" dirty="0" err="1"/>
              <a:t>tao</a:t>
            </a:r>
            <a:r>
              <a:rPr lang="en-US" sz="2000" b="1" noProof="0" dirty="0"/>
              <a:t>.</a:t>
            </a:r>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5934974" y="5747644"/>
            <a:ext cx="4915035" cy="1015663"/>
          </a:xfrm>
          <a:prstGeom prst="rect">
            <a:avLst/>
          </a:prstGeom>
          <a:noFill/>
        </p:spPr>
        <p:txBody>
          <a:bodyPr wrap="square">
            <a:spAutoFit/>
          </a:bodyPr>
          <a:lstStyle/>
          <a:p>
            <a:pPr>
              <a:spcBef>
                <a:spcPts val="600"/>
              </a:spcBef>
            </a:pPr>
            <a:r>
              <a:rPr lang="en-US" sz="2000" b="1" noProof="0" dirty="0" err="1"/>
              <a:t>Pansinin</a:t>
            </a:r>
            <a:r>
              <a:rPr lang="en-US" sz="2000" b="1" noProof="0" dirty="0"/>
              <a:t> na tanging ang mga </a:t>
            </a:r>
            <a:r>
              <a:rPr lang="en-US" sz="2000" b="1" i="1" u="sng" noProof="0" dirty="0" err="1"/>
              <a:t>naniniwala</a:t>
            </a:r>
            <a:r>
              <a:rPr lang="en-US" sz="2000" b="1" i="1" dirty="0"/>
              <a:t> kay </a:t>
            </a:r>
            <a:r>
              <a:rPr lang="en-US" sz="2000" b="1" noProof="0" dirty="0"/>
              <a:t>Jesus </a:t>
            </a:r>
            <a:r>
              <a:rPr lang="en-US" sz="2000" b="1" noProof="0" dirty="0" err="1"/>
              <a:t>bilang</a:t>
            </a:r>
            <a:r>
              <a:rPr lang="en-US" sz="2000" b="1" noProof="0" dirty="0"/>
              <a:t> </a:t>
            </a:r>
            <a:r>
              <a:rPr lang="en-US" sz="2000" b="1" noProof="0" dirty="0" err="1"/>
              <a:t>pagtugon</a:t>
            </a:r>
            <a:r>
              <a:rPr lang="en-US" sz="2000" b="1" noProof="0" dirty="0"/>
              <a:t> sa </a:t>
            </a:r>
            <a:r>
              <a:rPr lang="en-US" sz="2000" b="1" i="1" u="sng" noProof="0" dirty="0" err="1"/>
              <a:t>panawagan</a:t>
            </a:r>
            <a:r>
              <a:rPr lang="en-US" sz="2000" b="1" i="1" noProof="0" dirty="0"/>
              <a:t> ng Banal na Espiritu</a:t>
            </a:r>
            <a:r>
              <a:rPr lang="en-US" sz="2000" b="1" noProof="0" dirty="0"/>
              <a:t> ang </a:t>
            </a:r>
            <a:r>
              <a:rPr lang="en-US" sz="2000" b="1" i="1" u="sng" noProof="0" dirty="0" err="1"/>
              <a:t>maliligtas</a:t>
            </a:r>
            <a:r>
              <a:rPr lang="en-US" sz="2000" b="1" i="1" u="sng" noProof="0" dirty="0"/>
              <a:t>.</a:t>
            </a:r>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38124" y="1902511"/>
            <a:ext cx="1195387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Syempre</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hindi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dahil</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walang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kahinaan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dungis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ang Dios.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Gumagawa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lang 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simpleng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paghahambing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si </a:t>
            </a:r>
            <a:r>
              <a:rPr lang="en-US" sz="2000" b="1" dirty="0">
                <a:solidFill>
                  <a:prstClr val="black"/>
                </a:solidFill>
                <a:latin typeface="Aptos" panose="02110004020202020204"/>
              </a:rPr>
              <a:t>Pablo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Kung may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hindi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magandang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kaisipan</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ang Dios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mas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matalino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parin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Sya sa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pinakamatalinong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kaisipan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tao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o kung may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mahinang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usapin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 Dios,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ito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ay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higit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malakas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err="1">
                <a:solidFill>
                  <a:prstClr val="black"/>
                </a:solidFill>
                <a:latin typeface="Aptos" panose="02110004020202020204"/>
              </a:rPr>
              <a:t>kaysa</a:t>
            </a:r>
            <a:r>
              <a:rPr lang="en-US" sz="2000" b="1" dirty="0">
                <a:solidFill>
                  <a:prstClr val="black"/>
                </a:solidFill>
                <a:latin typeface="Aptos" panose="02110004020202020204"/>
              </a:rPr>
              <a:t> sa </a:t>
            </a:r>
            <a:r>
              <a:rPr lang="en-US" sz="2000" b="1" dirty="0" err="1">
                <a:solidFill>
                  <a:prstClr val="black"/>
                </a:solidFill>
                <a:latin typeface="Aptos" panose="02110004020202020204"/>
              </a:rPr>
              <a:t>pinakamalakas</a:t>
            </a:r>
            <a:r>
              <a:rPr lang="en-US" sz="2000" b="1" dirty="0">
                <a:solidFill>
                  <a:prstClr val="black"/>
                </a:solidFill>
                <a:latin typeface="Aptos" panose="02110004020202020204"/>
              </a:rPr>
              <a:t> na </a:t>
            </a:r>
            <a:r>
              <a:rPr lang="en-US" sz="2000" b="1" dirty="0" err="1">
                <a:solidFill>
                  <a:prstClr val="black"/>
                </a:solidFill>
                <a:latin typeface="Aptos" panose="02110004020202020204"/>
              </a:rPr>
              <a:t>usapin</a:t>
            </a:r>
            <a:r>
              <a:rPr lang="en-US" sz="2000" b="1" dirty="0">
                <a:solidFill>
                  <a:prstClr val="black"/>
                </a:solidFill>
                <a:latin typeface="Aptos" panose="02110004020202020204"/>
              </a:rPr>
              <a:t> ng </a:t>
            </a:r>
            <a:r>
              <a:rPr lang="en-US" sz="2000" b="1" dirty="0" err="1">
                <a:solidFill>
                  <a:prstClr val="black"/>
                </a:solidFill>
                <a:latin typeface="Aptos" panose="02110004020202020204"/>
              </a:rPr>
              <a:t>tao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22F2AD8A-EE51-5A7D-F560-B8A06C6BFB82}"/>
              </a:ext>
            </a:extLst>
          </p:cNvPr>
          <p:cNvSpPr txBox="1"/>
          <p:nvPr/>
        </p:nvSpPr>
        <p:spPr>
          <a:xfrm>
            <a:off x="6172201" y="4055565"/>
            <a:ext cx="601979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Tanging ang Dios ang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may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kayang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tumubos</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pamamagitan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ng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kapangyarihan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sakripisyo</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Jesus 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inalay</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krus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nga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naligtas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 Cor. 1:18); “sa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mananampalataya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 Cor. 1:21); at “</a:t>
            </a:r>
            <a:r>
              <a:rPr lang="en-US" sz="2000" b="1" dirty="0">
                <a:solidFill>
                  <a:prstClr val="black"/>
                </a:solidFill>
                <a:latin typeface="Aptos" panose="02110004020202020204"/>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tinawag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 Cor. 1:24).</a:t>
            </a: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885524" y="630562"/>
            <a:ext cx="10616665" cy="5416868"/>
          </a:xfrm>
          <a:prstGeom prst="rect">
            <a:avLst/>
          </a:prstGeom>
          <a:noFill/>
        </p:spPr>
        <p:txBody>
          <a:bodyPr wrap="square">
            <a:spAutoFit/>
          </a:bodyPr>
          <a:lstStyle/>
          <a:p>
            <a:pPr>
              <a:spcBef>
                <a:spcPts val="600"/>
              </a:spcBef>
            </a:pPr>
            <a:r>
              <a:rPr lang="en-US" sz="2400" b="1" noProof="0" dirty="0">
                <a:latin typeface="Constantia" panose="02030602050306030303" pitchFamily="18" charset="0"/>
              </a:rPr>
              <a:t>“To the minds of multitudes living at the present time, the cross of Calvary is surrounded by sacred memories. Hallowed associations are connected with the scenes of the crucifixion. But in Paul's day the cross was regarded with feelings of repulsion and horror. To uphold as the Saviour of mankind one who had met death on the cross, would naturally call forth ridicule and opposition. […]</a:t>
            </a:r>
          </a:p>
          <a:p>
            <a:pPr>
              <a:spcBef>
                <a:spcPts val="600"/>
              </a:spcBef>
            </a:pPr>
            <a:r>
              <a:rPr lang="en-US" sz="2400" b="1" noProof="0" dirty="0">
                <a:latin typeface="Constantia" panose="02030602050306030303" pitchFamily="18" charset="0"/>
              </a:rPr>
              <a:t>He would be looked upon as weak-minded for attempting to show how the cross could have any connection with the elevation of the race or the salvation of mankind.</a:t>
            </a:r>
          </a:p>
          <a:p>
            <a:pPr>
              <a:spcBef>
                <a:spcPts val="600"/>
              </a:spcBef>
            </a:pPr>
            <a:r>
              <a:rPr lang="en-US" sz="2400" b="1" noProof="0" dirty="0">
                <a:latin typeface="Constantia" panose="02030602050306030303" pitchFamily="18" charset="0"/>
              </a:rPr>
              <a:t>But to Paul the cross was the one object of supreme interest. […] He knew by personal experience that when a sinner once beholds the love of the Father, as seen in the sacrifice of His Son, and yields to the divine influence, a change of heart takes place, and henceforth Christ is all and in all.”</a:t>
            </a:r>
          </a:p>
        </p:txBody>
      </p:sp>
      <p:sp>
        <p:nvSpPr>
          <p:cNvPr id="4" name="CuadroTexto 3">
            <a:extLst>
              <a:ext uri="{FF2B5EF4-FFF2-40B4-BE49-F238E27FC236}">
                <a16:creationId xmlns:a16="http://schemas.microsoft.com/office/drawing/2014/main" id="{D0DADB1D-177A-90F5-92A8-BF754672B994}"/>
              </a:ext>
            </a:extLst>
          </p:cNvPr>
          <p:cNvSpPr txBox="1"/>
          <p:nvPr/>
        </p:nvSpPr>
        <p:spPr>
          <a:xfrm>
            <a:off x="7623993" y="5977088"/>
            <a:ext cx="3682483" cy="338554"/>
          </a:xfrm>
          <a:prstGeom prst="rect">
            <a:avLst/>
          </a:prstGeom>
          <a:noFill/>
        </p:spPr>
        <p:txBody>
          <a:bodyPr wrap="none" rtlCol="0">
            <a:spAutoFit/>
          </a:bodyPr>
          <a:lstStyle/>
          <a:p>
            <a:pPr algn="r"/>
            <a:r>
              <a:rPr lang="en-US" sz="1600" b="1" noProof="0" dirty="0" err="1"/>
              <a:t>EGW</a:t>
            </a:r>
            <a:r>
              <a:rPr lang="en-US" sz="1600" b="1" noProof="0" dirty="0"/>
              <a:t> (The Acts of the Apostles, p. 245)</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767</TotalTime>
  <Words>1291</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Constantia</vt:lpstr>
      <vt:lpstr>Arial</vt:lpstr>
      <vt:lpstr>Aptos Display</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71</cp:revision>
  <dcterms:created xsi:type="dcterms:W3CDTF">2026-05-30T13:56:14Z</dcterms:created>
  <dcterms:modified xsi:type="dcterms:W3CDTF">2026-07-10T14:42:01Z</dcterms:modified>
</cp:coreProperties>
</file>