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PAKIKITUNGO SA MGA BULAANG GURO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Aralin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12 para sa ika-19 ng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Setyembre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4006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Sapagka't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ang mga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sandata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aming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pakikilaban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ay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hindi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ukol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laman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kundi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harapan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Dios ay may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kapangyarihang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gumiba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mga kuta”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Espiritwal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pakikipaglaban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sandatang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pang-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atake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tamang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depensa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srgbClr val="0E40AC"/>
                </a:solidFill>
                <a:latin typeface="Aptos" panose="02110004020202020204"/>
              </a:rPr>
              <a:t>Pagharap</a:t>
            </a:r>
            <a:r>
              <a:rPr lang="en-US" sz="2000" b="1" dirty="0">
                <a:solidFill>
                  <a:srgbClr val="0E40AC"/>
                </a:solidFill>
                <a:latin typeface="Aptos" panose="02110004020202020204"/>
              </a:rPr>
              <a:t> sa ng </a:t>
            </a:r>
            <a:r>
              <a:rPr lang="en-US" sz="2000" b="1" dirty="0" err="1">
                <a:solidFill>
                  <a:srgbClr val="0E40AC"/>
                </a:solidFill>
                <a:latin typeface="Aptos" panose="02110004020202020204"/>
              </a:rPr>
              <a:t>huwad</a:t>
            </a:r>
            <a:r>
              <a:rPr lang="en-US" sz="2000" b="1" dirty="0">
                <a:solidFill>
                  <a:srgbClr val="0E40AC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srgbClr val="0E40AC"/>
                </a:solidFill>
                <a:latin typeface="Aptos" panose="02110004020202020204"/>
              </a:rPr>
              <a:t>guro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Nagkukunwari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apostol</a:t>
            </a:r>
            <a:r>
              <a:rPr lang="en-US" sz="2000" b="1" dirty="0">
                <a:solidFill>
                  <a:prstClr val="black"/>
                </a:solidFill>
              </a:rPr>
              <a:t> ang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mandaraya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Pablo at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bulaang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guro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Pagsuri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pagtatagumpay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84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Ginawang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misyon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manatiling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nakakaalam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tungkol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iglesia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Bakit? Upang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malaman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kung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kailangan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nila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tulong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dalaw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pag-aliw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pagpapasigla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440771"/>
            <a:ext cx="67842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dulo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nitong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ikalawang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liham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taga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sinagot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problema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sa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bulaang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guro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Paano natin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makikilala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Paano natin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lalabanan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espiritwal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Paano natin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matatalo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678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Minsan ay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nalalaman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may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huwad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guro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nagpapatisod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tapat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Kung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nagyayari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napupuno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43143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ESPIRITWAL NA </a:t>
            </a:r>
            <a:r>
              <a:rPr kumimoji="0" lang="en-US" sz="72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PAKIKIPAGLABAN</a:t>
            </a:r>
            <a:endParaRPr kumimoji="0" lang="en-US" sz="8800" b="1" i="0" u="none" strike="noStrike" kern="1200" cap="none" spc="0" normalizeH="0" baseline="0" noProof="0" dirty="0">
              <a:ln/>
              <a:solidFill>
                <a:srgbClr val="9722AA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ANG MGA SANDATANG PANG-ATAKE</a:t>
            </a:r>
            <a:endParaRPr kumimoji="0" lang="en-US" sz="36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507364" y="806559"/>
            <a:ext cx="917755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ang mga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sandata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aming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pakikilaban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hindi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ukol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laman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kundi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harapan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ng Dios ay may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kapangyarihang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gumiba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ng mga kuta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Inakusahan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 Pablo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duwag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at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malamya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pagkatao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kahit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malupit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kanyang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liham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00166" y="5235833"/>
            <a:ext cx="36766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otoridad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Pablo ay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ibinigay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kanya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Kristo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lagi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itong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ginagamit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pagtatayo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pagwasak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9574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mga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sandatang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bumibilang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pagkilos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may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kababaan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kaamoan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kay Kristo (Mt. 11:29).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Ngunit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kabilang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din dito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pagtayo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matibay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laban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maling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gawain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gaya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Jesus (Mt. 21:12-13), 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malinaw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kung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kailangan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81046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tugon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usaping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malinaw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pinunto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 na kaya nyang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malupit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personal gaya ng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liham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bababa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paggamit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sandatang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ayon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(gaya ng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o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toritarianismo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pisikal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parusa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o 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pagpuri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gagamit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lang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sandatang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makapangyarihan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Dios”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ANG TAMANG DEPENSA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Sapagka't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hindi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subok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nagtatagubilin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sa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kaniyang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sarili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kundi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ipinagtatagubilin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Panginoon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Naniningil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malaki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mga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Griyegong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pilosoper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kanilang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mga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estudyante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gusting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matuto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Upang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mabighani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itong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mga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estudyante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ipinagmamalaki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nila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ang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kanilang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karunungan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kanilang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katayuan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sosyal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o 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importanteng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kumikilala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at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gumagalang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Ito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rin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ginagawa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bulaang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guro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pumasok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sa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Corinto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Cor.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473041" y="2818896"/>
            <a:ext cx="44006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naningil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Pablo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pagbabahagi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kanyang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kaalaman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nagpakita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mga sulat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pagrekomenda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nagmalaki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tungkol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At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minaliit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dahil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dito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 Paano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dedepensahan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0" y="4976005"/>
            <a:ext cx="78737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kailangan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nyang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mapuri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harap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taga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Corinto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matanggap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magpupuri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(Kaw. 27:2).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Hinayaan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Pablo na ang Dios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pumuri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sa kanya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Huwag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ninyong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purihin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ang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sarili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396963" y="1195193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Hayaan natin ang Dios ang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pumuri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sa atin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0" y="6043099"/>
            <a:ext cx="79377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Kung may bagay tayo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maipagmamalaki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ikakapuri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pagkikilala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Dios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pagsunod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Kanya (Jer. 9:24; 2Co. 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PAGHARAP SA MGA HUWAD NA GURO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NAGKUKUNWARI NA APOSTOL ANG MGA MANDARAYA </a:t>
            </a:r>
            <a:endParaRPr kumimoji="0" lang="en-US" sz="36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1263067" y="630683"/>
            <a:ext cx="96658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ang mga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gayong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tao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ay mga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bulaang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apostol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mga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magdarayang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manggagawa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na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nangagpapakunwaring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mga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apostol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Cristo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Hangad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 na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magdala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dalisay na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iglesia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kay Kristo (2 Cor. 11:2).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nanganganib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Iglesia na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madaya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gaya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Eba, at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tumigil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pagiging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nobya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Jesus (2 Cor.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737892"/>
            <a:ext cx="57827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Ano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tunay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panganib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Hudio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pumupuri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mga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dakilang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apostol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Jesus ay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pumunta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nagtuturo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“ibang Jesus,” “ibang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spiritu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,” at “</a:t>
            </a:r>
            <a:r>
              <a:rPr lang="en-US" sz="2000" b="1" dirty="0">
                <a:solidFill>
                  <a:prstClr val="black"/>
                </a:solidFill>
              </a:rPr>
              <a:t>ibang </a:t>
            </a:r>
            <a:r>
              <a:rPr lang="en-US" sz="2000" b="1" dirty="0" err="1">
                <a:solidFill>
                  <a:prstClr val="black"/>
                </a:solidFill>
              </a:rPr>
              <a:t>ebanghelyo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”. (2 Cor. 11:4-5; Gal.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648286" y="4326940"/>
            <a:ext cx="70920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Hindi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ibig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sabihin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may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nangangaral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tungkol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kay Jesus ay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ipinapakilala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sa atin ang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tunay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Jesus, gaya 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ipinahayag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sa Biblia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Maaaring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nakakamangha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ang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kanilang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mga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salita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ngunit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marunong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din si Satanas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magsalita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nakakamangha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at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ipakilala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sarili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anghel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liwanag”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Corinto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114848" y="5804268"/>
            <a:ext cx="12095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kilos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tunay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nagtututo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katotohanan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Kristo” (2 Cor. 11:9-10).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Ngunit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huwad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guro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who only feign piety, are ministers of deception disguised as apostles (2 Cor.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SI PABLO AT ANG MGA HUWAD NA GURO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Sila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baga'y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mga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Hebreo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man. Sila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baga'y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mga Israelita?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man. Sila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baga'y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binhi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Abraham?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man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Ano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pagkakapareho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 at ng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huwad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Pareho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Hudio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naging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Kristyano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4011853" y="4521372"/>
            <a:ext cx="51848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 dito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natatapos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kabaliwan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Pablo. Ayaw nyang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magbigay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impresyon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gusto nyang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magmalaki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sa mga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nagawa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nya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para kay Kristo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tunay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nyang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pagmamalaki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(o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kaluwalhatian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 ay kung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nagawa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Kristo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para sa Kanya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tunay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nyang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laks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makikita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kanyang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kahinaan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nagdala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kanya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umasa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lubusan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kay Jesus (2 Cor.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095497"/>
            <a:ext cx="820197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Ano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pagkakaiba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Dito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nagsimula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Pablo: “mga lingkod ba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Kristo?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katinuan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pagsalita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ganito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.) mas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higit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(2 Cor. 11:23). Kung ‘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yung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nagmalaki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nagdusa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para kay Kristo, mas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angkop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si Pablo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hinagupit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kinulong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pinagbantaang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papatayin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binato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nasama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naludog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pinalibutan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bawat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panganib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nagdanas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gutom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uhaw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lamig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pagkahubad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patuloy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nag-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aalala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para sa mga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iglesia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11:23b-29).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-48008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it-IT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PAGSURI SA SARILI AT PAGTATAGUMPAY 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485676"/>
            <a:ext cx="12191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iyasatin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ninyo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inyong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sarili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kung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kayo'y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nangasa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pananampalataya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subukin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ninyo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inyong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sarili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Hindi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baga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ninyo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nalalaman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ganang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inyong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sarili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na si Jesucristo ay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nasa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maliban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nga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kung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kayo'y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itinakuwil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Lumalapit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panahon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dumalaw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si Pablo sa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Ano kaya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makikita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paano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kaya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kikilos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(2 Cor.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Handa si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Pablo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ipatupad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makapangyarihan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pagdisiplina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iglesia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isauli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nagsisi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parusahan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matigas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ulo.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7" y="5864492"/>
            <a:ext cx="77383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Pablo,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kanyang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bahagi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ay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nanalangin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tumigil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pag-gawa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masama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gumawa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mabuti,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sakdal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689702" y="4884719"/>
            <a:ext cx="51994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Kaya,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dumating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panahong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dapat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magmuni-muni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mga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suriin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mga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sarili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777245" y="3577922"/>
            <a:ext cx="51362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kinatatakutan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ay, sa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pagdating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makikita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ay nag-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aaway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at may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iba’t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-ibang mga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kasalanan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Natakot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magluksa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para sa mga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hindi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nasisi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447138" y="603409"/>
            <a:ext cx="9525662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“Ang bayan ng Dios ay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dinala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sa mga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Kasulatan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bilang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kanilang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sanggalang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laban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impluwensya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ng mga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huwad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guro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at ang mga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mapanlinlang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kapangyarihan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mga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espiritu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kadiliman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Ginagamit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Satanas ang lahat na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posibleng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paraan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upang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mailayo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ang mga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tao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pagkakaroon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alam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tungkol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Biblia;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dahil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simpleng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mga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salita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nito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nagbubunyag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mga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pandaraya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niya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Sa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bawat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pagsigla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gawain ng Dios,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nagiging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mas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masigla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paggawa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prinsipe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kasamaan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ginagawa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nya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ngayon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pinakamatindi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nyang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magawa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huling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pakikipagpunyagi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laban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kay Kristo at 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alagad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Nya. […]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Napakalapit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mga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huwad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upang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maging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imposibleng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makilala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totoo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maliban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paggamit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Banal na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Kasulatan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Sa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pamamagitan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ng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kanilang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patotoo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bawat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salita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at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bawat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himala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ay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US" sz="25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5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subukan</a:t>
            </a:r>
            <a:r>
              <a:rPr lang="en-US" sz="25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1483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22</cp:revision>
  <dcterms:created xsi:type="dcterms:W3CDTF">2026-08-18T22:37:24Z</dcterms:created>
  <dcterms:modified xsi:type="dcterms:W3CDTF">2026-09-18T07:26:15Z</dcterms:modified>
</cp:coreProperties>
</file>