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ng Dios ang Kanyang mensahe kay Hesus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ni Hesus ang mensahe sa anghel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ng anghel ang mensahe kay Juan, na propeta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Isinulat ni Juan ang mensahe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3399FF"/>
              </a:solidFill>
            </a:rPr>
            <a:t>Sa pamamagitan ng pangitain at panaginip (Bilang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C0099"/>
              </a:solidFill>
            </a:rPr>
            <a:t>Sa pamamagitan ng personal na karanasan (1 Juan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009900"/>
              </a:solidFill>
            </a:rPr>
            <a:t>Sa pamamagitan ng pagsaliksik sa kasaysayan (Lk 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" sz="1800" b="1" noProof="0" dirty="0">
              <a:solidFill>
                <a:srgbClr val="C46200"/>
              </a:solidFill>
            </a:rPr>
            <a:t>Sa pamamagitan ng banal na pahayag</a:t>
          </a:r>
          <a:br>
            <a:rPr lang="en" sz="1800" b="1" noProof="0" dirty="0">
              <a:solidFill>
                <a:srgbClr val="C46200"/>
              </a:solidFill>
            </a:rPr>
          </a:br>
          <a:r>
            <a:rPr lang="en" sz="1800" b="1" noProof="0" dirty="0">
              <a:solidFill>
                <a:srgbClr val="C46200"/>
              </a:solidFill>
            </a:rPr>
            <a:t>(2P.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PH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ay Adan at Eba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 ibinigay ang 10 utos (Deut 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 bautismo ni Hesus (Mt.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 pagpapalit ng anyo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maalala ang mga pangyayari (Ex.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</a:t>
          </a:r>
          <a:r>
            <a:rPr lang="en-PH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 turuan tayo (Eccl.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anyayahan tayo sa pagsisisi 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Bigyan tayo ng halimbawa ng gagayahin o itatakwil (1 Cor. 10:11)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malaman natin ang hinaharap (Apoc.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ng Dios ang Kanyang mensahe kay Hesus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ni Hesus ang mensahe sa anghel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Ipinahayag ng anghel ang mensahe kay Juan, na propeta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Isinulat ni Juan ang mensahe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3399FF"/>
              </a:solidFill>
            </a:rPr>
            <a:t>Sa pamamagitan ng pangitain at panaginip (Bilang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C0099"/>
              </a:solidFill>
            </a:rPr>
            <a:t>Sa pamamagitan ng personal na karanasan (1 Juan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009900"/>
              </a:solidFill>
            </a:rPr>
            <a:t>Sa pamamagitan ng pagsaliksik sa kasaysayan (Lk 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solidFill>
                <a:srgbClr val="C46200"/>
              </a:solidFill>
            </a:rPr>
            <a:t>Sa pamamagitan ng banal na pahayag</a:t>
          </a:r>
          <a:br>
            <a:rPr lang="en" sz="1800" b="1" kern="1200" noProof="0" dirty="0">
              <a:solidFill>
                <a:srgbClr val="C46200"/>
              </a:solidFill>
            </a:rPr>
          </a:br>
          <a:r>
            <a:rPr lang="en" sz="1800" b="1" kern="1200" noProof="0" dirty="0">
              <a:solidFill>
                <a:srgbClr val="C46200"/>
              </a:solidFill>
            </a:rPr>
            <a:t>(2P.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PH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ay Adan at Eba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Nang ibinigay ang 10 utos (Deut 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 bautismo ni Hesus (Mt.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Sa pagpapalit ng anyo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(Mark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maalala ang mga pangyayari (Ex.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</a:t>
          </a:r>
          <a:r>
            <a:rPr lang="en-PH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ang turuan tayo (Eccl.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anyayahan tayo sa pagsisisi 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Bigyan tayo ng halimbawa ng gagayahin o itatakwil (1 Cor. 10:11)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Upang malaman natin ang hinaharap (Apoc.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371475" y="114300"/>
            <a:ext cx="6057900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PAHAYAG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AT</a:t>
            </a:r>
          </a:p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INSPIRASYON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1" y="5986016"/>
            <a:ext cx="1544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Aralin 5 para sa ika-31 ng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Oktubre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290031" y="983521"/>
            <a:ext cx="5338283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Ang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Apocalipsis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Jesucristo, na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ibinigay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Dios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kaniya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upang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ipahayag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kaniyang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mga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alipin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makatuwid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ay ang mga bagay na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nararapat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mangyaring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madali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at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kaniyang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ipinadala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at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ipinaalam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pamamagitan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kaniyang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anghel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kaniyang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alipin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na si Juan; Na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sumaksi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salita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ng Dios, at sa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patotoo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PH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Jesucristo, sa lahat ng mga bagay na nakita </a:t>
            </a:r>
            <a:r>
              <a:rPr kumimoji="0" lang="en-PH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(A</a:t>
            </a:r>
            <a:r>
              <a:rPr kumimoji="0" lang="en-PH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ocalipsis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2" y="3819849"/>
            <a:ext cx="5709887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Pahayag</a:t>
            </a:r>
            <a:r>
              <a:rPr lang="es-ES" sz="2000" b="1" dirty="0">
                <a:solidFill>
                  <a:srgbClr val="FA46B9"/>
                </a:solidFill>
              </a:rPr>
              <a:t> at </a:t>
            </a:r>
            <a:r>
              <a:rPr lang="es-ES" sz="2000" b="1" dirty="0" err="1">
                <a:solidFill>
                  <a:srgbClr val="FA46B9"/>
                </a:solidFill>
              </a:rPr>
              <a:t>inspirasyon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Pangkalahatan</a:t>
            </a:r>
            <a:r>
              <a:rPr lang="es-ES" sz="2000" b="1" dirty="0"/>
              <a:t> at </a:t>
            </a:r>
            <a:r>
              <a:rPr lang="es-ES" sz="2000" b="1" dirty="0" err="1"/>
              <a:t>espesyal</a:t>
            </a:r>
            <a:r>
              <a:rPr lang="es-ES" sz="2000" b="1" dirty="0"/>
              <a:t> ng </a:t>
            </a:r>
            <a:r>
              <a:rPr lang="es-ES" sz="2000" b="1" dirty="0" err="1"/>
              <a:t>pahayag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Ang </a:t>
            </a:r>
            <a:r>
              <a:rPr lang="es-ES" sz="2000" b="1" dirty="0" err="1"/>
              <a:t>proseso</a:t>
            </a:r>
            <a:r>
              <a:rPr lang="es-ES" sz="2000" b="1" dirty="0"/>
              <a:t> ng </a:t>
            </a:r>
            <a:r>
              <a:rPr lang="es-ES" sz="2000" b="1" dirty="0" err="1"/>
              <a:t>pagkasi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>
                <a:solidFill>
                  <a:srgbClr val="3E5EF9"/>
                </a:solidFill>
              </a:rPr>
              <a:t>Mga </a:t>
            </a:r>
            <a:r>
              <a:rPr lang="es-ES" sz="2000" b="1" dirty="0" err="1">
                <a:solidFill>
                  <a:srgbClr val="3E5EF9"/>
                </a:solidFill>
              </a:rPr>
              <a:t>uri</a:t>
            </a:r>
            <a:r>
              <a:rPr lang="es-ES" sz="2000" b="1" dirty="0">
                <a:solidFill>
                  <a:srgbClr val="3E5EF9"/>
                </a:solidFill>
              </a:rPr>
              <a:t> ng </a:t>
            </a:r>
            <a:r>
              <a:rPr lang="es-ES" sz="2000" b="1" dirty="0" err="1">
                <a:solidFill>
                  <a:srgbClr val="3E5EF9"/>
                </a:solidFill>
              </a:rPr>
              <a:t>pagbibigay</a:t>
            </a:r>
            <a:r>
              <a:rPr lang="es-ES" sz="2000" b="1" dirty="0">
                <a:solidFill>
                  <a:srgbClr val="3E5EF9"/>
                </a:solidFill>
              </a:rPr>
              <a:t> ng </a:t>
            </a:r>
            <a:r>
              <a:rPr lang="es-ES" sz="2000" b="1" dirty="0" err="1">
                <a:solidFill>
                  <a:srgbClr val="3E5EF9"/>
                </a:solidFill>
              </a:rPr>
              <a:t>propesiya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Mga mensahe sa salita</a:t>
            </a:r>
          </a:p>
          <a:p>
            <a:pPr lvl="1">
              <a:spcBef>
                <a:spcPts val="600"/>
              </a:spcBef>
            </a:pPr>
            <a:r>
              <a:rPr lang="es-ES" sz="2000" b="1" dirty="0"/>
              <a:t>Mga mensahe sa </a:t>
            </a:r>
            <a:r>
              <a:rPr lang="es-ES" sz="2000" b="1" dirty="0" err="1"/>
              <a:t>sulat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/>
              <a:t>Drama, </a:t>
            </a:r>
            <a:r>
              <a:rPr lang="es-ES" sz="2000" b="1" dirty="0" err="1"/>
              <a:t>simbolo</a:t>
            </a:r>
            <a:r>
              <a:rPr lang="es-ES" sz="2000" b="1" dirty="0"/>
              <a:t>, </a:t>
            </a:r>
            <a:r>
              <a:rPr lang="es-ES" sz="2000" b="1" dirty="0" err="1"/>
              <a:t>parabula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0" y="87452"/>
            <a:ext cx="796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Naglalaman ang </a:t>
            </a:r>
            <a:r>
              <a:rPr lang="en-US" b="1" dirty="0" err="1"/>
              <a:t>Apocalipsis</a:t>
            </a:r>
            <a:r>
              <a:rPr lang="en-US" b="1" dirty="0"/>
              <a:t> 1:1-2 ng </a:t>
            </a:r>
            <a:r>
              <a:rPr lang="en-US" b="1" dirty="0" err="1"/>
              <a:t>halimbawa</a:t>
            </a:r>
            <a:r>
              <a:rPr lang="en-US" b="1" dirty="0"/>
              <a:t> kung </a:t>
            </a:r>
            <a:r>
              <a:rPr lang="en-US" b="1" dirty="0" err="1"/>
              <a:t>paano</a:t>
            </a:r>
            <a:r>
              <a:rPr lang="en-US" b="1" dirty="0"/>
              <a:t> </a:t>
            </a:r>
            <a:r>
              <a:rPr lang="en-US" b="1" dirty="0" err="1"/>
              <a:t>ipinapahayag</a:t>
            </a:r>
            <a:r>
              <a:rPr lang="en-US" b="1" dirty="0"/>
              <a:t> ng Dios ang </a:t>
            </a:r>
            <a:r>
              <a:rPr lang="en-US" b="1" dirty="0" err="1"/>
              <a:t>Kanyang</a:t>
            </a:r>
            <a:r>
              <a:rPr lang="en-US" b="1" dirty="0"/>
              <a:t> </a:t>
            </a:r>
            <a:r>
              <a:rPr lang="en-US" b="1" dirty="0" err="1"/>
              <a:t>mensahe</a:t>
            </a:r>
            <a:r>
              <a:rPr lang="en-US" b="1" dirty="0"/>
              <a:t> sa atin sa </a:t>
            </a:r>
            <a:r>
              <a:rPr lang="en-US" b="1" dirty="0" err="1"/>
              <a:t>pamamagitan</a:t>
            </a:r>
            <a:r>
              <a:rPr lang="en-US" b="1" dirty="0"/>
              <a:t> ng </a:t>
            </a:r>
            <a:r>
              <a:rPr lang="en-US" b="1" dirty="0" err="1"/>
              <a:t>propeta</a:t>
            </a:r>
            <a:r>
              <a:rPr lang="en-US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818310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133350" y="2303323"/>
            <a:ext cx="7705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Ngunit</a:t>
            </a:r>
            <a:r>
              <a:rPr lang="en-US" b="1" dirty="0"/>
              <a:t> </a:t>
            </a:r>
            <a:r>
              <a:rPr lang="en-US" b="1" dirty="0" err="1"/>
              <a:t>hindi</a:t>
            </a:r>
            <a:r>
              <a:rPr lang="en-US" b="1" dirty="0"/>
              <a:t> lang </a:t>
            </a:r>
            <a:r>
              <a:rPr lang="en-US" b="1" dirty="0" err="1"/>
              <a:t>ganito</a:t>
            </a:r>
            <a:r>
              <a:rPr lang="en-US" b="1" dirty="0"/>
              <a:t> ang </a:t>
            </a:r>
            <a:r>
              <a:rPr lang="en-US" b="1" dirty="0" err="1"/>
              <a:t>pagpapahayag</a:t>
            </a:r>
            <a:r>
              <a:rPr lang="en-US" b="1" dirty="0"/>
              <a:t> ng Dios ng </a:t>
            </a:r>
            <a:r>
              <a:rPr lang="en-US" b="1" dirty="0" err="1"/>
              <a:t>sarili</a:t>
            </a:r>
            <a:r>
              <a:rPr lang="en-US" b="1" dirty="0"/>
              <a:t>  sa mga </a:t>
            </a:r>
            <a:r>
              <a:rPr lang="en-US" b="1" dirty="0" err="1"/>
              <a:t>propeta</a:t>
            </a:r>
            <a:r>
              <a:rPr lang="en-US" b="1" dirty="0"/>
              <a:t>, at </a:t>
            </a:r>
            <a:r>
              <a:rPr lang="en-US" b="1" dirty="0" err="1"/>
              <a:t>hindi</a:t>
            </a:r>
            <a:r>
              <a:rPr lang="en-US" b="1" dirty="0"/>
              <a:t> lang din </a:t>
            </a:r>
            <a:r>
              <a:rPr lang="en-US" b="1" dirty="0" err="1"/>
              <a:t>ganito</a:t>
            </a:r>
            <a:r>
              <a:rPr lang="en-US" b="1" dirty="0"/>
              <a:t> ang </a:t>
            </a:r>
            <a:r>
              <a:rPr lang="en-US" b="1" dirty="0" err="1"/>
              <a:t>pagpapahayag</a:t>
            </a:r>
            <a:r>
              <a:rPr lang="en-US" b="1" dirty="0"/>
              <a:t> ng </a:t>
            </a:r>
            <a:r>
              <a:rPr lang="en-US" b="1" dirty="0" err="1"/>
              <a:t>mensahe</a:t>
            </a:r>
            <a:r>
              <a:rPr lang="en-US" b="1" dirty="0"/>
              <a:t> sa </a:t>
            </a:r>
            <a:r>
              <a:rPr lang="en-US" b="1" dirty="0" err="1"/>
              <a:t>pamamagitan</a:t>
            </a:r>
            <a:r>
              <a:rPr lang="en-US" b="1" dirty="0"/>
              <a:t> </a:t>
            </a:r>
            <a:r>
              <a:rPr lang="en-US" b="1" dirty="0" err="1"/>
              <a:t>nila</a:t>
            </a:r>
            <a:r>
              <a:rPr lang="en-US" b="1" dirty="0"/>
              <a:t>. Pag-</a:t>
            </a:r>
            <a:r>
              <a:rPr lang="en-US" b="1" dirty="0" err="1"/>
              <a:t>aaralan</a:t>
            </a:r>
            <a:r>
              <a:rPr lang="en-US" b="1" dirty="0"/>
              <a:t> natin kung </a:t>
            </a:r>
            <a:r>
              <a:rPr lang="en-US" b="1" dirty="0" err="1"/>
              <a:t>paano</a:t>
            </a:r>
            <a:r>
              <a:rPr lang="en-US" b="1" dirty="0"/>
              <a:t> </a:t>
            </a:r>
            <a:r>
              <a:rPr lang="en-US" b="1" dirty="0" err="1"/>
              <a:t>ipinahayag</a:t>
            </a:r>
            <a:r>
              <a:rPr lang="en-US" b="1" dirty="0"/>
              <a:t> ng Dios sa </a:t>
            </a:r>
            <a:r>
              <a:rPr lang="en-US" b="1" dirty="0" err="1"/>
              <a:t>iba’t</a:t>
            </a:r>
            <a:r>
              <a:rPr lang="en-US" b="1" dirty="0"/>
              <a:t>-ibang </a:t>
            </a:r>
            <a:r>
              <a:rPr lang="en-US" b="1" dirty="0" err="1"/>
              <a:t>paraanang</a:t>
            </a:r>
            <a:r>
              <a:rPr lang="en-US" b="1" dirty="0"/>
              <a:t> </a:t>
            </a:r>
            <a:r>
              <a:rPr lang="en-US" b="1" dirty="0" err="1"/>
              <a:t>kanyang</a:t>
            </a:r>
            <a:r>
              <a:rPr lang="en-US" b="1" dirty="0"/>
              <a:t> </a:t>
            </a:r>
            <a:r>
              <a:rPr lang="en-US" b="1" dirty="0" err="1"/>
              <a:t>sarili</a:t>
            </a:r>
            <a:r>
              <a:rPr lang="en-US" b="1" dirty="0"/>
              <a:t> sa mga </a:t>
            </a:r>
            <a:r>
              <a:rPr lang="en-US" b="1" dirty="0" err="1"/>
              <a:t>propeta</a:t>
            </a:r>
            <a:r>
              <a:rPr lang="en-US" b="1" dirty="0"/>
              <a:t> at </a:t>
            </a:r>
            <a:r>
              <a:rPr lang="en-US" b="1" dirty="0" err="1"/>
              <a:t>kinasihan</a:t>
            </a:r>
            <a:r>
              <a:rPr lang="en-US" b="1" dirty="0"/>
              <a:t> </a:t>
            </a:r>
            <a:r>
              <a:rPr lang="en-US" b="1" dirty="0" err="1"/>
              <a:t>sila</a:t>
            </a:r>
            <a:r>
              <a:rPr lang="en-US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838984" y="146977"/>
            <a:ext cx="4219666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015357"/>
            <a:ext cx="60499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PAHAYAG AT INSPIRASYON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PANGKALAHATAN </a:t>
            </a:r>
            <a:r>
              <a:rPr lang="es-ES" sz="40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AT</a:t>
            </a:r>
            <a:r>
              <a:rPr lang="es-ES" sz="4000" b="1" spc="300" dirty="0">
                <a:ln/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s-ES" sz="4000" b="1" spc="300" dirty="0">
                <a:ln/>
                <a:solidFill>
                  <a:schemeClr val="accent4"/>
                </a:solidFill>
              </a:rPr>
              <a:t>ESPESYAL </a:t>
            </a:r>
            <a:r>
              <a:rPr lang="es-ES" sz="40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NA PAHAYAG</a:t>
            </a:r>
            <a:endParaRPr lang="es-ES" sz="4000" b="1" spc="300" dirty="0">
              <a:ln/>
              <a:solidFill>
                <a:schemeClr val="accent4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771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Ang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kalangitan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nagpapahayag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kaluwalhatian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Dios; at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ipinakikilala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kalawakan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gawa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kamay</a:t>
            </a:r>
            <a:r>
              <a:rPr lang="es-ES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(Awit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1015663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“At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sinabi,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Dinggin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ninyo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ngayon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aking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mga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salita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kung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mayroon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gitna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ninyo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 isang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propeta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akong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pakikilala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pangitain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na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kakausapin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siya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sz="15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panaginip</a:t>
            </a:r>
            <a:r>
              <a:rPr 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Bilang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548083"/>
            <a:ext cx="74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Sinabi </a:t>
            </a:r>
            <a:r>
              <a:rPr lang="en-US" b="1" dirty="0" err="1"/>
              <a:t>ni</a:t>
            </a:r>
            <a:r>
              <a:rPr lang="en-US" b="1" dirty="0"/>
              <a:t> Pablo na ang mga </a:t>
            </a:r>
            <a:r>
              <a:rPr lang="en-US" b="1" dirty="0" err="1"/>
              <a:t>tumatanggi</a:t>
            </a:r>
            <a:r>
              <a:rPr lang="en-US" b="1" dirty="0"/>
              <a:t> sa </a:t>
            </a:r>
            <a:r>
              <a:rPr lang="en-US" b="1" dirty="0" err="1"/>
              <a:t>pag-iral</a:t>
            </a:r>
            <a:r>
              <a:rPr lang="en-US" b="1" dirty="0"/>
              <a:t> ng Dios “ay </a:t>
            </a:r>
            <a:r>
              <a:rPr lang="en-US" b="1" dirty="0" err="1"/>
              <a:t>walang</a:t>
            </a:r>
            <a:r>
              <a:rPr lang="en-US" b="1" dirty="0"/>
              <a:t> </a:t>
            </a:r>
            <a:r>
              <a:rPr lang="en-US" b="1" dirty="0" err="1"/>
              <a:t>maidadahilan</a:t>
            </a:r>
            <a:r>
              <a:rPr lang="en-US" b="1" dirty="0"/>
              <a:t>,” </a:t>
            </a:r>
            <a:r>
              <a:rPr lang="en-US" b="1" dirty="0" err="1"/>
              <a:t>dahil</a:t>
            </a:r>
            <a:r>
              <a:rPr lang="en-US" b="1" dirty="0"/>
              <a:t> </a:t>
            </a:r>
            <a:r>
              <a:rPr lang="en-US" b="1" dirty="0" err="1"/>
              <a:t>malinaw</a:t>
            </a:r>
            <a:r>
              <a:rPr lang="en-US" b="1" dirty="0"/>
              <a:t> na </a:t>
            </a:r>
            <a:r>
              <a:rPr lang="en-US" b="1" dirty="0" err="1"/>
              <a:t>ipinapahayag</a:t>
            </a:r>
            <a:r>
              <a:rPr lang="en-US" b="1" dirty="0"/>
              <a:t> ng </a:t>
            </a:r>
            <a:r>
              <a:rPr lang="en-US" b="1" dirty="0" err="1"/>
              <a:t>kalikasan</a:t>
            </a:r>
            <a:r>
              <a:rPr lang="en-US" b="1" dirty="0"/>
              <a:t> “ang mga </a:t>
            </a:r>
            <a:r>
              <a:rPr lang="en-US" b="1" dirty="0" err="1"/>
              <a:t>katangian</a:t>
            </a:r>
            <a:r>
              <a:rPr lang="en-US" b="1" dirty="0"/>
              <a:t> Nyang </a:t>
            </a:r>
            <a:r>
              <a:rPr lang="en-US" b="1" dirty="0" err="1"/>
              <a:t>hindi</a:t>
            </a:r>
            <a:r>
              <a:rPr lang="en-US" b="1" dirty="0"/>
              <a:t> </a:t>
            </a:r>
            <a:r>
              <a:rPr lang="en-US" b="1" dirty="0" err="1"/>
              <a:t>nakikita</a:t>
            </a:r>
            <a:r>
              <a:rPr lang="en-US" b="1" dirty="0"/>
              <a:t>, […] </a:t>
            </a:r>
            <a:r>
              <a:rPr lang="en-US" b="1" dirty="0" err="1"/>
              <a:t>kahit</a:t>
            </a:r>
            <a:r>
              <a:rPr lang="en-US" b="1" dirty="0"/>
              <a:t> pa ang </a:t>
            </a:r>
            <a:r>
              <a:rPr lang="en-US" b="1" dirty="0" err="1"/>
              <a:t>Kanyang</a:t>
            </a:r>
            <a:r>
              <a:rPr lang="en-US" b="1" dirty="0"/>
              <a:t> </a:t>
            </a:r>
            <a:r>
              <a:rPr lang="en-US" b="1" dirty="0" err="1"/>
              <a:t>walang-hanggang</a:t>
            </a:r>
            <a:r>
              <a:rPr lang="en-US" b="1" dirty="0"/>
              <a:t> </a:t>
            </a:r>
            <a:r>
              <a:rPr lang="en-US" b="1" dirty="0" err="1"/>
              <a:t>kapangyarihan</a:t>
            </a:r>
            <a:r>
              <a:rPr lang="en-US" b="1" dirty="0"/>
              <a:t> at </a:t>
            </a:r>
            <a:r>
              <a:rPr lang="en-US" b="1" dirty="0" err="1"/>
              <a:t>kadiosan</a:t>
            </a:r>
            <a:r>
              <a:rPr lang="en-US" b="1" dirty="0"/>
              <a:t>” (Roma 1:20; Awit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Dahil dito, </a:t>
            </a:r>
            <a:r>
              <a:rPr lang="en-US" sz="2000" b="1" dirty="0" err="1"/>
              <a:t>gumamit</a:t>
            </a:r>
            <a:r>
              <a:rPr lang="en-US" sz="2000" b="1" dirty="0"/>
              <a:t> ang Dios ng mas </a:t>
            </a:r>
            <a:r>
              <a:rPr lang="en-US" sz="2000" b="1" dirty="0" err="1"/>
              <a:t>direktang</a:t>
            </a:r>
            <a:r>
              <a:rPr lang="en-US" sz="2000" b="1" dirty="0"/>
              <a:t> mga </a:t>
            </a:r>
            <a:r>
              <a:rPr lang="en-US" sz="2000" b="1" dirty="0" err="1"/>
              <a:t>paraan</a:t>
            </a:r>
            <a:r>
              <a:rPr lang="en-US" sz="2000" b="1" dirty="0"/>
              <a:t> </a:t>
            </a:r>
            <a:r>
              <a:rPr lang="en-US" sz="2000" b="1" dirty="0" err="1"/>
              <a:t>upang</a:t>
            </a:r>
            <a:r>
              <a:rPr lang="en-US" sz="2000" b="1" dirty="0"/>
              <a:t> </a:t>
            </a:r>
            <a:r>
              <a:rPr lang="en-US" sz="2000" b="1" dirty="0" err="1"/>
              <a:t>ipakilala</a:t>
            </a:r>
            <a:r>
              <a:rPr lang="en-US" sz="2000" b="1" dirty="0"/>
              <a:t> ang </a:t>
            </a:r>
            <a:r>
              <a:rPr lang="en-US" sz="2000" b="1" dirty="0" err="1"/>
              <a:t>sarili</a:t>
            </a:r>
            <a:r>
              <a:rPr lang="en-US" sz="2000" b="1" dirty="0"/>
              <a:t>: </a:t>
            </a:r>
            <a:r>
              <a:rPr lang="en-US" sz="2000" b="1" dirty="0" err="1"/>
              <a:t>espesyal</a:t>
            </a:r>
            <a:r>
              <a:rPr lang="en-US" sz="2000" b="1" dirty="0"/>
              <a:t> na </a:t>
            </a:r>
            <a:r>
              <a:rPr lang="en-US" sz="2000" b="1" dirty="0" err="1"/>
              <a:t>paghayag</a:t>
            </a:r>
            <a:r>
              <a:rPr lang="en-US" sz="2000" b="1" dirty="0"/>
              <a:t> sa </a:t>
            </a:r>
            <a:r>
              <a:rPr lang="en-US" sz="2000" b="1" dirty="0" err="1"/>
              <a:t>pamamagitan</a:t>
            </a:r>
            <a:r>
              <a:rPr lang="en-US" sz="2000" b="1" dirty="0"/>
              <a:t> ng mga </a:t>
            </a:r>
            <a:r>
              <a:rPr lang="en-US" sz="2000" b="1" dirty="0" err="1"/>
              <a:t>propeta</a:t>
            </a:r>
            <a:r>
              <a:rPr lang="en-US" sz="2000" b="1" dirty="0"/>
              <a:t> at </a:t>
            </a:r>
            <a:r>
              <a:rPr lang="en-US" sz="2000" b="1" dirty="0" err="1"/>
              <a:t>ni</a:t>
            </a:r>
            <a:r>
              <a:rPr lang="en-US" sz="2000" b="1" dirty="0"/>
              <a:t> Hesu-Kristo, gaya ng </a:t>
            </a:r>
            <a:r>
              <a:rPr lang="en-US" sz="2000" b="1" dirty="0" err="1"/>
              <a:t>naitala</a:t>
            </a:r>
            <a:r>
              <a:rPr lang="en-US" sz="2000" b="1" dirty="0"/>
              <a:t> sa Biblia, ang Salita ng Dios (Heb.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Ngunit</a:t>
            </a:r>
            <a:r>
              <a:rPr lang="en-US" sz="2000" b="1" dirty="0"/>
              <a:t> ang </a:t>
            </a:r>
            <a:r>
              <a:rPr lang="en-US" sz="2000" b="1" dirty="0" err="1"/>
              <a:t>kalikasan</a:t>
            </a:r>
            <a:r>
              <a:rPr lang="en-US" sz="2000" b="1" dirty="0"/>
              <a:t>, </a:t>
            </a:r>
            <a:r>
              <a:rPr lang="en-US" sz="2000" b="1" dirty="0" err="1"/>
              <a:t>mula</a:t>
            </a:r>
            <a:r>
              <a:rPr lang="en-US" sz="2000" b="1" dirty="0"/>
              <a:t> </a:t>
            </a:r>
            <a:r>
              <a:rPr lang="en-US" sz="2000" b="1" dirty="0" err="1"/>
              <a:t>nang</a:t>
            </a:r>
            <a:r>
              <a:rPr lang="en-US" sz="2000" b="1" dirty="0"/>
              <a:t> </a:t>
            </a:r>
            <a:r>
              <a:rPr lang="en-US" sz="2000" b="1" dirty="0" err="1"/>
              <a:t>pagbagsak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Adan at Eba, ay </a:t>
            </a:r>
            <a:r>
              <a:rPr lang="en-US" sz="2000" b="1" dirty="0" err="1"/>
              <a:t>napinsala</a:t>
            </a:r>
            <a:r>
              <a:rPr lang="en-US" sz="2000" b="1" dirty="0"/>
              <a:t> din ng </a:t>
            </a:r>
            <a:r>
              <a:rPr lang="en-US" sz="2000" b="1" dirty="0" err="1"/>
              <a:t>kasalanan</a:t>
            </a:r>
            <a:r>
              <a:rPr lang="en-US" sz="2000" b="1" dirty="0"/>
              <a:t> (</a:t>
            </a:r>
            <a:r>
              <a:rPr lang="en-US" sz="2000" b="1" dirty="0" err="1"/>
              <a:t>pagpatayan</a:t>
            </a:r>
            <a:r>
              <a:rPr lang="en-US" sz="2000" b="1" dirty="0"/>
              <a:t>, mga </a:t>
            </a:r>
            <a:r>
              <a:rPr lang="en-US" sz="2000" b="1" dirty="0" err="1"/>
              <a:t>lindol</a:t>
            </a:r>
            <a:r>
              <a:rPr lang="en-US" sz="2000" b="1" dirty="0"/>
              <a:t>, 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829798" y="2721984"/>
            <a:ext cx="742147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Makikita</a:t>
            </a:r>
            <a:r>
              <a:rPr lang="en-US" sz="1900" b="1" dirty="0">
                <a:solidFill>
                  <a:prstClr val="black"/>
                </a:solidFill>
              </a:rPr>
              <a:t> natin kung </a:t>
            </a:r>
            <a:r>
              <a:rPr lang="en-US" sz="1900" b="1" dirty="0" err="1">
                <a:solidFill>
                  <a:prstClr val="black"/>
                </a:solidFill>
              </a:rPr>
              <a:t>paano</a:t>
            </a:r>
            <a:r>
              <a:rPr lang="en-US" sz="1900" b="1" dirty="0">
                <a:solidFill>
                  <a:prstClr val="black"/>
                </a:solidFill>
              </a:rPr>
              <a:t> nakita </a:t>
            </a:r>
            <a:r>
              <a:rPr lang="en-US" sz="1900" b="1" dirty="0" err="1">
                <a:solidFill>
                  <a:prstClr val="black"/>
                </a:solidFill>
              </a:rPr>
              <a:t>agad</a:t>
            </a:r>
            <a:r>
              <a:rPr lang="en-US" sz="1900" b="1" dirty="0">
                <a:solidFill>
                  <a:prstClr val="black"/>
                </a:solidFill>
              </a:rPr>
              <a:t> ng Dios ang </a:t>
            </a:r>
            <a:r>
              <a:rPr lang="en-US" sz="1900" b="1" dirty="0" err="1">
                <a:solidFill>
                  <a:prstClr val="black"/>
                </a:solidFill>
              </a:rPr>
              <a:t>pagpasok</a:t>
            </a:r>
            <a:r>
              <a:rPr lang="en-US" sz="1900" b="1" dirty="0">
                <a:solidFill>
                  <a:prstClr val="black"/>
                </a:solidFill>
              </a:rPr>
              <a:t> ng </a:t>
            </a:r>
            <a:r>
              <a:rPr lang="en-US" sz="1900" b="1" dirty="0" err="1">
                <a:solidFill>
                  <a:prstClr val="black"/>
                </a:solidFill>
              </a:rPr>
              <a:t>kasalanan</a:t>
            </a:r>
            <a:r>
              <a:rPr lang="en-US" sz="1900" b="1" dirty="0">
                <a:solidFill>
                  <a:prstClr val="black"/>
                </a:solidFill>
              </a:rPr>
              <a:t> sa </a:t>
            </a:r>
            <a:r>
              <a:rPr lang="en-US" sz="1900" b="1" dirty="0" err="1">
                <a:solidFill>
                  <a:prstClr val="black"/>
                </a:solidFill>
              </a:rPr>
              <a:t>nagbabagong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kapangyarihang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ipinapatupad</a:t>
            </a:r>
            <a:r>
              <a:rPr lang="en-US" sz="1900" b="1" dirty="0">
                <a:solidFill>
                  <a:prstClr val="black"/>
                </a:solidFill>
              </a:rPr>
              <a:t> Nya sa mga may </a:t>
            </a:r>
            <a:r>
              <a:rPr lang="en-US" sz="1900" b="1" dirty="0" err="1">
                <a:solidFill>
                  <a:prstClr val="black"/>
                </a:solidFill>
              </a:rPr>
              <a:t>buhay</a:t>
            </a:r>
            <a:r>
              <a:rPr lang="en-US" sz="1900" b="1" dirty="0">
                <a:solidFill>
                  <a:prstClr val="black"/>
                </a:solidFill>
              </a:rPr>
              <a:t>. Kung tayo ay </a:t>
            </a:r>
            <a:r>
              <a:rPr lang="en-US" sz="1900" b="1" dirty="0" err="1">
                <a:solidFill>
                  <a:prstClr val="black"/>
                </a:solidFill>
              </a:rPr>
              <a:t>nasusugatan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pinapagana</a:t>
            </a:r>
            <a:r>
              <a:rPr lang="en-US" sz="1900" b="1" dirty="0">
                <a:solidFill>
                  <a:prstClr val="black"/>
                </a:solidFill>
              </a:rPr>
              <a:t> ang mga </a:t>
            </a:r>
            <a:r>
              <a:rPr lang="en-US" sz="1900" b="1" dirty="0" err="1">
                <a:solidFill>
                  <a:prstClr val="black"/>
                </a:solidFill>
              </a:rPr>
              <a:t>mekanismo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upang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isarado</a:t>
            </a:r>
            <a:r>
              <a:rPr lang="en-US" sz="1900" b="1" dirty="0">
                <a:solidFill>
                  <a:prstClr val="black"/>
                </a:solidFill>
              </a:rPr>
              <a:t> ang </a:t>
            </a:r>
            <a:r>
              <a:rPr lang="en-US" sz="1900" b="1" dirty="0" err="1">
                <a:solidFill>
                  <a:prstClr val="black"/>
                </a:solidFill>
              </a:rPr>
              <a:t>sugat</a:t>
            </a:r>
            <a:r>
              <a:rPr lang="en-US" sz="1900" b="1" dirty="0">
                <a:solidFill>
                  <a:prstClr val="black"/>
                </a:solidFill>
              </a:rPr>
              <a:t> ang </a:t>
            </a:r>
            <a:r>
              <a:rPr lang="en-US" sz="1900" b="1" dirty="0" err="1">
                <a:solidFill>
                  <a:prstClr val="black"/>
                </a:solidFill>
              </a:rPr>
              <a:t>maglikha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ulet</a:t>
            </a:r>
            <a:r>
              <a:rPr lang="en-US" sz="1900" b="1" dirty="0">
                <a:solidFill>
                  <a:prstClr val="black"/>
                </a:solidFill>
              </a:rPr>
              <a:t> ng </a:t>
            </a:r>
            <a:r>
              <a:rPr lang="en-US" sz="1900" b="1" dirty="0" err="1">
                <a:solidFill>
                  <a:prstClr val="black"/>
                </a:solidFill>
              </a:rPr>
              <a:t>tisyu</a:t>
            </a:r>
            <a:r>
              <a:rPr lang="en-US" sz="1900" b="1" dirty="0">
                <a:solidFill>
                  <a:prstClr val="black"/>
                </a:solidFill>
              </a:rPr>
              <a:t>. Ang </a:t>
            </a:r>
            <a:r>
              <a:rPr lang="en-US" sz="1900" b="1" dirty="0" err="1">
                <a:solidFill>
                  <a:prstClr val="black"/>
                </a:solidFill>
              </a:rPr>
              <a:t>nandun</a:t>
            </a:r>
            <a:r>
              <a:rPr lang="en-US" sz="1900" b="1" dirty="0">
                <a:solidFill>
                  <a:prstClr val="black"/>
                </a:solidFill>
              </a:rPr>
              <a:t> na ang </a:t>
            </a:r>
            <a:r>
              <a:rPr lang="en-US" sz="1900" b="1" dirty="0" err="1">
                <a:solidFill>
                  <a:prstClr val="black"/>
                </a:solidFill>
              </a:rPr>
              <a:t>mekanismong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iyon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bago</a:t>
            </a:r>
            <a:r>
              <a:rPr lang="en-US" sz="1900" b="1" dirty="0">
                <a:solidFill>
                  <a:prstClr val="black"/>
                </a:solidFill>
              </a:rPr>
              <a:t> pa tayo </a:t>
            </a:r>
            <a:r>
              <a:rPr lang="en-US" sz="1900" b="1" dirty="0" err="1">
                <a:solidFill>
                  <a:prstClr val="black"/>
                </a:solidFill>
              </a:rPr>
              <a:t>masugatan</a:t>
            </a:r>
            <a:r>
              <a:rPr lang="en-US" sz="1900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20053" y="-9406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ANG PROSESO NG PAGKASI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123825" y="487796"/>
            <a:ext cx="857069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“Ang lahat ng mga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kasulatan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kinasihan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ng Dios ay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mapapakinabangan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din naman sa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pagtuturo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sa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pagsansala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sa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pagsaway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sa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ikatututo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nasa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katuwiran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Timoteo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99047" y="1365050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</a:t>
            </a:r>
            <a:r>
              <a:rPr lang="en-US" sz="2000" b="1" dirty="0" err="1"/>
              <a:t>loob</a:t>
            </a:r>
            <a:r>
              <a:rPr lang="en-US" sz="2000" b="1" dirty="0"/>
              <a:t> ng </a:t>
            </a:r>
            <a:r>
              <a:rPr lang="en-US" sz="2000" b="1" dirty="0" err="1"/>
              <a:t>daangtaon</a:t>
            </a:r>
            <a:r>
              <a:rPr lang="en-US" sz="2000" b="1" dirty="0"/>
              <a:t>, ang mga </a:t>
            </a:r>
            <a:r>
              <a:rPr lang="en-US" sz="2000" b="1" dirty="0" err="1"/>
              <a:t>gawa</a:t>
            </a:r>
            <a:r>
              <a:rPr lang="en-US" sz="2000" b="1" dirty="0"/>
              <a:t> at mensahe ng Dios ay </a:t>
            </a:r>
            <a:r>
              <a:rPr lang="en-US" sz="2000" b="1" dirty="0" err="1"/>
              <a:t>ipinapasa</a:t>
            </a:r>
            <a:r>
              <a:rPr lang="en-US" sz="2000" b="1" dirty="0"/>
              <a:t> sa </a:t>
            </a:r>
            <a:r>
              <a:rPr lang="en-US" sz="2000" b="1" dirty="0" err="1"/>
              <a:t>pamamagitan</a:t>
            </a:r>
            <a:r>
              <a:rPr lang="en-US" sz="2000" b="1" dirty="0"/>
              <a:t> ng </a:t>
            </a:r>
            <a:r>
              <a:rPr lang="en-US" sz="2000" b="1" dirty="0" err="1"/>
              <a:t>pagsasalita</a:t>
            </a:r>
            <a:r>
              <a:rPr lang="en-US" sz="2000" b="1" dirty="0"/>
              <a:t>, </a:t>
            </a:r>
            <a:r>
              <a:rPr lang="en-US" sz="2000" b="1" dirty="0" err="1"/>
              <a:t>hanggang</a:t>
            </a:r>
            <a:r>
              <a:rPr lang="en-US" sz="2000" b="1" dirty="0"/>
              <a:t> </a:t>
            </a:r>
            <a:r>
              <a:rPr lang="en-US" sz="2000" b="1" dirty="0" err="1"/>
              <a:t>inudyukan</a:t>
            </a:r>
            <a:r>
              <a:rPr lang="en-US" sz="2000" b="1" dirty="0"/>
              <a:t> ng Dios si Moises na </a:t>
            </a:r>
            <a:r>
              <a:rPr lang="en-US" sz="2000" b="1" dirty="0" err="1"/>
              <a:t>isulat</a:t>
            </a:r>
            <a:r>
              <a:rPr lang="en-US" sz="2000" b="1" dirty="0"/>
              <a:t> </a:t>
            </a:r>
            <a:r>
              <a:rPr lang="en-US" sz="2000" b="1" dirty="0" err="1"/>
              <a:t>itong</a:t>
            </a:r>
            <a:r>
              <a:rPr lang="en-US" sz="2000" b="1" dirty="0"/>
              <a:t> mga </a:t>
            </a:r>
            <a:r>
              <a:rPr lang="en-US" sz="2000" b="1" dirty="0" err="1"/>
              <a:t>gawa</a:t>
            </a:r>
            <a:r>
              <a:rPr lang="en-US" sz="2000" b="1" dirty="0"/>
              <a:t> at mga </a:t>
            </a:r>
            <a:r>
              <a:rPr lang="en-US" sz="2000" b="1" dirty="0" err="1"/>
              <a:t>salita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8326388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Mula sa sandalling </a:t>
            </a:r>
            <a:r>
              <a:rPr lang="en-US" sz="2000" b="1" dirty="0" err="1"/>
              <a:t>iyon</a:t>
            </a:r>
            <a:r>
              <a:rPr lang="en-US" sz="2000" b="1" dirty="0"/>
              <a:t>, ang mga </a:t>
            </a:r>
            <a:r>
              <a:rPr lang="en-US" sz="2000" b="1" dirty="0" err="1"/>
              <a:t>mensaheng</a:t>
            </a:r>
            <a:r>
              <a:rPr lang="en-US" sz="2000" b="1" dirty="0"/>
              <a:t> </a:t>
            </a:r>
            <a:r>
              <a:rPr lang="en-US" sz="2000" b="1" dirty="0" err="1"/>
              <a:t>nais</a:t>
            </a:r>
            <a:r>
              <a:rPr lang="en-US" sz="2000" b="1" dirty="0"/>
              <a:t> ng Dios na </a:t>
            </a:r>
            <a:r>
              <a:rPr lang="en-US" sz="2000" b="1" dirty="0" err="1"/>
              <a:t>maingatan</a:t>
            </a:r>
            <a:r>
              <a:rPr lang="en-US" sz="2000" b="1" dirty="0"/>
              <a:t> ay </a:t>
            </a:r>
            <a:r>
              <a:rPr lang="en-US" sz="2000" b="1" dirty="0" err="1"/>
              <a:t>isinulat</a:t>
            </a:r>
            <a:r>
              <a:rPr lang="en-US" sz="2000" b="1" dirty="0"/>
              <a:t> ng mga “</a:t>
            </a:r>
            <a:r>
              <a:rPr lang="en-US" sz="2000" b="1" dirty="0" err="1"/>
              <a:t>kinasihang</a:t>
            </a:r>
            <a:r>
              <a:rPr lang="en-US" sz="2000" b="1" dirty="0"/>
              <a:t>” </a:t>
            </a:r>
            <a:r>
              <a:rPr lang="en-US" sz="2000" b="1" dirty="0" err="1"/>
              <a:t>tao</a:t>
            </a:r>
            <a:r>
              <a:rPr lang="en-US" sz="2000" b="1" dirty="0"/>
              <a:t>, </a:t>
            </a:r>
            <a:r>
              <a:rPr lang="en-US" sz="2000" b="1" dirty="0" err="1"/>
              <a:t>iyon</a:t>
            </a:r>
            <a:r>
              <a:rPr lang="en-US" sz="2000" b="1" dirty="0"/>
              <a:t> ay, </a:t>
            </a:r>
            <a:r>
              <a:rPr lang="en-US" sz="2000" b="1" dirty="0" err="1"/>
              <a:t>ginabayan</a:t>
            </a:r>
            <a:r>
              <a:rPr lang="en-US" sz="2000" b="1" dirty="0"/>
              <a:t> ng Banal na Espiritu (2 Pedro 1:21). Ito ang </a:t>
            </a:r>
            <a:r>
              <a:rPr lang="en-US" sz="2000" b="1" dirty="0" err="1"/>
              <a:t>dahilan</a:t>
            </a:r>
            <a:r>
              <a:rPr lang="en-US" sz="2000" b="1" dirty="0"/>
              <a:t> kaya </a:t>
            </a:r>
            <a:r>
              <a:rPr lang="en-US" sz="2000" b="1" dirty="0" err="1"/>
              <a:t>naging</a:t>
            </a:r>
            <a:r>
              <a:rPr lang="en-US" sz="2000" b="1" dirty="0"/>
              <a:t> </a:t>
            </a:r>
            <a:r>
              <a:rPr lang="en-US" sz="2000" b="1" dirty="0" err="1"/>
              <a:t>natatangi</a:t>
            </a:r>
            <a:r>
              <a:rPr lang="en-US" sz="2000" b="1" dirty="0"/>
              <a:t> ang Biblia, </a:t>
            </a:r>
            <a:r>
              <a:rPr lang="en-US" sz="2000" b="1" dirty="0" err="1"/>
              <a:t>naglalaman</a:t>
            </a:r>
            <a:r>
              <a:rPr lang="en-US" sz="2000" b="1" dirty="0"/>
              <a:t> ng </a:t>
            </a:r>
            <a:r>
              <a:rPr lang="en-US" sz="2000" b="1" dirty="0" err="1"/>
              <a:t>kompletong</a:t>
            </a:r>
            <a:r>
              <a:rPr lang="en-US" sz="2000" b="1" dirty="0"/>
              <a:t> banal na </a:t>
            </a:r>
            <a:r>
              <a:rPr lang="en-US" sz="2000" b="1" dirty="0" err="1"/>
              <a:t>pahayag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Ano ang </a:t>
            </a:r>
            <a:r>
              <a:rPr lang="en-US" sz="2000" b="1" dirty="0" err="1">
                <a:solidFill>
                  <a:prstClr val="black"/>
                </a:solidFill>
              </a:rPr>
              <a:t>larawan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proseso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pagkasi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ito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MGA URI NG PAGPAPAHAYAG NG PROPESIYA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MGA MENSAHE SA SALITA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0" y="496435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“At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inilagay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mga Levita sa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bahay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 may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simbalo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may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salterio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at may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alpa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ayon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utos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David, at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 na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tagakita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hari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at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Nathan na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sapagka't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utos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mula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Panginoon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sa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pamamagitan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kaniyang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mga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Cronica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</a:t>
            </a:r>
            <a:r>
              <a:rPr lang="en-US" sz="2000" b="1" dirty="0" err="1"/>
              <a:t>kanilang</a:t>
            </a:r>
            <a:r>
              <a:rPr lang="en-US" sz="2000" b="1" dirty="0"/>
              <a:t> </a:t>
            </a:r>
            <a:r>
              <a:rPr lang="en-US" sz="2000" b="1" dirty="0" err="1"/>
              <a:t>bahagi</a:t>
            </a:r>
            <a:r>
              <a:rPr lang="en-US" sz="2000" b="1" dirty="0"/>
              <a:t>, </a:t>
            </a:r>
            <a:r>
              <a:rPr lang="en-US" sz="2000" b="1" dirty="0" err="1"/>
              <a:t>ipinasa</a:t>
            </a:r>
            <a:r>
              <a:rPr lang="en-US" sz="2000" b="1" dirty="0"/>
              <a:t> ng mga </a:t>
            </a:r>
            <a:r>
              <a:rPr lang="en-US" sz="2000" b="1" dirty="0" err="1"/>
              <a:t>propeta</a:t>
            </a:r>
            <a:r>
              <a:rPr lang="en-US" sz="2000" b="1" dirty="0"/>
              <a:t> ang mga </a:t>
            </a:r>
            <a:r>
              <a:rPr lang="en-US" sz="2000" b="1" dirty="0" err="1"/>
              <a:t>salitang</a:t>
            </a:r>
            <a:r>
              <a:rPr lang="en-US" sz="2000" b="1" dirty="0"/>
              <a:t> </a:t>
            </a:r>
            <a:r>
              <a:rPr lang="en-US" sz="2000" b="1" dirty="0" err="1"/>
              <a:t>ibinigay</a:t>
            </a:r>
            <a:r>
              <a:rPr lang="en-US" sz="2000" b="1" dirty="0"/>
              <a:t> ng Dios, at </a:t>
            </a:r>
            <a:r>
              <a:rPr lang="en-US" sz="2000" b="1" dirty="0" err="1"/>
              <a:t>malinaw</a:t>
            </a:r>
            <a:r>
              <a:rPr lang="en-US" sz="2000" b="1" dirty="0"/>
              <a:t> na </a:t>
            </a:r>
            <a:r>
              <a:rPr lang="en-US" sz="2000" b="1" dirty="0" err="1"/>
              <a:t>sinsabing</a:t>
            </a:r>
            <a:r>
              <a:rPr lang="en-US" sz="2000" b="1" dirty="0"/>
              <a:t>: “</a:t>
            </a:r>
            <a:r>
              <a:rPr lang="en-US" sz="2000" b="1" dirty="0" err="1"/>
              <a:t>Ganito</a:t>
            </a:r>
            <a:r>
              <a:rPr lang="en-US" sz="2000" b="1" dirty="0"/>
              <a:t> ang sinabi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Jehova</a:t>
            </a:r>
            <a:r>
              <a:rPr lang="en-US" sz="2000" b="1" dirty="0"/>
              <a:t>” (Jg. 6:8). Ang mga </a:t>
            </a:r>
            <a:r>
              <a:rPr lang="en-US" sz="2000" b="1" dirty="0" err="1"/>
              <a:t>mensaheng</a:t>
            </a:r>
            <a:r>
              <a:rPr lang="en-US" sz="2000" b="1" dirty="0"/>
              <a:t> </a:t>
            </a:r>
            <a:r>
              <a:rPr lang="en-US" sz="2000" b="1" dirty="0" err="1"/>
              <a:t>ito</a:t>
            </a:r>
            <a:r>
              <a:rPr lang="en-US" sz="2000" b="1" dirty="0"/>
              <a:t>—gaya ng </a:t>
            </a:r>
            <a:r>
              <a:rPr lang="en-US" sz="2000" b="1" dirty="0" err="1"/>
              <a:t>sitwasyon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Noe—ay </a:t>
            </a:r>
            <a:r>
              <a:rPr lang="en-US" sz="2000" b="1" dirty="0" err="1"/>
              <a:t>hindi</a:t>
            </a:r>
            <a:r>
              <a:rPr lang="en-US" sz="2000" b="1" dirty="0"/>
              <a:t> </a:t>
            </a:r>
            <a:r>
              <a:rPr lang="en-US" sz="2000" b="1" dirty="0" err="1"/>
              <a:t>palaging</a:t>
            </a:r>
            <a:r>
              <a:rPr lang="en-US" sz="2000" b="1" dirty="0"/>
              <a:t> </a:t>
            </a:r>
            <a:r>
              <a:rPr lang="en-US" sz="2000" b="1" dirty="0" err="1"/>
              <a:t>nakasulat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5869989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Nakipag-usap</a:t>
            </a:r>
            <a:r>
              <a:rPr lang="en-US" sz="2000" b="1" dirty="0"/>
              <a:t> ng </a:t>
            </a:r>
            <a:r>
              <a:rPr lang="en-US" sz="2000" b="1" dirty="0" err="1"/>
              <a:t>direkta</a:t>
            </a:r>
            <a:r>
              <a:rPr lang="en-US" sz="2000" b="1" dirty="0"/>
              <a:t> ang Dios sa </a:t>
            </a:r>
            <a:r>
              <a:rPr lang="en-US" sz="2000" b="1" dirty="0" err="1"/>
              <a:t>tao</a:t>
            </a:r>
            <a:r>
              <a:rPr lang="en-US" sz="2000" b="1" dirty="0"/>
              <a:t> </a:t>
            </a:r>
            <a:r>
              <a:rPr lang="en-US" sz="2000" b="1" dirty="0" err="1"/>
              <a:t>nang</a:t>
            </a:r>
            <a:r>
              <a:rPr lang="en-US" sz="2000" b="1" dirty="0"/>
              <a:t> </a:t>
            </a:r>
            <a:r>
              <a:rPr lang="en-US" sz="2000" b="1" dirty="0" err="1"/>
              <a:t>apat</a:t>
            </a:r>
            <a:r>
              <a:rPr lang="en-US" sz="2000" b="1" dirty="0"/>
              <a:t> na </a:t>
            </a:r>
            <a:r>
              <a:rPr lang="en-US" sz="2000" b="1" dirty="0" err="1"/>
              <a:t>okasyon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Nalalaman</a:t>
            </a:r>
            <a:r>
              <a:rPr lang="en-US" sz="2000" b="1" dirty="0"/>
              <a:t> lang natin ang mga </a:t>
            </a:r>
            <a:r>
              <a:rPr lang="en-US" sz="2000" b="1" dirty="0" err="1"/>
              <a:t>salita</a:t>
            </a:r>
            <a:r>
              <a:rPr lang="en-US" sz="2000" b="1" dirty="0"/>
              <a:t> ng maraming </a:t>
            </a:r>
            <a:r>
              <a:rPr lang="en-US" sz="2000" b="1" dirty="0" err="1"/>
              <a:t>propeta</a:t>
            </a:r>
            <a:r>
              <a:rPr lang="en-US" sz="2000" b="1" dirty="0"/>
              <a:t> sa </a:t>
            </a:r>
            <a:r>
              <a:rPr lang="en-US" sz="2000" b="1" dirty="0" err="1"/>
              <a:t>dahil</a:t>
            </a:r>
            <a:r>
              <a:rPr lang="en-US" sz="2000" b="1" dirty="0"/>
              <a:t> sa </a:t>
            </a:r>
            <a:r>
              <a:rPr lang="en-US" sz="2000" b="1" dirty="0" err="1"/>
              <a:t>sinulat</a:t>
            </a:r>
            <a:r>
              <a:rPr lang="en-US" sz="2000" b="1" dirty="0"/>
              <a:t> ng </a:t>
            </a:r>
            <a:r>
              <a:rPr lang="en-US" sz="2000" b="1" dirty="0" err="1"/>
              <a:t>iba</a:t>
            </a:r>
            <a:r>
              <a:rPr lang="en-US" sz="2000" b="1" dirty="0"/>
              <a:t>, </a:t>
            </a:r>
            <a:r>
              <a:rPr lang="en-US" sz="2000" b="1" dirty="0" err="1"/>
              <a:t>ngunit</a:t>
            </a:r>
            <a:r>
              <a:rPr lang="en-US" sz="2000" b="1" dirty="0"/>
              <a:t> </a:t>
            </a:r>
            <a:r>
              <a:rPr lang="en-US" sz="2000" b="1" dirty="0" err="1"/>
              <a:t>pareho</a:t>
            </a:r>
            <a:r>
              <a:rPr lang="en-US" sz="2000" b="1" dirty="0"/>
              <a:t> </a:t>
            </a:r>
            <a:r>
              <a:rPr lang="en-US" sz="2000" b="1" dirty="0" err="1"/>
              <a:t>rin</a:t>
            </a:r>
            <a:r>
              <a:rPr lang="en-US" sz="2000" b="1" dirty="0"/>
              <a:t> ang </a:t>
            </a:r>
            <a:r>
              <a:rPr lang="en-US" sz="2000" b="1" dirty="0" err="1"/>
              <a:t>kanilang</a:t>
            </a:r>
            <a:r>
              <a:rPr lang="en-US" sz="2000" b="1" dirty="0"/>
              <a:t> </a:t>
            </a:r>
            <a:r>
              <a:rPr lang="en-US" sz="2000" b="1" dirty="0" err="1"/>
              <a:t>otoridad</a:t>
            </a:r>
            <a:r>
              <a:rPr lang="en-US" sz="2000" b="1" dirty="0"/>
              <a:t> gaya ng </a:t>
            </a:r>
            <a:r>
              <a:rPr lang="en-US" sz="2000" b="1" dirty="0" err="1"/>
              <a:t>nagsulat</a:t>
            </a:r>
            <a:r>
              <a:rPr lang="en-US" sz="2000" b="1" dirty="0"/>
              <a:t> ng mga mensahe </a:t>
            </a:r>
            <a:r>
              <a:rPr lang="en-US" sz="2000" b="1" dirty="0" err="1"/>
              <a:t>nila</a:t>
            </a:r>
            <a:r>
              <a:rPr lang="en-US" sz="2000" b="1" dirty="0"/>
              <a:t>. </a:t>
            </a:r>
            <a:r>
              <a:rPr lang="en-US" sz="2000" b="1" dirty="0" err="1"/>
              <a:t>Kabilang</a:t>
            </a:r>
            <a:r>
              <a:rPr lang="en-US" sz="2000" b="1" dirty="0"/>
              <a:t> sa </a:t>
            </a:r>
            <a:r>
              <a:rPr lang="en-US" sz="2000" b="1" dirty="0" err="1"/>
              <a:t>kanila</a:t>
            </a:r>
            <a:r>
              <a:rPr lang="en-US" sz="2000" b="1" dirty="0"/>
              <a:t> </a:t>
            </a:r>
            <a:r>
              <a:rPr lang="en-US" sz="2000" b="1" dirty="0" err="1"/>
              <a:t>sina</a:t>
            </a:r>
            <a:r>
              <a:rPr lang="en-US" sz="2000" b="1" dirty="0"/>
              <a:t> Natan, Elias, Eliseo, at Juan Bautista.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MGA MENSAHENG ISINULAT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590549" y="625691"/>
            <a:ext cx="11010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fi-FI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 sinabi ng Panginoon kay Moises, Isulat mo ito na pinakaalaala sa isang aklat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Exodo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Anu-</a:t>
            </a:r>
            <a:r>
              <a:rPr lang="en-US" sz="2000" b="1" dirty="0" err="1"/>
              <a:t>ano</a:t>
            </a:r>
            <a:r>
              <a:rPr lang="en-US" sz="2000" b="1" dirty="0"/>
              <a:t> ang mga </a:t>
            </a:r>
            <a:r>
              <a:rPr lang="en-US" sz="2000" b="1" dirty="0" err="1"/>
              <a:t>dahilan</a:t>
            </a:r>
            <a:r>
              <a:rPr lang="en-US" sz="2000" b="1" dirty="0"/>
              <a:t> kaya </a:t>
            </a:r>
            <a:r>
              <a:rPr lang="en-US" sz="2000" b="1" dirty="0" err="1"/>
              <a:t>nagpasya</a:t>
            </a:r>
            <a:r>
              <a:rPr lang="en-US" sz="2000" b="1" dirty="0"/>
              <a:t> ang Dios na iwan ang mga mensahe Nya sa mga sulat?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5263611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Sa Biblia, </a:t>
            </a:r>
            <a:r>
              <a:rPr lang="en-US" sz="2000" b="1" dirty="0" err="1"/>
              <a:t>ipinapahayag</a:t>
            </a:r>
            <a:r>
              <a:rPr lang="en-US" sz="2000" b="1" dirty="0"/>
              <a:t> ng mga </a:t>
            </a:r>
            <a:r>
              <a:rPr lang="en-US" sz="2000" b="1" dirty="0" err="1"/>
              <a:t>propeta</a:t>
            </a:r>
            <a:r>
              <a:rPr lang="en-US" sz="2000" b="1" dirty="0"/>
              <a:t> ang </a:t>
            </a:r>
            <a:r>
              <a:rPr lang="en-US" sz="2000" b="1" dirty="0" err="1"/>
              <a:t>sarili</a:t>
            </a:r>
            <a:r>
              <a:rPr lang="en-US" sz="2000" b="1" dirty="0"/>
              <a:t> </a:t>
            </a:r>
            <a:r>
              <a:rPr lang="en-US" sz="2000" b="1" dirty="0" err="1"/>
              <a:t>nilang</a:t>
            </a:r>
            <a:r>
              <a:rPr lang="en-US" sz="2000" b="1" dirty="0"/>
              <a:t> </a:t>
            </a:r>
            <a:r>
              <a:rPr lang="en-US" sz="2000" b="1" dirty="0" err="1"/>
              <a:t>reaksyon</a:t>
            </a:r>
            <a:r>
              <a:rPr lang="en-US" sz="2000" b="1" dirty="0"/>
              <a:t> </a:t>
            </a:r>
            <a:r>
              <a:rPr lang="en-US" sz="2000" b="1" dirty="0" err="1"/>
              <a:t>bilang</a:t>
            </a:r>
            <a:r>
              <a:rPr lang="en-US" sz="2000" b="1" dirty="0"/>
              <a:t> </a:t>
            </a:r>
            <a:r>
              <a:rPr lang="en-US" sz="2000" b="1" dirty="0" err="1"/>
              <a:t>tao</a:t>
            </a:r>
            <a:r>
              <a:rPr lang="en-US" sz="2000" b="1" dirty="0"/>
              <a:t>, </a:t>
            </a:r>
            <a:r>
              <a:rPr lang="en-US" sz="2000" b="1" dirty="0" err="1"/>
              <a:t>ganun</a:t>
            </a:r>
            <a:r>
              <a:rPr lang="en-US" sz="2000" b="1" dirty="0"/>
              <a:t> din ng ibang mga </a:t>
            </a:r>
            <a:r>
              <a:rPr lang="en-US" sz="2000" b="1" dirty="0" err="1"/>
              <a:t>tao</a:t>
            </a:r>
            <a:r>
              <a:rPr lang="en-US" sz="2000" b="1" dirty="0"/>
              <a:t>. Naglalaman </a:t>
            </a:r>
            <a:r>
              <a:rPr lang="en-US" sz="2000" b="1" dirty="0" err="1"/>
              <a:t>ito</a:t>
            </a:r>
            <a:r>
              <a:rPr lang="en-US" sz="2000" b="1" dirty="0"/>
              <a:t> ng </a:t>
            </a:r>
            <a:r>
              <a:rPr lang="en-US" sz="2000" b="1" dirty="0" err="1"/>
              <a:t>tula</a:t>
            </a:r>
            <a:r>
              <a:rPr lang="en-US" sz="2000" b="1" dirty="0"/>
              <a:t>, tala ng </a:t>
            </a:r>
            <a:r>
              <a:rPr lang="en-US" sz="2000" b="1" dirty="0" err="1"/>
              <a:t>kasaysayan</a:t>
            </a:r>
            <a:r>
              <a:rPr lang="en-US" sz="2000" b="1" dirty="0"/>
              <a:t>, at mga </a:t>
            </a:r>
            <a:r>
              <a:rPr lang="en-US" sz="2000" b="1" dirty="0" err="1"/>
              <a:t>pangaral</a:t>
            </a:r>
            <a:r>
              <a:rPr lang="en-US" sz="2000" b="1" dirty="0"/>
              <a:t> na </a:t>
            </a:r>
            <a:r>
              <a:rPr lang="en-US" sz="2000" b="1" dirty="0" err="1"/>
              <a:t>sinulat</a:t>
            </a:r>
            <a:r>
              <a:rPr lang="en-US" sz="2000" b="1" dirty="0"/>
              <a:t>. Minsan </a:t>
            </a:r>
            <a:r>
              <a:rPr lang="en-US" sz="2000" b="1" dirty="0" err="1"/>
              <a:t>naglalaman</a:t>
            </a:r>
            <a:r>
              <a:rPr lang="en-US" sz="2000" b="1" dirty="0"/>
              <a:t> </a:t>
            </a:r>
            <a:r>
              <a:rPr lang="en-US" sz="2000" b="1" dirty="0" err="1"/>
              <a:t>ito</a:t>
            </a:r>
            <a:r>
              <a:rPr lang="en-US" sz="2000" b="1" dirty="0"/>
              <a:t> ng mga </a:t>
            </a:r>
            <a:r>
              <a:rPr lang="en-US" sz="2000" b="1" dirty="0" err="1"/>
              <a:t>sipi</a:t>
            </a:r>
            <a:r>
              <a:rPr lang="en-US" sz="2000" b="1" dirty="0"/>
              <a:t> </a:t>
            </a:r>
            <a:r>
              <a:rPr lang="en-US" sz="2000" b="1" dirty="0" err="1"/>
              <a:t>mula</a:t>
            </a:r>
            <a:r>
              <a:rPr lang="en-US" sz="2000" b="1" dirty="0"/>
              <a:t> sa mga </a:t>
            </a:r>
            <a:r>
              <a:rPr lang="en-US" sz="2000" b="1" dirty="0" err="1"/>
              <a:t>hindi</a:t>
            </a:r>
            <a:r>
              <a:rPr lang="en-US" sz="2000" b="1" dirty="0"/>
              <a:t> may-</a:t>
            </a:r>
            <a:r>
              <a:rPr lang="en-US" sz="2000" b="1" dirty="0" err="1"/>
              <a:t>akda</a:t>
            </a:r>
            <a:r>
              <a:rPr lang="en-US" sz="2000" b="1" dirty="0"/>
              <a:t> ng Biblia o mga batas </a:t>
            </a:r>
            <a:r>
              <a:rPr lang="en-US" sz="2000" b="1" dirty="0" err="1"/>
              <a:t>mula</a:t>
            </a:r>
            <a:r>
              <a:rPr lang="en-US" sz="2000" b="1" dirty="0"/>
              <a:t> sa mga </a:t>
            </a:r>
            <a:r>
              <a:rPr lang="en-US" sz="2000" b="1" dirty="0" err="1"/>
              <a:t>paganong</a:t>
            </a:r>
            <a:r>
              <a:rPr lang="en-US" sz="2000" b="1" dirty="0"/>
              <a:t> mga </a:t>
            </a:r>
            <a:r>
              <a:rPr lang="en-US" sz="2000" b="1" dirty="0" err="1"/>
              <a:t>hari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Gayunpaman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walang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antas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pagkasi</a:t>
            </a:r>
            <a:r>
              <a:rPr lang="en-US" sz="2000" b="1" dirty="0">
                <a:solidFill>
                  <a:prstClr val="black"/>
                </a:solidFill>
              </a:rPr>
              <a:t> sa </a:t>
            </a:r>
            <a:r>
              <a:rPr lang="en-US" sz="2000" b="1" dirty="0" err="1">
                <a:solidFill>
                  <a:prstClr val="black"/>
                </a:solidFill>
              </a:rPr>
              <a:t>loob</a:t>
            </a:r>
            <a:r>
              <a:rPr lang="en-US" sz="2000" b="1" dirty="0">
                <a:solidFill>
                  <a:prstClr val="black"/>
                </a:solidFill>
              </a:rPr>
              <a:t> ng Biblia. Ito man ay tala ng </a:t>
            </a:r>
            <a:r>
              <a:rPr lang="en-US" sz="2000" b="1" dirty="0" err="1">
                <a:solidFill>
                  <a:prstClr val="black"/>
                </a:solidFill>
              </a:rPr>
              <a:t>pangangaral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pangyayari</a:t>
            </a:r>
            <a:r>
              <a:rPr lang="en-US" sz="2000" b="1" dirty="0">
                <a:solidFill>
                  <a:prstClr val="black"/>
                </a:solidFill>
              </a:rPr>
              <a:t>, o mga </a:t>
            </a:r>
            <a:r>
              <a:rPr lang="en-US" sz="2000" b="1" dirty="0" err="1">
                <a:solidFill>
                  <a:prstClr val="black"/>
                </a:solidFill>
              </a:rPr>
              <a:t>propesiya</a:t>
            </a:r>
            <a:r>
              <a:rPr lang="en-US" sz="2000" b="1" dirty="0">
                <a:solidFill>
                  <a:prstClr val="black"/>
                </a:solidFill>
              </a:rPr>
              <a:t>, lahat </a:t>
            </a:r>
            <a:r>
              <a:rPr lang="en-US" sz="2000" b="1" dirty="0" err="1">
                <a:solidFill>
                  <a:prstClr val="black"/>
                </a:solidFill>
              </a:rPr>
              <a:t>ito</a:t>
            </a:r>
            <a:r>
              <a:rPr lang="en-US" sz="2000" b="1" dirty="0">
                <a:solidFill>
                  <a:prstClr val="black"/>
                </a:solidFill>
              </a:rPr>
              <a:t> ay </a:t>
            </a:r>
            <a:r>
              <a:rPr lang="en-US" sz="2000" b="1" dirty="0" err="1">
                <a:solidFill>
                  <a:prstClr val="black"/>
                </a:solidFill>
              </a:rPr>
              <a:t>kinasihan</a:t>
            </a:r>
            <a:r>
              <a:rPr lang="en-US" sz="2000" b="1" dirty="0">
                <a:solidFill>
                  <a:prstClr val="black"/>
                </a:solidFill>
              </a:rPr>
              <a:t> ng Dios at </a:t>
            </a:r>
            <a:r>
              <a:rPr lang="en-US" sz="2000" b="1" dirty="0" err="1">
                <a:solidFill>
                  <a:prstClr val="black"/>
                </a:solidFill>
              </a:rPr>
              <a:t>tapat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nagpapahayag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Kanyang</a:t>
            </a:r>
            <a:r>
              <a:rPr lang="en-US" sz="2000" b="1" dirty="0">
                <a:solidFill>
                  <a:prstClr val="black"/>
                </a:solidFill>
              </a:rPr>
              <a:t> mensahe sa atin sa </a:t>
            </a:r>
            <a:r>
              <a:rPr lang="en-US" sz="2000" b="1" dirty="0" err="1">
                <a:solidFill>
                  <a:prstClr val="black"/>
                </a:solidFill>
              </a:rPr>
              <a:t>buong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panahon</a:t>
            </a:r>
            <a:r>
              <a:rPr lang="en-US" sz="2000" b="1" dirty="0">
                <a:solidFill>
                  <a:prstClr val="black"/>
                </a:solidFill>
              </a:rPr>
              <a:t> 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-66675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DRAMA, SIMBOLO, PARABULA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0" y="475004"/>
            <a:ext cx="9563083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“Ako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naman ay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nagsalita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sa mga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at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ako'y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nagparami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pangitain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; at sa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pangangasiwa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propeta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ay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gumamit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ako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ng mga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talinhaga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(Oseas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13533" y="1107655"/>
            <a:ext cx="65362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Dagdag pa sa mga </a:t>
            </a:r>
            <a:r>
              <a:rPr lang="en-US" sz="2000" b="1" dirty="0" err="1"/>
              <a:t>kasaysayan</a:t>
            </a:r>
            <a:r>
              <a:rPr lang="en-US" sz="2000" b="1" dirty="0"/>
              <a:t>, ang mga </a:t>
            </a:r>
            <a:r>
              <a:rPr lang="en-US" sz="2000" b="1" dirty="0" err="1"/>
              <a:t>kawikaan</a:t>
            </a:r>
            <a:r>
              <a:rPr lang="en-US" sz="2000" b="1" dirty="0"/>
              <a:t>, mga </a:t>
            </a:r>
            <a:r>
              <a:rPr lang="en-US" sz="2000" b="1" dirty="0" err="1"/>
              <a:t>tula</a:t>
            </a:r>
            <a:r>
              <a:rPr lang="en-US" sz="2000" b="1" dirty="0"/>
              <a:t>, o mga </a:t>
            </a:r>
            <a:r>
              <a:rPr lang="en-US" sz="2000" b="1" dirty="0" err="1"/>
              <a:t>talumpati</a:t>
            </a:r>
            <a:r>
              <a:rPr lang="en-US" sz="2000" b="1" dirty="0"/>
              <a:t>, ang Biblia ay </a:t>
            </a:r>
            <a:r>
              <a:rPr lang="en-US" sz="2000" b="1" dirty="0" err="1"/>
              <a:t>naglalaman</a:t>
            </a:r>
            <a:r>
              <a:rPr lang="en-US" sz="2000" b="1" dirty="0"/>
              <a:t> ng maraming mensahe na </a:t>
            </a:r>
            <a:r>
              <a:rPr lang="en-US" sz="2000" b="1" dirty="0" err="1"/>
              <a:t>ipinapahayag</a:t>
            </a:r>
            <a:r>
              <a:rPr lang="en-US" sz="2000" b="1" dirty="0"/>
              <a:t> sa </a:t>
            </a:r>
            <a:r>
              <a:rPr lang="en-US" sz="2000" b="1" dirty="0" err="1"/>
              <a:t>pamamagitan</a:t>
            </a:r>
            <a:r>
              <a:rPr lang="en-US" sz="2000" b="1" dirty="0"/>
              <a:t> ng drama, mga </a:t>
            </a:r>
            <a:r>
              <a:rPr lang="en-US" sz="2000" b="1" dirty="0" err="1"/>
              <a:t>simbolo</a:t>
            </a:r>
            <a:r>
              <a:rPr lang="en-US" sz="2000" b="1" dirty="0"/>
              <a:t>, at mga </a:t>
            </a:r>
            <a:r>
              <a:rPr lang="en-US" sz="2000" b="1" dirty="0" err="1"/>
              <a:t>parabula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DRAMA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13533" y="2448251"/>
            <a:ext cx="625845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3"/>
                </a:solidFill>
              </a:rPr>
              <a:t>Ezekiel 4:1-8</a:t>
            </a:r>
            <a:r>
              <a:rPr lang="es-ES" sz="2000" b="1" dirty="0"/>
              <a:t>. </a:t>
            </a:r>
            <a:r>
              <a:rPr lang="es-ES" sz="2000" b="1" dirty="0" err="1"/>
              <a:t>Inutusan</a:t>
            </a:r>
            <a:r>
              <a:rPr lang="es-ES" sz="2000" b="1" dirty="0"/>
              <a:t> ng Dios si </a:t>
            </a:r>
            <a:r>
              <a:rPr lang="en-US" sz="2000" b="1" dirty="0"/>
              <a:t>Ezekiel na </a:t>
            </a:r>
            <a:r>
              <a:rPr lang="en-US" sz="2000" b="1" dirty="0" err="1"/>
              <a:t>gumawa</a:t>
            </a:r>
            <a:r>
              <a:rPr lang="en-US" sz="2000" b="1" dirty="0"/>
              <a:t> ng </a:t>
            </a:r>
            <a:r>
              <a:rPr lang="en-US" sz="2000" b="1" dirty="0" err="1"/>
              <a:t>modelo</a:t>
            </a:r>
            <a:r>
              <a:rPr lang="en-US" sz="2000" b="1" dirty="0"/>
              <a:t> ng Jerusalem </a:t>
            </a:r>
            <a:r>
              <a:rPr lang="en-US" sz="2000" b="1" dirty="0" err="1"/>
              <a:t>upang</a:t>
            </a:r>
            <a:r>
              <a:rPr lang="en-US" sz="2000" b="1" dirty="0"/>
              <a:t> </a:t>
            </a:r>
            <a:r>
              <a:rPr lang="en-US" sz="2000" b="1" dirty="0" err="1"/>
              <a:t>ipakita</a:t>
            </a:r>
            <a:r>
              <a:rPr lang="en-US" sz="2000" b="1" dirty="0"/>
              <a:t> ang </a:t>
            </a:r>
            <a:r>
              <a:rPr lang="en-US" sz="2000" b="1" dirty="0" err="1"/>
              <a:t>pagkobkob</a:t>
            </a:r>
            <a:r>
              <a:rPr lang="en-US" sz="2000" b="1" dirty="0"/>
              <a:t> at </a:t>
            </a:r>
            <a:r>
              <a:rPr lang="en-US" sz="2000" b="1" dirty="0" err="1"/>
              <a:t>pagbagsak</a:t>
            </a:r>
            <a:r>
              <a:rPr lang="en-US" sz="2000" b="1" dirty="0"/>
              <a:t> ng </a:t>
            </a:r>
            <a:r>
              <a:rPr lang="en-US" sz="2000" b="1" dirty="0" err="1"/>
              <a:t>syudad</a:t>
            </a:r>
            <a:r>
              <a:rPr lang="es-ES" sz="2000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448798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46666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315642" y="4589665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13533" y="4513893"/>
            <a:ext cx="5553134" cy="9694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1900" b="1" dirty="0">
                <a:solidFill>
                  <a:schemeClr val="accent1"/>
                </a:solidFill>
              </a:rPr>
              <a:t>1 Hari 20:37-42</a:t>
            </a:r>
            <a:r>
              <a:rPr lang="es-ES" sz="1900" b="1" dirty="0"/>
              <a:t>. </a:t>
            </a:r>
            <a:r>
              <a:rPr lang="es-ES" sz="1900" b="1" dirty="0" err="1"/>
              <a:t>Hiniling</a:t>
            </a:r>
            <a:r>
              <a:rPr lang="es-ES" sz="1900" b="1" dirty="0"/>
              <a:t> ng isang </a:t>
            </a:r>
            <a:r>
              <a:rPr lang="es-ES" sz="1900" b="1" dirty="0" err="1"/>
              <a:t>propeta</a:t>
            </a:r>
            <a:r>
              <a:rPr lang="es-ES" sz="1900" b="1" dirty="0"/>
              <a:t> ang </a:t>
            </a:r>
            <a:r>
              <a:rPr lang="es-ES" sz="1900" b="1" dirty="0" err="1"/>
              <a:t>pagpalo</a:t>
            </a:r>
            <a:r>
              <a:rPr lang="es-ES" sz="1900" b="1" dirty="0"/>
              <a:t> sa </a:t>
            </a:r>
            <a:r>
              <a:rPr lang="es-ES" sz="1900" b="1" dirty="0" err="1"/>
              <a:t>kanya</a:t>
            </a:r>
            <a:r>
              <a:rPr lang="es-ES" sz="1900" b="1" dirty="0"/>
              <a:t> at </a:t>
            </a:r>
            <a:r>
              <a:rPr lang="es-ES" sz="1900" b="1" dirty="0" err="1"/>
              <a:t>pagkunwaring</a:t>
            </a:r>
            <a:r>
              <a:rPr lang="es-ES" sz="1900" b="1" dirty="0"/>
              <a:t> </a:t>
            </a:r>
            <a:r>
              <a:rPr lang="es-ES" sz="1900" b="1" dirty="0" err="1"/>
              <a:t>nasugatan</a:t>
            </a:r>
            <a:r>
              <a:rPr lang="es-ES" sz="1900" b="1" dirty="0"/>
              <a:t> sa </a:t>
            </a:r>
            <a:r>
              <a:rPr lang="es-ES" sz="1900" b="1" dirty="0" err="1"/>
              <a:t>labanan</a:t>
            </a:r>
            <a:r>
              <a:rPr lang="es-ES" sz="1900" b="1" dirty="0"/>
              <a:t> </a:t>
            </a:r>
            <a:r>
              <a:rPr lang="es-ES" sz="1900" b="1" dirty="0" err="1"/>
              <a:t>upang</a:t>
            </a:r>
            <a:r>
              <a:rPr lang="es-ES" sz="1900" b="1" dirty="0"/>
              <a:t> </a:t>
            </a:r>
            <a:r>
              <a:rPr lang="es-ES" sz="1900" b="1" dirty="0" err="1"/>
              <a:t>sawayin</a:t>
            </a:r>
            <a:r>
              <a:rPr lang="es-ES" sz="1900" b="1" dirty="0"/>
              <a:t> ang </a:t>
            </a:r>
            <a:r>
              <a:rPr lang="es-ES" sz="1900" b="1" dirty="0" err="1"/>
              <a:t>kasalanan</a:t>
            </a:r>
            <a:r>
              <a:rPr lang="es-ES" sz="1900" b="1" dirty="0"/>
              <a:t> ni </a:t>
            </a:r>
            <a:r>
              <a:rPr lang="es-ES" sz="1900" b="1" dirty="0" err="1"/>
              <a:t>Ahab</a:t>
            </a:r>
            <a:r>
              <a:rPr lang="es-ES" sz="1900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13533" y="3481072"/>
            <a:ext cx="636492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CC9900">
                    <a:lumMod val="75000"/>
                  </a:srgbClr>
                </a:solidFill>
              </a:rPr>
              <a:t>Oseas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1:2-9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Inutusan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Dios si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Oseas na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pakasalan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ang isang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bayarang</a:t>
            </a:r>
            <a:r>
              <a:rPr kumimoji="0" lang="es-E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s-E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babae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upang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kumatawan</a:t>
            </a:r>
            <a:r>
              <a:rPr lang="en-US" sz="2000" b="1" dirty="0">
                <a:solidFill>
                  <a:prstClr val="black"/>
                </a:solidFill>
              </a:rPr>
              <a:t> sa </a:t>
            </a:r>
            <a:r>
              <a:rPr lang="en-US" sz="2000" b="1" dirty="0" err="1">
                <a:solidFill>
                  <a:prstClr val="black"/>
                </a:solidFill>
              </a:rPr>
              <a:t>kataksilan</a:t>
            </a:r>
            <a:r>
              <a:rPr lang="en-US" sz="2000" b="1" dirty="0">
                <a:solidFill>
                  <a:prstClr val="black"/>
                </a:solidFill>
              </a:rPr>
              <a:t> ng Israel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13533" y="55005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99CC"/>
                </a:solidFill>
              </a:rPr>
              <a:t>Jeremias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13:1-11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Sa 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utos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ng Dios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bumili</a:t>
            </a:r>
            <a:r>
              <a:rPr lang="en-US" sz="2000" b="1" dirty="0">
                <a:solidFill>
                  <a:prstClr val="black"/>
                </a:solidFill>
              </a:rPr>
              <a:t> si Jeremias ng </a:t>
            </a:r>
            <a:r>
              <a:rPr lang="en-US" sz="2000" b="1" dirty="0" err="1">
                <a:solidFill>
                  <a:prstClr val="black"/>
                </a:solidFill>
              </a:rPr>
              <a:t>sinturon</a:t>
            </a:r>
            <a:r>
              <a:rPr lang="en-US" sz="2000" b="1" dirty="0">
                <a:solidFill>
                  <a:prstClr val="black"/>
                </a:solidFill>
              </a:rPr>
              <a:t> at </a:t>
            </a:r>
            <a:r>
              <a:rPr lang="en-US" sz="2000" b="1" dirty="0" err="1">
                <a:solidFill>
                  <a:prstClr val="black"/>
                </a:solidFill>
              </a:rPr>
              <a:t>tinago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ito</a:t>
            </a:r>
            <a:r>
              <a:rPr lang="en-US" sz="2000" b="1" dirty="0">
                <a:solidFill>
                  <a:prstClr val="black"/>
                </a:solidFill>
              </a:rPr>
              <a:t>. Sa </a:t>
            </a:r>
            <a:r>
              <a:rPr lang="en-US" sz="2000" b="1" dirty="0" err="1">
                <a:solidFill>
                  <a:prstClr val="black"/>
                </a:solidFill>
              </a:rPr>
              <a:t>huli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sinabihan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sya</a:t>
            </a:r>
            <a:r>
              <a:rPr lang="en-US" sz="2000" b="1" dirty="0">
                <a:solidFill>
                  <a:prstClr val="black"/>
                </a:solidFill>
              </a:rPr>
              <a:t> ng Dios na </a:t>
            </a:r>
            <a:r>
              <a:rPr lang="en-US" sz="2000" b="1" dirty="0" err="1">
                <a:solidFill>
                  <a:prstClr val="black"/>
                </a:solidFill>
              </a:rPr>
              <a:t>ibalik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upang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ipakita</a:t>
            </a:r>
            <a:r>
              <a:rPr lang="en-US" sz="2000" b="1" dirty="0">
                <a:solidFill>
                  <a:prstClr val="black"/>
                </a:solidFill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</a:rPr>
              <a:t>kalagayang</a:t>
            </a:r>
            <a:r>
              <a:rPr lang="en-US" sz="2000" b="1" dirty="0">
                <a:solidFill>
                  <a:prstClr val="black"/>
                </a:solidFill>
              </a:rPr>
              <a:t> moral ng Jerusalem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DRAMA, SIMBOLO, PARABULA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MGA SIMBOLO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165370" y="1294588"/>
            <a:ext cx="5359940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1900" b="1" dirty="0" err="1">
                <a:solidFill>
                  <a:srgbClr val="2F3195"/>
                </a:solidFill>
              </a:rPr>
              <a:t>Exodo</a:t>
            </a:r>
            <a:r>
              <a:rPr lang="es-ES" sz="1900" b="1" dirty="0">
                <a:solidFill>
                  <a:srgbClr val="2F3195"/>
                </a:solidFill>
              </a:rPr>
              <a:t> 25:8</a:t>
            </a:r>
            <a:r>
              <a:rPr lang="es-ES" sz="1900" b="1" dirty="0"/>
              <a:t>. Ang mga </a:t>
            </a:r>
            <a:r>
              <a:rPr lang="es-ES" sz="1900" b="1" dirty="0" err="1"/>
              <a:t>pari</a:t>
            </a:r>
            <a:r>
              <a:rPr lang="en-US" sz="1900" b="1" dirty="0"/>
              <a:t>, ang </a:t>
            </a:r>
            <a:r>
              <a:rPr lang="en-US" sz="1900" b="1" dirty="0" err="1"/>
              <a:t>santuaryo</a:t>
            </a:r>
            <a:r>
              <a:rPr lang="en-US" sz="1900" b="1" dirty="0"/>
              <a:t>, at mga </a:t>
            </a:r>
            <a:r>
              <a:rPr lang="en-US" sz="1900" b="1" dirty="0" err="1"/>
              <a:t>ginagawa</a:t>
            </a:r>
            <a:r>
              <a:rPr lang="en-US" sz="1900" b="1" dirty="0"/>
              <a:t> dito ay mga </a:t>
            </a:r>
            <a:r>
              <a:rPr lang="en-US" sz="1900" b="1" dirty="0" err="1"/>
              <a:t>simbolo</a:t>
            </a:r>
            <a:r>
              <a:rPr lang="en-US" sz="1900" b="1" dirty="0"/>
              <a:t> </a:t>
            </a:r>
            <a:r>
              <a:rPr lang="en-US" sz="1900" b="1" dirty="0" err="1"/>
              <a:t>upang</a:t>
            </a:r>
            <a:r>
              <a:rPr lang="en-US" sz="1900" b="1" dirty="0"/>
              <a:t> </a:t>
            </a:r>
            <a:r>
              <a:rPr lang="en-US" sz="1900" b="1" dirty="0" err="1"/>
              <a:t>ipaliwanag</a:t>
            </a:r>
            <a:r>
              <a:rPr lang="en-US" sz="1900" b="1" dirty="0"/>
              <a:t> ang </a:t>
            </a:r>
            <a:r>
              <a:rPr lang="en-US" sz="1900" b="1" dirty="0" err="1"/>
              <a:t>detalye</a:t>
            </a:r>
            <a:r>
              <a:rPr lang="en-US" sz="1900" b="1" dirty="0"/>
              <a:t> ng Plano ng </a:t>
            </a:r>
            <a:r>
              <a:rPr lang="en-US" sz="1900" b="1" dirty="0" err="1"/>
              <a:t>Kaligtasan</a:t>
            </a:r>
            <a:r>
              <a:rPr lang="es-ES" sz="19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5493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PARABULA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44416" y="4955287"/>
            <a:ext cx="5747584" cy="9694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1900" b="1" dirty="0">
                <a:solidFill>
                  <a:schemeClr val="accent1">
                    <a:lumMod val="75000"/>
                  </a:schemeClr>
                </a:solidFill>
              </a:rPr>
              <a:t>Isaias 5:1-7</a:t>
            </a:r>
            <a:r>
              <a:rPr lang="es-ES" sz="1900" b="1" dirty="0"/>
              <a:t>. </a:t>
            </a:r>
            <a:r>
              <a:rPr lang="es-ES" sz="1900" b="1" dirty="0" err="1"/>
              <a:t>Gumamit</a:t>
            </a:r>
            <a:r>
              <a:rPr lang="es-ES" sz="1900" b="1" dirty="0"/>
              <a:t> ng mga </a:t>
            </a:r>
            <a:r>
              <a:rPr lang="es-ES" sz="1900" b="1" dirty="0" err="1"/>
              <a:t>parabula</a:t>
            </a:r>
            <a:r>
              <a:rPr lang="es-ES" sz="1900" b="1" dirty="0"/>
              <a:t> ang mga </a:t>
            </a:r>
            <a:r>
              <a:rPr lang="es-ES" sz="1900" b="1" dirty="0" err="1"/>
              <a:t>propeta</a:t>
            </a:r>
            <a:r>
              <a:rPr lang="es-ES" sz="1900" b="1" dirty="0"/>
              <a:t> </a:t>
            </a:r>
            <a:r>
              <a:rPr lang="es-ES" sz="1900" b="1" dirty="0" err="1"/>
              <a:t>upang</a:t>
            </a:r>
            <a:r>
              <a:rPr lang="es-ES" sz="1900" b="1" dirty="0"/>
              <a:t> </a:t>
            </a:r>
            <a:r>
              <a:rPr lang="es-ES" sz="1900" b="1" dirty="0" err="1"/>
              <a:t>tawagin</a:t>
            </a:r>
            <a:r>
              <a:rPr lang="es-ES" sz="1900" b="1" dirty="0"/>
              <a:t> ang mga tao sa </a:t>
            </a:r>
            <a:r>
              <a:rPr lang="es-ES" sz="1900" b="1" dirty="0" err="1"/>
              <a:t>pagbulaybulay</a:t>
            </a:r>
            <a:r>
              <a:rPr lang="es-ES" sz="1900" b="1" dirty="0"/>
              <a:t> sa </a:t>
            </a:r>
            <a:r>
              <a:rPr lang="es-ES" sz="1900" b="1" dirty="0" err="1"/>
              <a:t>espiritwal</a:t>
            </a:r>
            <a:r>
              <a:rPr lang="es-ES" sz="1900" b="1" dirty="0"/>
              <a:t> </a:t>
            </a:r>
            <a:r>
              <a:rPr lang="es-ES" sz="1900" b="1" dirty="0" err="1"/>
              <a:t>nilang</a:t>
            </a:r>
            <a:r>
              <a:rPr lang="es-ES" sz="1900" b="1" dirty="0"/>
              <a:t> </a:t>
            </a:r>
            <a:r>
              <a:rPr lang="es-ES" sz="1900" b="1" dirty="0" err="1"/>
              <a:t>kalagayan</a:t>
            </a:r>
            <a:r>
              <a:rPr lang="es-ES" sz="19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165370" y="3578254"/>
            <a:ext cx="5124612" cy="9694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900" b="1" dirty="0">
                <a:solidFill>
                  <a:srgbClr val="BEA60B"/>
                </a:solidFill>
              </a:rPr>
              <a:t>Juan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</a:rPr>
              <a:t> 15:1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Gumamit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mga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simbolo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si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Hesus</a:t>
            </a:r>
            <a:r>
              <a:rPr kumimoji="0" lang="es-E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upang</a:t>
            </a:r>
            <a:r>
              <a:rPr kumimoji="0" lang="es-E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ipaliwanag</a:t>
            </a:r>
            <a:r>
              <a:rPr kumimoji="0" lang="es-E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</a:t>
            </a:r>
            <a:r>
              <a:rPr kumimoji="0" lang="es-E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sariling</a:t>
            </a:r>
            <a:r>
              <a:rPr kumimoji="0" lang="es-E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s-E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misyon</a:t>
            </a:r>
            <a:r>
              <a:rPr lang="en-US" sz="1900" b="1" dirty="0">
                <a:solidFill>
                  <a:prstClr val="black"/>
                </a:solidFill>
              </a:rPr>
              <a:t>, gaya ng liwanag, </a:t>
            </a:r>
            <a:r>
              <a:rPr lang="en-US" sz="1900" b="1" dirty="0" err="1">
                <a:solidFill>
                  <a:prstClr val="black"/>
                </a:solidFill>
              </a:rPr>
              <a:t>baging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mabuting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pastol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165370" y="2296146"/>
            <a:ext cx="5124612" cy="126188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900" b="1" dirty="0">
                <a:solidFill>
                  <a:srgbClr val="CC0000"/>
                </a:solidFill>
              </a:rPr>
              <a:t>Apocalipsis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</a:rPr>
              <a:t> 13:2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Gumamit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ng mga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simbolo</a:t>
            </a:r>
            <a:r>
              <a:rPr kumimoji="0" lang="es-E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ang </a:t>
            </a:r>
            <a:r>
              <a:rPr lang="en-US" sz="1900" b="1" dirty="0">
                <a:solidFill>
                  <a:prstClr val="black"/>
                </a:solidFill>
              </a:rPr>
              <a:t>Daniel at </a:t>
            </a:r>
            <a:r>
              <a:rPr lang="en-US" sz="1900" b="1" dirty="0" err="1">
                <a:solidFill>
                  <a:prstClr val="black"/>
                </a:solidFill>
              </a:rPr>
              <a:t>Apocalipsis</a:t>
            </a:r>
            <a:r>
              <a:rPr lang="en-US" sz="1900" b="1" dirty="0">
                <a:solidFill>
                  <a:prstClr val="black"/>
                </a:solidFill>
              </a:rPr>
              <a:t> (gaya ng mga </a:t>
            </a:r>
            <a:r>
              <a:rPr lang="en-US" sz="1900" b="1" dirty="0" err="1">
                <a:solidFill>
                  <a:prstClr val="black"/>
                </a:solidFill>
              </a:rPr>
              <a:t>hayop</a:t>
            </a:r>
            <a:r>
              <a:rPr lang="en-US" sz="1900" b="1" dirty="0">
                <a:solidFill>
                  <a:prstClr val="black"/>
                </a:solidFill>
              </a:rPr>
              <a:t>, mga </a:t>
            </a:r>
            <a:r>
              <a:rPr lang="en-US" sz="1900" b="1" dirty="0" err="1">
                <a:solidFill>
                  <a:prstClr val="black"/>
                </a:solidFill>
              </a:rPr>
              <a:t>sungay</a:t>
            </a:r>
            <a:r>
              <a:rPr lang="en-US" sz="1900" b="1" dirty="0">
                <a:solidFill>
                  <a:prstClr val="black"/>
                </a:solidFill>
              </a:rPr>
              <a:t>, …) </a:t>
            </a:r>
            <a:r>
              <a:rPr lang="en-US" sz="1900" b="1" dirty="0" err="1">
                <a:solidFill>
                  <a:prstClr val="black"/>
                </a:solidFill>
              </a:rPr>
              <a:t>ipang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ipakita</a:t>
            </a:r>
            <a:r>
              <a:rPr lang="en-US" sz="1900" b="1" dirty="0">
                <a:solidFill>
                  <a:prstClr val="black"/>
                </a:solidFill>
              </a:rPr>
              <a:t> ang mga </a:t>
            </a:r>
            <a:r>
              <a:rPr lang="en-US" sz="1900" b="1" dirty="0" err="1">
                <a:solidFill>
                  <a:prstClr val="black"/>
                </a:solidFill>
              </a:rPr>
              <a:t>katotohanan</a:t>
            </a:r>
            <a:r>
              <a:rPr lang="en-US" sz="1900" b="1" dirty="0">
                <a:solidFill>
                  <a:prstClr val="black"/>
                </a:solidFill>
              </a:rPr>
              <a:t> sa </a:t>
            </a:r>
            <a:r>
              <a:rPr lang="en-US" sz="1900" b="1" dirty="0" err="1">
                <a:solidFill>
                  <a:prstClr val="black"/>
                </a:solidFill>
              </a:rPr>
              <a:t>kasaysayan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5900580"/>
            <a:ext cx="5747584" cy="9694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1900" b="1" dirty="0">
                <a:solidFill>
                  <a:srgbClr val="339933"/>
                </a:solidFill>
              </a:rPr>
              <a:t>Mateo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</a:rPr>
              <a:t> 13:5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kumimoji="0" lang="es-E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Gumamit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si </a:t>
            </a:r>
            <a:r>
              <a:rPr lang="en-US" sz="1900" b="1" noProof="0" dirty="0">
                <a:solidFill>
                  <a:prstClr val="black"/>
                </a:solidFill>
              </a:rPr>
              <a:t>H</a:t>
            </a:r>
            <a:r>
              <a:rPr lang="en-US" sz="1900" b="1" dirty="0" err="1">
                <a:solidFill>
                  <a:prstClr val="black"/>
                </a:solidFill>
              </a:rPr>
              <a:t>esus</a:t>
            </a:r>
            <a:r>
              <a:rPr lang="en-US" sz="1900" b="1" dirty="0">
                <a:solidFill>
                  <a:prstClr val="black"/>
                </a:solidFill>
              </a:rPr>
              <a:t> ng maraming </a:t>
            </a:r>
            <a:r>
              <a:rPr lang="en-US" sz="1900" b="1" dirty="0" err="1">
                <a:solidFill>
                  <a:prstClr val="black"/>
                </a:solidFill>
              </a:rPr>
              <a:t>parabula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upang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magturo</a:t>
            </a:r>
            <a:r>
              <a:rPr lang="en-US" sz="1900" b="1" dirty="0">
                <a:solidFill>
                  <a:prstClr val="black"/>
                </a:solidFill>
              </a:rPr>
              <a:t> ng mga </a:t>
            </a:r>
            <a:r>
              <a:rPr lang="en-US" sz="1900" b="1" dirty="0" err="1">
                <a:solidFill>
                  <a:prstClr val="black"/>
                </a:solidFill>
              </a:rPr>
              <a:t>espiritwal</a:t>
            </a:r>
            <a:r>
              <a:rPr lang="en-US" sz="1900" b="1" dirty="0">
                <a:solidFill>
                  <a:prstClr val="black"/>
                </a:solidFill>
              </a:rPr>
              <a:t> na </a:t>
            </a:r>
            <a:r>
              <a:rPr lang="en-US" sz="1900" b="1" dirty="0" err="1">
                <a:solidFill>
                  <a:prstClr val="black"/>
                </a:solidFill>
              </a:rPr>
              <a:t>katotohanan</a:t>
            </a:r>
            <a:r>
              <a:rPr kumimoji="0" lang="es-E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388058" y="631071"/>
            <a:ext cx="941588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“Ang Biblia ay </a:t>
            </a:r>
            <a:r>
              <a:rPr lang="en-US" sz="2400" b="1" dirty="0" err="1">
                <a:latin typeface="Constantia" panose="02030602050306030303" pitchFamily="18" charset="0"/>
              </a:rPr>
              <a:t>naghahayag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katotohanan</a:t>
            </a:r>
            <a:r>
              <a:rPr lang="en-US" sz="2400" b="1" dirty="0">
                <a:latin typeface="Constantia" panose="02030602050306030303" pitchFamily="18" charset="0"/>
              </a:rPr>
              <a:t> sa isang sampling </a:t>
            </a:r>
            <a:r>
              <a:rPr lang="en-US" sz="2400" b="1" dirty="0" err="1">
                <a:latin typeface="Constantia" panose="02030602050306030303" pitchFamily="18" charset="0"/>
              </a:rPr>
              <a:t>paraang</a:t>
            </a:r>
            <a:r>
              <a:rPr lang="en-US" sz="2400" b="1" dirty="0">
                <a:latin typeface="Constantia" panose="02030602050306030303" pitchFamily="18" charset="0"/>
              </a:rPr>
              <a:t> at sa </a:t>
            </a:r>
            <a:r>
              <a:rPr lang="en-US" sz="2400" b="1" dirty="0" err="1">
                <a:latin typeface="Constantia" panose="02030602050306030303" pitchFamily="18" charset="0"/>
              </a:rPr>
              <a:t>walang-pagkukulang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pag</a:t>
            </a:r>
            <a:r>
              <a:rPr lang="en-US" sz="2400" b="1" dirty="0">
                <a:latin typeface="Constantia" panose="02030602050306030303" pitchFamily="18" charset="0"/>
              </a:rPr>
              <a:t>- </a:t>
            </a:r>
            <a:r>
              <a:rPr lang="en-US" sz="2400" b="1" dirty="0" err="1">
                <a:latin typeface="Constantia" panose="02030602050306030303" pitchFamily="18" charset="0"/>
              </a:rPr>
              <a:t>tugon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panganga-ilangan</a:t>
            </a:r>
            <a:r>
              <a:rPr lang="en-US" sz="2400" b="1" dirty="0">
                <a:latin typeface="Constantia" panose="02030602050306030303" pitchFamily="18" charset="0"/>
              </a:rPr>
              <a:t> at </a:t>
            </a:r>
            <a:r>
              <a:rPr lang="en-US" sz="2400" b="1" dirty="0" err="1">
                <a:latin typeface="Constantia" panose="02030602050306030303" pitchFamily="18" charset="0"/>
              </a:rPr>
              <a:t>hangarin</a:t>
            </a:r>
            <a:r>
              <a:rPr lang="en-US" sz="2400" b="1" dirty="0">
                <a:latin typeface="Constantia" panose="02030602050306030303" pitchFamily="18" charset="0"/>
              </a:rPr>
              <a:t> ng puso ng </a:t>
            </a:r>
            <a:r>
              <a:rPr lang="en-US" sz="2400" b="1" dirty="0" err="1">
                <a:latin typeface="Constantia" panose="02030602050306030303" pitchFamily="18" charset="0"/>
              </a:rPr>
              <a:t>tao</a:t>
            </a:r>
            <a:r>
              <a:rPr lang="en-US" sz="2400" b="1" dirty="0"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latin typeface="Constantia" panose="02030602050306030303" pitchFamily="18" charset="0"/>
              </a:rPr>
              <a:t>siyang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nagpapanggilalas</a:t>
            </a:r>
            <a:r>
              <a:rPr lang="en-US" sz="2400" b="1" dirty="0">
                <a:latin typeface="Constantia" panose="02030602050306030303" pitchFamily="18" charset="0"/>
              </a:rPr>
              <a:t> at </a:t>
            </a:r>
            <a:r>
              <a:rPr lang="en-US" sz="2400" b="1" dirty="0" err="1">
                <a:latin typeface="Constantia" panose="02030602050306030303" pitchFamily="18" charset="0"/>
              </a:rPr>
              <a:t>gumagayuma</a:t>
            </a:r>
            <a:r>
              <a:rPr lang="en-US" sz="2400" b="1" dirty="0">
                <a:latin typeface="Constantia" panose="02030602050306030303" pitchFamily="18" charset="0"/>
              </a:rPr>
              <a:t> sa mga may </a:t>
            </a:r>
            <a:r>
              <a:rPr lang="en-US" sz="2400" b="1" dirty="0" err="1">
                <a:latin typeface="Constantia" panose="02030602050306030303" pitchFamily="18" charset="0"/>
              </a:rPr>
              <a:t>napakataas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pinag-aralan</a:t>
            </a:r>
            <a:r>
              <a:rPr lang="en-US" sz="2400" b="1" dirty="0">
                <a:latin typeface="Constantia" panose="02030602050306030303" pitchFamily="18" charset="0"/>
              </a:rPr>
              <a:t>, at sa </a:t>
            </a:r>
            <a:r>
              <a:rPr lang="en-US" sz="2400" b="1" dirty="0" err="1">
                <a:latin typeface="Constantia" panose="02030602050306030303" pitchFamily="18" charset="0"/>
              </a:rPr>
              <a:t>kabilang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dako</a:t>
            </a:r>
            <a:r>
              <a:rPr lang="en-US" sz="2400" b="1" dirty="0">
                <a:latin typeface="Constantia" panose="02030602050306030303" pitchFamily="18" charset="0"/>
              </a:rPr>
              <a:t> naman ay </a:t>
            </a:r>
            <a:r>
              <a:rPr lang="en-US" sz="2400" b="1" dirty="0" err="1">
                <a:latin typeface="Constantia" panose="02030602050306030303" pitchFamily="18" charset="0"/>
              </a:rPr>
              <a:t>tumutulong</a:t>
            </a:r>
            <a:r>
              <a:rPr lang="en-US" sz="2400" b="1" dirty="0">
                <a:latin typeface="Constantia" panose="02030602050306030303" pitchFamily="18" charset="0"/>
              </a:rPr>
              <a:t> sa mga </a:t>
            </a:r>
            <a:r>
              <a:rPr lang="en-US" sz="2400" b="1" dirty="0" err="1">
                <a:latin typeface="Constantia" panose="02030602050306030303" pitchFamily="18" charset="0"/>
              </a:rPr>
              <a:t>mababa</a:t>
            </a:r>
            <a:r>
              <a:rPr lang="en-US" sz="2400" b="1" dirty="0">
                <a:latin typeface="Constantia" panose="02030602050306030303" pitchFamily="18" charset="0"/>
              </a:rPr>
              <a:t> at </a:t>
            </a:r>
            <a:r>
              <a:rPr lang="en-US" sz="2400" b="1" dirty="0" err="1">
                <a:latin typeface="Constantia" panose="02030602050306030303" pitchFamily="18" charset="0"/>
              </a:rPr>
              <a:t>hindi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nagsipag-aral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upang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kanilang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makilala</a:t>
            </a:r>
            <a:r>
              <a:rPr lang="en-US" sz="2400" b="1" dirty="0">
                <a:latin typeface="Constantia" panose="02030602050306030303" pitchFamily="18" charset="0"/>
              </a:rPr>
              <a:t> ang </a:t>
            </a:r>
            <a:r>
              <a:rPr lang="en-US" sz="2400" b="1" dirty="0" err="1">
                <a:latin typeface="Constantia" panose="02030602050306030303" pitchFamily="18" charset="0"/>
              </a:rPr>
              <a:t>daan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kaligtasan</a:t>
            </a:r>
            <a:r>
              <a:rPr lang="en-US" sz="2400" b="1" dirty="0">
                <a:latin typeface="Constantia" panose="02030602050306030303" pitchFamily="18" charset="0"/>
              </a:rPr>
              <a:t>. […] Sa </a:t>
            </a:r>
            <a:r>
              <a:rPr lang="en-US" sz="2400" b="1" dirty="0" err="1">
                <a:latin typeface="Constantia" panose="02030602050306030303" pitchFamily="18" charset="0"/>
              </a:rPr>
              <a:t>ganya’y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nalala</a:t>
            </a:r>
            <a:r>
              <a:rPr lang="en-US" sz="2400" b="1" dirty="0">
                <a:latin typeface="Constantia" panose="02030602050306030303" pitchFamily="18" charset="0"/>
              </a:rPr>
              <a:t>- had sa atin ang </a:t>
            </a:r>
            <a:r>
              <a:rPr lang="en-US" sz="2400" b="1" dirty="0" err="1">
                <a:latin typeface="Constantia" panose="02030602050306030303" pitchFamily="18" charset="0"/>
              </a:rPr>
              <a:t>panukala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pagtubos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upang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makita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bawa’t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tao</a:t>
            </a:r>
            <a:r>
              <a:rPr lang="en-US" sz="2400" b="1" dirty="0">
                <a:latin typeface="Constantia" panose="02030602050306030303" pitchFamily="18" charset="0"/>
              </a:rPr>
              <a:t> ang mga </a:t>
            </a:r>
            <a:r>
              <a:rPr lang="en-US" sz="2400" b="1" dirty="0" err="1">
                <a:latin typeface="Constantia" panose="02030602050306030303" pitchFamily="18" charset="0"/>
              </a:rPr>
              <a:t>hakbanging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gagawin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niya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pagsisisi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harapan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Diyos</a:t>
            </a:r>
            <a:r>
              <a:rPr lang="en-US" sz="2400" b="1" dirty="0">
                <a:latin typeface="Constantia" panose="02030602050306030303" pitchFamily="18" charset="0"/>
              </a:rPr>
              <a:t> at sa </a:t>
            </a:r>
            <a:r>
              <a:rPr lang="en-US" sz="2400" b="1" dirty="0" err="1">
                <a:latin typeface="Constantia" panose="02030602050306030303" pitchFamily="18" charset="0"/>
              </a:rPr>
              <a:t>pananampalataya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ating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Panginoong</a:t>
            </a:r>
            <a:r>
              <a:rPr lang="en-US" sz="2400" b="1" dirty="0">
                <a:latin typeface="Constantia" panose="02030602050306030303" pitchFamily="18" charset="0"/>
              </a:rPr>
              <a:t> Jesu-Kristo, </a:t>
            </a:r>
            <a:r>
              <a:rPr lang="en-US" sz="2400" b="1" dirty="0" err="1">
                <a:latin typeface="Constantia" panose="02030602050306030303" pitchFamily="18" charset="0"/>
              </a:rPr>
              <a:t>upang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siya’y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maligtas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paraang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itinakda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Diyos</a:t>
            </a:r>
            <a:r>
              <a:rPr lang="en-US" sz="2400" b="1" dirty="0">
                <a:latin typeface="Constantia" panose="02030602050306030303" pitchFamily="18" charset="0"/>
              </a:rPr>
              <a:t>. […] Kung kailan </a:t>
            </a:r>
            <a:r>
              <a:rPr lang="en-US" sz="2400" b="1" dirty="0" err="1">
                <a:latin typeface="Constantia" panose="02030602050306030303" pitchFamily="18" charset="0"/>
              </a:rPr>
              <a:t>niya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lalong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sina</a:t>
            </a:r>
            <a:r>
              <a:rPr lang="en-US" sz="2400" b="1" dirty="0">
                <a:latin typeface="Constantia" panose="02030602050306030303" pitchFamily="18" charset="0"/>
              </a:rPr>
              <a:t>- </a:t>
            </a:r>
            <a:r>
              <a:rPr lang="en-US" sz="2400" b="1" dirty="0" err="1">
                <a:latin typeface="Constantia" panose="02030602050306030303" pitchFamily="18" charset="0"/>
              </a:rPr>
              <a:t>saliksik</a:t>
            </a:r>
            <a:r>
              <a:rPr lang="en-US" sz="2400" b="1" dirty="0">
                <a:latin typeface="Constantia" panose="02030602050306030303" pitchFamily="18" charset="0"/>
              </a:rPr>
              <a:t> ang Biblia ay </a:t>
            </a:r>
            <a:r>
              <a:rPr lang="en-US" sz="2400" b="1" dirty="0" err="1">
                <a:latin typeface="Constantia" panose="02030602050306030303" pitchFamily="18" charset="0"/>
              </a:rPr>
              <a:t>saka</a:t>
            </a:r>
            <a:r>
              <a:rPr lang="en-US" sz="2400" b="1" dirty="0">
                <a:latin typeface="Constantia" panose="02030602050306030303" pitchFamily="18" charset="0"/>
              </a:rPr>
              <a:t> naman </a:t>
            </a:r>
            <a:r>
              <a:rPr lang="en-US" sz="2400" b="1" dirty="0" err="1">
                <a:latin typeface="Constantia" panose="02030602050306030303" pitchFamily="18" charset="0"/>
              </a:rPr>
              <a:t>lalong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nagtitibay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kanyang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pag-iisip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ito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nga</a:t>
            </a:r>
            <a:r>
              <a:rPr lang="en-US" sz="2400" b="1" dirty="0">
                <a:latin typeface="Constantia" panose="02030602050306030303" pitchFamily="18" charset="0"/>
              </a:rPr>
              <a:t> ay </a:t>
            </a:r>
            <a:r>
              <a:rPr lang="en-US" sz="2400" b="1" dirty="0" err="1">
                <a:latin typeface="Constantia" panose="02030602050306030303" pitchFamily="18" charset="0"/>
              </a:rPr>
              <a:t>salita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Diyos</a:t>
            </a:r>
            <a:r>
              <a:rPr lang="en-US" sz="2400" b="1" dirty="0"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latin typeface="Constantia" panose="02030602050306030303" pitchFamily="18" charset="0"/>
              </a:rPr>
              <a:t>buhay</a:t>
            </a:r>
            <a:r>
              <a:rPr lang="en-US" sz="2400" b="1" dirty="0">
                <a:latin typeface="Constantia" panose="02030602050306030303" pitchFamily="18" charset="0"/>
              </a:rPr>
              <a:t>, at ang </a:t>
            </a:r>
            <a:r>
              <a:rPr lang="en-US" sz="2400" b="1" dirty="0" err="1">
                <a:latin typeface="Constantia" panose="02030602050306030303" pitchFamily="18" charset="0"/>
              </a:rPr>
              <a:t>pagmamatuwid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tao’y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yumuyuko</a:t>
            </a:r>
            <a:r>
              <a:rPr lang="en-US" sz="2400" b="1" dirty="0">
                <a:latin typeface="Constantia" panose="02030602050306030303" pitchFamily="18" charset="0"/>
              </a:rPr>
              <a:t> sa </a:t>
            </a:r>
            <a:r>
              <a:rPr lang="en-US" sz="2400" b="1" dirty="0" err="1">
                <a:latin typeface="Constantia" panose="02030602050306030303" pitchFamily="18" charset="0"/>
              </a:rPr>
              <a:t>harap</a:t>
            </a:r>
            <a:r>
              <a:rPr lang="en-US" sz="2400" b="1" dirty="0">
                <a:latin typeface="Constantia" panose="02030602050306030303" pitchFamily="18" charset="0"/>
              </a:rPr>
              <a:t> ng </a:t>
            </a:r>
            <a:r>
              <a:rPr lang="en-US" sz="2400" b="1" dirty="0" err="1">
                <a:latin typeface="Constantia" panose="02030602050306030303" pitchFamily="18" charset="0"/>
              </a:rPr>
              <a:t>karangalan</a:t>
            </a:r>
            <a:r>
              <a:rPr lang="en-US" sz="2400" b="1" dirty="0">
                <a:latin typeface="Constantia" panose="02030602050306030303" pitchFamily="18" charset="0"/>
              </a:rPr>
              <a:t> ng banal na </a:t>
            </a:r>
            <a:r>
              <a:rPr lang="en-US" sz="2400" b="1" dirty="0" err="1">
                <a:latin typeface="Constantia" panose="02030602050306030303" pitchFamily="18" charset="0"/>
              </a:rPr>
              <a:t>pahayag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409831" y="5809440"/>
            <a:ext cx="31801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EGW (</a:t>
            </a:r>
            <a:r>
              <a:rPr lang="en-US" sz="1600" b="1" dirty="0" err="1"/>
              <a:t>Paglapit</a:t>
            </a:r>
            <a:r>
              <a:rPr lang="en-US" sz="1600" b="1" dirty="0"/>
              <a:t> Kay Kristo, p. 107)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237598" y="4394949"/>
            <a:ext cx="51653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Ipinunto</a:t>
            </a:r>
            <a:r>
              <a:rPr lang="en-US" sz="2000" b="1" dirty="0"/>
              <a:t> </a:t>
            </a:r>
            <a:r>
              <a:rPr lang="en-US" sz="2000" b="1" dirty="0" err="1"/>
              <a:t>nya</a:t>
            </a:r>
            <a:r>
              <a:rPr lang="en-US" sz="2000" b="1" dirty="0"/>
              <a:t> na </a:t>
            </a:r>
            <a:r>
              <a:rPr lang="en-US" sz="2000" b="1" dirty="0" err="1"/>
              <a:t>hindi</a:t>
            </a:r>
            <a:r>
              <a:rPr lang="en-US" sz="2000" b="1" dirty="0"/>
              <a:t> lahat ng </a:t>
            </a:r>
            <a:r>
              <a:rPr lang="en-US" sz="2000" b="1" dirty="0" err="1"/>
              <a:t>karanasan</a:t>
            </a:r>
            <a:r>
              <a:rPr lang="en-US" sz="2000" b="1" dirty="0"/>
              <a:t> ng </a:t>
            </a:r>
            <a:r>
              <a:rPr lang="en-US" sz="2000" b="1" dirty="0" err="1"/>
              <a:t>tao</a:t>
            </a:r>
            <a:r>
              <a:rPr lang="en-US" sz="2000" b="1" dirty="0"/>
              <a:t> at lahat ng mga </a:t>
            </a:r>
            <a:r>
              <a:rPr lang="en-US" sz="2000" b="1" dirty="0" err="1"/>
              <a:t>naipahayag</a:t>
            </a:r>
            <a:r>
              <a:rPr lang="en-US" sz="2000" b="1" dirty="0"/>
              <a:t> </a:t>
            </a:r>
            <a:r>
              <a:rPr lang="en-US" sz="2000" b="1" dirty="0" err="1"/>
              <a:t>nya</a:t>
            </a:r>
            <a:r>
              <a:rPr lang="en-US" sz="2000" b="1" dirty="0"/>
              <a:t> ay </a:t>
            </a:r>
            <a:r>
              <a:rPr lang="en-US" sz="2000" b="1" dirty="0" err="1"/>
              <a:t>kinasihan</a:t>
            </a:r>
            <a:r>
              <a:rPr lang="en-US" sz="2000" b="1" dirty="0"/>
              <a:t>. </a:t>
            </a:r>
            <a:r>
              <a:rPr lang="en-US" sz="2000" b="1" dirty="0" err="1"/>
              <a:t>Mahalaga</a:t>
            </a:r>
            <a:r>
              <a:rPr lang="en-US" sz="2000" b="1" dirty="0"/>
              <a:t> na </a:t>
            </a:r>
            <a:r>
              <a:rPr lang="en-US" sz="2000" b="1" dirty="0" err="1"/>
              <a:t>isaisip</a:t>
            </a:r>
            <a:r>
              <a:rPr lang="en-US" sz="2000" b="1" dirty="0"/>
              <a:t> </a:t>
            </a:r>
            <a:r>
              <a:rPr lang="en-US" sz="2000" b="1" dirty="0" err="1"/>
              <a:t>ito</a:t>
            </a:r>
            <a:r>
              <a:rPr lang="en-US" sz="2000" b="1" dirty="0"/>
              <a:t> kung </a:t>
            </a:r>
            <a:r>
              <a:rPr lang="en-US" sz="2000" b="1" dirty="0" err="1"/>
              <a:t>nagbabasa</a:t>
            </a:r>
            <a:r>
              <a:rPr lang="en-US" sz="2000" b="1" dirty="0"/>
              <a:t>  at nag-</a:t>
            </a:r>
            <a:r>
              <a:rPr lang="en-US" sz="2000" b="1" dirty="0" err="1"/>
              <a:t>aaral</a:t>
            </a:r>
            <a:r>
              <a:rPr lang="en-US" sz="2000" b="1" dirty="0"/>
              <a:t> ng </a:t>
            </a:r>
            <a:r>
              <a:rPr lang="en-US" sz="2000" b="1" dirty="0" err="1"/>
              <a:t>kanyang</a:t>
            </a:r>
            <a:r>
              <a:rPr lang="en-US" sz="2000" b="1" dirty="0"/>
              <a:t> mga sulat at </a:t>
            </a:r>
            <a:r>
              <a:rPr lang="en-US" sz="2000" b="1" dirty="0" err="1"/>
              <a:t>karanasan</a:t>
            </a:r>
            <a:r>
              <a:rPr lang="en-US" sz="2000" b="1" dirty="0"/>
              <a:t>, </a:t>
            </a:r>
            <a:r>
              <a:rPr lang="en-US" sz="2000" b="1" dirty="0" err="1"/>
              <a:t>lalo</a:t>
            </a:r>
            <a:r>
              <a:rPr lang="en-US" sz="2000" b="1" dirty="0"/>
              <a:t> na ang </a:t>
            </a:r>
            <a:r>
              <a:rPr lang="en-US" sz="2000" b="1" dirty="0" err="1"/>
              <a:t>kanyang</a:t>
            </a:r>
            <a:r>
              <a:rPr lang="en-US" sz="2000" b="1" dirty="0"/>
              <a:t> mga </a:t>
            </a:r>
            <a:r>
              <a:rPr lang="en-US" sz="2000" b="1" dirty="0" err="1"/>
              <a:t>liham</a:t>
            </a:r>
            <a:r>
              <a:rPr lang="en-US" sz="2000" b="1" dirty="0"/>
              <a:t> at mga </a:t>
            </a:r>
            <a:r>
              <a:rPr lang="en-US" sz="2000" b="1" dirty="0" err="1"/>
              <a:t>talaarawan</a:t>
            </a:r>
            <a:r>
              <a:rPr lang="en-US" sz="2000" b="1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APENDIKS:</a:t>
            </a:r>
            <a:r>
              <a:rPr lang="es-ES" sz="3200" dirty="0"/>
              <a:t> </a:t>
            </a:r>
            <a:r>
              <a:rPr lang="en-US" sz="3200" dirty="0"/>
              <a:t>PAHAYAG AT INSPIRASYON KAY ELLEN G. WHITE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25227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Kinilala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niya</a:t>
            </a:r>
            <a:r>
              <a:rPr lang="en-US" sz="2000" b="1" dirty="0">
                <a:solidFill>
                  <a:prstClr val="black"/>
                </a:solidFill>
              </a:rPr>
              <a:t> na sa </a:t>
            </a:r>
            <a:r>
              <a:rPr lang="en-US" sz="2000" b="1" dirty="0" err="1">
                <a:solidFill>
                  <a:prstClr val="black"/>
                </a:solidFill>
              </a:rPr>
              <a:t>proseso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paghahayag</a:t>
            </a:r>
            <a:r>
              <a:rPr lang="en-US" sz="2000" b="1" dirty="0">
                <a:solidFill>
                  <a:prstClr val="black"/>
                </a:solidFill>
              </a:rPr>
              <a:t> ay </a:t>
            </a:r>
            <a:r>
              <a:rPr lang="en-US" sz="2000" b="1" dirty="0" err="1">
                <a:solidFill>
                  <a:prstClr val="black"/>
                </a:solidFill>
              </a:rPr>
              <a:t>kabilang</a:t>
            </a:r>
            <a:r>
              <a:rPr lang="en-US" sz="2000" b="1" dirty="0">
                <a:solidFill>
                  <a:prstClr val="black"/>
                </a:solidFill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</a:rPr>
              <a:t>pag-uusap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Diyos</a:t>
            </a:r>
            <a:r>
              <a:rPr lang="en-US" sz="2000" b="1" dirty="0">
                <a:solidFill>
                  <a:prstClr val="black"/>
                </a:solidFill>
              </a:rPr>
              <a:t> at ng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Ipinapaabot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Diyos</a:t>
            </a:r>
            <a:r>
              <a:rPr lang="en-US" sz="2000" b="1" dirty="0">
                <a:solidFill>
                  <a:prstClr val="black"/>
                </a:solidFill>
              </a:rPr>
              <a:t> ang </a:t>
            </a:r>
            <a:r>
              <a:rPr lang="en-US" sz="2000" b="1" dirty="0" err="1">
                <a:solidFill>
                  <a:prstClr val="black"/>
                </a:solidFill>
              </a:rPr>
              <a:t>Kanyang</a:t>
            </a:r>
            <a:r>
              <a:rPr lang="en-US" sz="2000" b="1" dirty="0">
                <a:solidFill>
                  <a:prstClr val="black"/>
                </a:solidFill>
              </a:rPr>
              <a:t> mga mensahe, </a:t>
            </a:r>
            <a:r>
              <a:rPr lang="en-US" sz="2000" b="1" dirty="0" err="1">
                <a:solidFill>
                  <a:prstClr val="black"/>
                </a:solidFill>
              </a:rPr>
              <a:t>ngunit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ipinapahayag</a:t>
            </a:r>
            <a:r>
              <a:rPr lang="en-US" sz="2000" b="1" dirty="0">
                <a:solidFill>
                  <a:prstClr val="black"/>
                </a:solidFill>
              </a:rPr>
              <a:t> naman ng </a:t>
            </a:r>
            <a:r>
              <a:rPr lang="en-US" sz="2000" b="1" dirty="0" err="1">
                <a:solidFill>
                  <a:prstClr val="black"/>
                </a:solidFill>
              </a:rPr>
              <a:t>propeta</a:t>
            </a:r>
            <a:r>
              <a:rPr lang="en-US" sz="2000" b="1" dirty="0">
                <a:solidFill>
                  <a:prstClr val="black"/>
                </a:solidFill>
              </a:rPr>
              <a:t> ang banal na </a:t>
            </a:r>
            <a:r>
              <a:rPr lang="en-US" sz="2000" b="1" dirty="0" err="1">
                <a:solidFill>
                  <a:prstClr val="black"/>
                </a:solidFill>
              </a:rPr>
              <a:t>utos</a:t>
            </a:r>
            <a:r>
              <a:rPr lang="en-US" sz="2000" b="1" dirty="0">
                <a:solidFill>
                  <a:prstClr val="black"/>
                </a:solidFill>
              </a:rPr>
              <a:t> sa </a:t>
            </a:r>
            <a:r>
              <a:rPr lang="en-US" sz="2000" b="1" dirty="0" err="1">
                <a:solidFill>
                  <a:prstClr val="black"/>
                </a:solidFill>
              </a:rPr>
              <a:t>sarili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niyang</a:t>
            </a:r>
            <a:r>
              <a:rPr lang="en-US" sz="2000" b="1" dirty="0">
                <a:solidFill>
                  <a:prstClr val="black"/>
                </a:solidFill>
              </a:rPr>
              <a:t> mga </a:t>
            </a:r>
            <a:r>
              <a:rPr lang="en-US" sz="2000" b="1" dirty="0" err="1">
                <a:solidFill>
                  <a:prstClr val="black"/>
                </a:solidFill>
              </a:rPr>
              <a:t>salita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Naunawaan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niya</a:t>
            </a:r>
            <a:r>
              <a:rPr lang="en-US" sz="2000" b="1" dirty="0">
                <a:solidFill>
                  <a:prstClr val="black"/>
                </a:solidFill>
              </a:rPr>
              <a:t> ang banal na </a:t>
            </a:r>
            <a:r>
              <a:rPr lang="en-US" sz="2000" b="1" dirty="0" err="1">
                <a:solidFill>
                  <a:prstClr val="black"/>
                </a:solidFill>
              </a:rPr>
              <a:t>pagkasi</a:t>
            </a:r>
            <a:r>
              <a:rPr lang="en-US" sz="2000" b="1" dirty="0">
                <a:solidFill>
                  <a:prstClr val="black"/>
                </a:solidFill>
              </a:rPr>
              <a:t> sa </a:t>
            </a:r>
            <a:r>
              <a:rPr lang="en-US" sz="2000" b="1" dirty="0" err="1">
                <a:solidFill>
                  <a:prstClr val="black"/>
                </a:solidFill>
              </a:rPr>
              <a:t>isipan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bilang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pag-iisa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pahayag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Diyos</a:t>
            </a:r>
            <a:r>
              <a:rPr lang="en-US" sz="2000" b="1" dirty="0">
                <a:solidFill>
                  <a:prstClr val="black"/>
                </a:solidFill>
              </a:rPr>
              <a:t> at ng </a:t>
            </a:r>
            <a:r>
              <a:rPr lang="en-US" sz="2000" b="1" dirty="0" err="1">
                <a:solidFill>
                  <a:prstClr val="black"/>
                </a:solidFill>
              </a:rPr>
              <a:t>karanasan</a:t>
            </a:r>
            <a:r>
              <a:rPr lang="en-US" sz="2000" b="1" dirty="0">
                <a:solidFill>
                  <a:prstClr val="black"/>
                </a:solidFill>
              </a:rPr>
              <a:t> ng </a:t>
            </a:r>
            <a:r>
              <a:rPr lang="en-US" sz="2000" b="1" dirty="0" err="1">
                <a:solidFill>
                  <a:prstClr val="black"/>
                </a:solidFill>
              </a:rPr>
              <a:t>tao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/>
              <a:t>Si Ellen White ay </a:t>
            </a:r>
            <a:r>
              <a:rPr lang="en-US" sz="1900" b="1" dirty="0" err="1"/>
              <a:t>kinasihan</a:t>
            </a:r>
            <a:r>
              <a:rPr lang="en-US" sz="1900" b="1" dirty="0"/>
              <a:t> ng Dios. Ang </a:t>
            </a:r>
            <a:r>
              <a:rPr lang="en-US" sz="1900" b="1" dirty="0" err="1"/>
              <a:t>kanyang</a:t>
            </a:r>
            <a:r>
              <a:rPr lang="en-US" sz="1900" b="1" dirty="0"/>
              <a:t> mga sulat, </a:t>
            </a:r>
            <a:r>
              <a:rPr lang="en-US" sz="1900" b="1" dirty="0" err="1"/>
              <a:t>buhay</a:t>
            </a:r>
            <a:r>
              <a:rPr lang="en-US" sz="1900" b="1" dirty="0"/>
              <a:t>, at </a:t>
            </a:r>
            <a:r>
              <a:rPr lang="en-US" sz="1900" b="1" dirty="0" err="1"/>
              <a:t>kanyang</a:t>
            </a:r>
            <a:r>
              <a:rPr lang="en-US" sz="1900" b="1" dirty="0"/>
              <a:t> </a:t>
            </a:r>
            <a:r>
              <a:rPr lang="en-US" sz="1900" b="1" dirty="0" err="1"/>
              <a:t>paglilingkod</a:t>
            </a:r>
            <a:r>
              <a:rPr lang="en-US" sz="1900" b="1" dirty="0"/>
              <a:t> ay </a:t>
            </a:r>
            <a:r>
              <a:rPr lang="en-US" sz="1900" b="1" dirty="0" err="1"/>
              <a:t>tanda</a:t>
            </a:r>
            <a:r>
              <a:rPr lang="en-US" sz="1900" b="1" dirty="0"/>
              <a:t> ng </a:t>
            </a:r>
            <a:r>
              <a:rPr lang="en-US" sz="1900" b="1" dirty="0" err="1"/>
              <a:t>tunay</a:t>
            </a:r>
            <a:r>
              <a:rPr lang="en-US" sz="1900" b="1" dirty="0"/>
              <a:t> na </a:t>
            </a:r>
            <a:r>
              <a:rPr lang="en-US" sz="1900" b="1" dirty="0" err="1"/>
              <a:t>propeta</a:t>
            </a:r>
            <a:r>
              <a:rPr lang="en-US" sz="1900" b="1" dirty="0"/>
              <a:t>. </a:t>
            </a:r>
            <a:r>
              <a:rPr lang="en-US" sz="1900" b="1" dirty="0" err="1"/>
              <a:t>Tinatangkilik</a:t>
            </a:r>
            <a:r>
              <a:rPr lang="en-US" sz="1900" b="1" dirty="0"/>
              <a:t> </a:t>
            </a:r>
            <a:r>
              <a:rPr lang="en-US" sz="1900" b="1" dirty="0" err="1"/>
              <a:t>nya</a:t>
            </a:r>
            <a:r>
              <a:rPr lang="en-US" sz="1900" b="1" dirty="0"/>
              <a:t> ang </a:t>
            </a:r>
            <a:r>
              <a:rPr lang="en-US" sz="1900" b="1" dirty="0" err="1"/>
              <a:t>parehong</a:t>
            </a:r>
            <a:r>
              <a:rPr lang="en-US" sz="1900" b="1" dirty="0"/>
              <a:t> </a:t>
            </a:r>
            <a:r>
              <a:rPr lang="en-US" sz="1900" b="1" dirty="0" err="1"/>
              <a:t>pagkasi</a:t>
            </a:r>
            <a:r>
              <a:rPr lang="en-US" sz="1900" b="1" dirty="0"/>
              <a:t> sa mga </a:t>
            </a:r>
            <a:r>
              <a:rPr lang="en-US" sz="1900" b="1" dirty="0" err="1"/>
              <a:t>propeta</a:t>
            </a:r>
            <a:r>
              <a:rPr lang="en-US" sz="1900" b="1" dirty="0"/>
              <a:t> sa Biblia, </a:t>
            </a:r>
            <a:r>
              <a:rPr lang="en-US" sz="1900" b="1" dirty="0" err="1"/>
              <a:t>bagaman</a:t>
            </a:r>
            <a:r>
              <a:rPr lang="en-US" sz="1900" b="1" dirty="0"/>
              <a:t> </a:t>
            </a:r>
            <a:r>
              <a:rPr lang="en-US" sz="1900" b="1" dirty="0" err="1"/>
              <a:t>hindi</a:t>
            </a:r>
            <a:r>
              <a:rPr lang="en-US" sz="1900" b="1" dirty="0"/>
              <a:t> </a:t>
            </a:r>
            <a:r>
              <a:rPr lang="en-US" sz="1900" b="1" dirty="0" err="1"/>
              <a:t>nya</a:t>
            </a:r>
            <a:r>
              <a:rPr lang="en-US" sz="1900" b="1" dirty="0"/>
              <a:t> </a:t>
            </a:r>
            <a:r>
              <a:rPr lang="en-US" sz="1900" b="1" dirty="0" err="1"/>
              <a:t>ipinalagay</a:t>
            </a:r>
            <a:r>
              <a:rPr lang="en-US" sz="1900" b="1" dirty="0"/>
              <a:t> ang </a:t>
            </a:r>
            <a:r>
              <a:rPr lang="en-US" sz="1900" b="1" dirty="0" err="1"/>
              <a:t>kanyang</a:t>
            </a:r>
            <a:r>
              <a:rPr lang="en-US" sz="1900" b="1" dirty="0"/>
              <a:t> mga sulat na </a:t>
            </a:r>
            <a:r>
              <a:rPr lang="en-US" sz="1900" b="1" dirty="0" err="1"/>
              <a:t>pantay</a:t>
            </a:r>
            <a:r>
              <a:rPr lang="en-US" sz="1900" b="1" dirty="0"/>
              <a:t> sa </a:t>
            </a:r>
            <a:r>
              <a:rPr lang="en-US" sz="1900" b="1" dirty="0" err="1"/>
              <a:t>Kasulatan</a:t>
            </a:r>
            <a:r>
              <a:rPr lang="en-US" sz="1900" b="1" dirty="0"/>
              <a:t>. Palagi nyang </a:t>
            </a:r>
            <a:r>
              <a:rPr lang="en-US" sz="1900" b="1" dirty="0" err="1"/>
              <a:t>itinuturing</a:t>
            </a:r>
            <a:r>
              <a:rPr lang="en-US" sz="1900" b="1" dirty="0"/>
              <a:t> ang Biblia na may </a:t>
            </a:r>
            <a:r>
              <a:rPr lang="en-US" sz="1900" b="1" dirty="0" err="1"/>
              <a:t>otoridad</a:t>
            </a:r>
            <a:r>
              <a:rPr lang="en-US" sz="1900" b="1" dirty="0"/>
              <a:t> at </a:t>
            </a:r>
            <a:r>
              <a:rPr lang="en-US" sz="1900" b="1" dirty="0" err="1"/>
              <a:t>hindi</a:t>
            </a:r>
            <a:r>
              <a:rPr lang="en-US" sz="1900" b="1" dirty="0"/>
              <a:t> </a:t>
            </a:r>
            <a:r>
              <a:rPr lang="en-US" sz="1900" b="1" dirty="0" err="1"/>
              <a:t>nagkakamaling</a:t>
            </a:r>
            <a:r>
              <a:rPr lang="en-US" sz="1900" b="1" dirty="0"/>
              <a:t> </a:t>
            </a:r>
            <a:r>
              <a:rPr lang="en-US" sz="1900" b="1" dirty="0" err="1"/>
              <a:t>pahayag</a:t>
            </a:r>
            <a:r>
              <a:rPr lang="en-US" sz="1900" b="1" dirty="0"/>
              <a:t> ng Dios.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1699</Words>
  <Application>Microsoft Office PowerPoint</Application>
  <PresentationFormat>Panorámica</PresentationFormat>
  <Paragraphs>78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Comic Sans MS</vt:lpstr>
      <vt:lpstr>Arial</vt:lpstr>
      <vt:lpstr>Aptos Display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79</cp:revision>
  <dcterms:created xsi:type="dcterms:W3CDTF">2026-10-10T16:05:30Z</dcterms:created>
  <dcterms:modified xsi:type="dcterms:W3CDTF">2026-10-30T14:06:04Z</dcterms:modified>
</cp:coreProperties>
</file>