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5" r:id="rId9"/>
    <p:sldId id="262" r:id="rId10"/>
    <p:sldId id="276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,NaRtpd; Nfhl;ghLfis ek;gpdhh;fs;.</a:t>
          </a: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tuk; ngw;wth;fs; NehAw;wth;fis Fzg;gLj;jpdh;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mth;fSf;F vy;yh tp\aq;fSk; nghJthdit.</a:t>
          </a: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jq;fsplk; cs;sij NjitgLgth;fSld; gfph;eJnfhz;ldh;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nghJ$l;lq;fs; elj;jpdhh;fs;</a:t>
          </a: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tPLfspy; $l;lq;fis elj;jpdhh;fs;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mq;Nf mth;fs; fh;j;jUila ,uhNgh[dj;ij nfhz;lhbdhh;fs;</a:t>
          </a: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kfpo;r;rpAlDk; vspikAlDk; tho;e;jdh;</a:t>
          </a: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Njtid Nghw;wpdh;</a:t>
          </a: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,NaRtpd; Nfhl;ghLfis ek;gpdhh;fs;.</a:t>
          </a: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tuk; ngw;wth;fs; NehAw;wth;fis Fzg;gLj;jpdh;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mth;fSf;F vy;yh tp\aq;fSk; nghJthdit.</a:t>
          </a: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jq;fsplk; cs;sij NjitgLgth;fSld; gfph;eJnfhz;ldh;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nghJ$l;lq;fs; elj;jpdhh;fs;</a:t>
          </a: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tPLfspy; $l;lq;fis elj;jpdhh;fs;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mq;Nf mth;fs; fh;j;jUila ,uhNgh[dj;ij nfhz;lhbdhh;fs;</a:t>
          </a: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kfpo;r;rpAlDk; vspikAlDk; tho;e;jdh;</a:t>
          </a: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mth;fs; Njtid Nghw;wpdh;</a:t>
          </a: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ika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gpur;rid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md;gh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my;yJ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Raeykh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Vg;uy;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01590" y="-3810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md;G</a:t>
            </a:r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ek; milahs rpd;dk;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038725" y="1229646"/>
            <a:ext cx="71532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xUthpnyhUth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md;Gs;sth;fshapUe;jhy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mjpdhy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vd;Dila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h;fnsd;W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vy;yhUk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mwpe;Jnfhs;thh;fs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vd;whh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Nahthd;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4754634" y="2009327"/>
            <a:ext cx="742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gpugQ;r Nkhjypy; &lt;Lg;gl;Ls;s xt;nthU jug;gpdUk; mjd; nrhe;j Fzhjpraq;fisf; nfhz;Ls;sdh;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rhj;jhd; ntWj;J mopf;fpwhd;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Njtd; Nerpj;J kPl;nlLf;fpwhh;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4754634" y="5276164"/>
            <a:ext cx="74278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mth;fs; md;gpdhy; jq;fisNa nfhLj;jhh;fs;&gt; mth;fs; kpy;ypad; fzf;fhd kf;fSf;F gadspj;jdh;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</a:t>
            </a:r>
            <a:r>
              <a:rPr lang="en-GB" sz="2000" b="1" dirty="0">
                <a:latin typeface="Tamil Bible" pitchFamily="2" charset="0"/>
              </a:rPr>
              <a:t>d</a:t>
            </a:r>
            <a:r>
              <a:rPr lang="en" sz="2000" b="1" dirty="0">
                <a:latin typeface="Tamil Bible" pitchFamily="2" charset="0"/>
              </a:rPr>
              <a:t>hy; mth;fs; jq;fs; ftdj;ij jq;fis Nehf;fp &lt;h;f;ftpy;iy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ahUf;fhf mth;fs; jq;fs; capiu nfhLf;f jahuhf ,Ue;jhh;fs; vd;why;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jq;fs; ,ul;rfuhfpa ,NaRTf;Nf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4754634" y="3825238"/>
            <a:ext cx="73992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2 kw;Wk; 3Mk; E}w;whz;Lfspd; fpwp];jth;fs; jd;dykw;w md;ig eilKiwg;gLj;jpdh;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,uz;L nghpa njhw;WNeha;fspd; NghJ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160 kw;Wk; 265 tUlq;fspd; NghJ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mth;fs; jq;fs; nrhe;j ghJfhg;ig fUj;jpy; nfhs;shky;&gt; ghjpf;fg;gl;lth;fis ftdpg;gjpy; jq;fis mw;gzpj;Jf; nfhz;ldh;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4735828" y="2914352"/>
            <a:ext cx="7684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xU fl;rp my;yJ kw;nwhU fl;rpiag; gpd;gw;Wgth;fs; ,e;j Kiwfspd;gb nray;gLfpwhh;fs;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Njtid gpd;gw;WNthkhdhy;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gpwhplk; fhl;Lk; md;gpd; %yk; mij fhl;LNthk;</a:t>
            </a:r>
            <a:r>
              <a:rPr lang="en" sz="2000" b="1" dirty="0"/>
              <a:t> (1</a:t>
            </a:r>
            <a:r>
              <a:rPr lang="en" sz="2000" b="1" dirty="0">
                <a:latin typeface="Tamil Bible" pitchFamily="2" charset="0"/>
              </a:rPr>
              <a:t>Nah</a:t>
            </a:r>
            <a:r>
              <a:rPr lang="en" sz="2000" b="1" dirty="0"/>
              <a:t>. 4:20-21)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21168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eP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gag;glhNj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&gt;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ehd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cd;DlNd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 ,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Uf;fpNwd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;@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jpifahNj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&gt;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ehd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cd;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Njtd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;@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ehd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cd;idg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gyg;gLj;jp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cdf;Fr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rfhak;gz;ZNtd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;@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vd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ePjpapd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tyJfuj;jpdhy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cd;idj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srgbClr val="166588"/>
                </a:solidFill>
                <a:latin typeface="Tamil Bible" pitchFamily="2" charset="0"/>
              </a:rPr>
              <a:t>jhq;FNtd</a:t>
            </a:r>
            <a:r>
              <a:rPr lang="en-US" sz="2400" b="1" dirty="0">
                <a:solidFill>
                  <a:srgbClr val="166588"/>
                </a:solidFill>
                <a:latin typeface="Tamil Bible" pitchFamily="2" charset="0"/>
              </a:rPr>
              <a:t>;.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es-ES" b="1" dirty="0" err="1">
                <a:solidFill>
                  <a:srgbClr val="166588"/>
                </a:solidFill>
                <a:latin typeface="Tamil Bible" pitchFamily="2" charset="0"/>
              </a:rPr>
              <a:t>Vrhah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Tamil Bible" pitchFamily="2" charset="0"/>
              </a:rPr>
              <a:t>vUrNykpd; moptpypUe;J gbg;gpidfs;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  <a:latin typeface="Tamil Bible" pitchFamily="2" charset="0"/>
              </a:rPr>
              <a:t>NjtDila md;ig epuhfhpj;jy;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  <a:latin typeface="Tamil Bible" pitchFamily="2" charset="0"/>
              </a:rPr>
              <a:t>j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  <a:latin typeface="Tamil Bible" pitchFamily="2" charset="0"/>
              </a:rPr>
              <a:t>d; kf;fspd; Nky; NjtDila mf;fiw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Tamil Bible" pitchFamily="2" charset="0"/>
              </a:rPr>
              <a:t>Kjy; fpwp];jth;fsplkpUe;J ghlq;fs;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  <a:latin typeface="Tamil Bible" pitchFamily="2" charset="0"/>
              </a:rPr>
              <a:t>ehl;lj;jpy; tpRthrk;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  <a:latin typeface="Tamil Bible" pitchFamily="2" charset="0"/>
              </a:rPr>
              <a:t>NjitapypUg;NghUf;F cjTjy;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  <a:latin typeface="Tamil Bible" pitchFamily="2" charset="0"/>
              </a:rPr>
              <a:t>md;G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  <a:latin typeface="Tamil Bible" pitchFamily="2" charset="0"/>
              </a:rPr>
              <a:t>ek; milahs rpd;dk;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-19050" y="48400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,];Nuy; xU Njrkhf fpgp 70y; KbT ngw;wJ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vUrNyikAk; Njthyaj;ijAk; mopj;jJ Nuhk; jhd; vd;whYk;&gt; kw;w rf;jpfs; me;j Nghhpy; &lt;Lgl;ld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0" y="1966110"/>
            <a:ext cx="70961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kWGwk;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mtiu epuhfhpg;gjhy; Vw;gLk; tpisTfis gw;wp Njtd; kPz;Lk; kPz;Lk; vr;rhpj;jhh;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jz;lidia jhkjg;gLj;jpdhh;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rj;jpa N[hjpia vLj;J&gt; NjtDila md;gpd; nra;jpahy; cyif xspu nra;a xU $l;l kf;fis&gt; rigia Njtd; Maj;jg;gLj;jpdhh;.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-28574" y="1011520"/>
            <a:ext cx="7023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kWGwk;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Nkrpahit epuhfhpf;f rhj;jhd; ,];uNtiy J}z;bdhd;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gpd;dh; Njrj;ij mopf;f mtDila chpikia Nfhhpdhhd;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vUrNykpd</a:t>
            </a:r>
            <a:r>
              <a:rPr lang="en-GB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; </a:t>
            </a:r>
            <a:r>
              <a:rPr lang="en-GB" sz="4800" b="1" dirty="0" err="1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moptpypUe;J</a:t>
            </a:r>
            <a:r>
              <a:rPr lang="en-GB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 </a:t>
            </a:r>
            <a:r>
              <a:rPr lang="en-GB" sz="4800" b="1" dirty="0" err="1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gbg;gpidfs</a:t>
            </a:r>
            <a:r>
              <a:rPr lang="en-GB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;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NjtDila md;ig epuhfhpj;jy;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11459"/>
            <a:ext cx="8907337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vUrNyNk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vUrNyNk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jPh;f;fjhprpfisf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nfhiynra;J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cd;dplj;jpy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mDg;gg;gl;lth;fisf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fy;nywpfpwtNs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!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Nfhop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FQ;Rfisj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rpwFfspd;fPNo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$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l;br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Nrh;j;Jf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nfhs;Sk;tz;zkhf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ehd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vj;jid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juNkh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cd;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gps;isfisf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$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l;br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Nrh;j;Jf;nfhs;s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kdjhapUe;Njd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cq;fSf;Nfh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kdjpy;yhkw;Nghapw;W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kj;NjA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363509" y="1472889"/>
            <a:ext cx="8867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 vUrNyik neUq;Fifapy; fz;zPh; tpl;lhh;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Y}f;fh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19:41-44).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 md;ghd miog;Gfis mth;fs; gpbthjkhf epuhfhpj;jjd; jFjpahd tpisTfis mth;fs; mDgtpg;ghh;fs; vd;gij mth; mwpe;jpUe;jhh;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kj;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14123" y="3617277"/>
            <a:ext cx="82440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Nuhkhdpah;fspd; mj;JkPwy;fSf;F vjpuhf A+jh;fs; fpgp 66Mk; Mz;L fyfk; nra;jjhf tuyhW $WfpwJ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gy;NtW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A+j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gphpTfs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jq;fSf;Fs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rz;ilapl;ld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mNj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Neuj;jpy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Nuhkhdpah;fs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efuj;ij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Kw;Wifapl;ldh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pgp 70y; vy;yhk; KbTw;wJ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ill;l]; vUrNyikAk; Myaj;ijAk; mopj;jhh;. xU kpy;ypad; A+jh;fs; mope;jdh;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034994" y="2668908"/>
            <a:ext cx="9309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tuf;$ba Nrhfj;ij mth;fs; jtph;j;jpUf;fyhk; vd mth; mOjhh;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Vndd;why;&gt; Njtd; ek;ik Nerpf;fpwhh;&gt; mth; ahUk; ,wf;f tpUk;gtpy;iy&gt; Mdhy; xt;nthUtUk; epj;jpa [Ptid ngw tpUk;Gfpwhh;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5:39-40;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vNr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6939" y="5219300"/>
            <a:ext cx="82440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Mdhy; rhj;jhd; vg;gb A+jh;fis fpsh;r;rpf;F J}z;bdhd;&gt; Nuhkhdpah;fis gopthq;f vg;gb J}z;bdhd; vd;W rhpj;jpuk; nrhy;ytpy;iy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vUrNykpd; mopT gprhrpd; Neub Ntiy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tho;f;ifapd; %yj;jpypUe;J tpyfpajd; %yk;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mopitAk; kuzj;ijAk; kl;LNk NjLk; xU vjphpapd; jatpy; ,];Nuy; ,Ue;jJ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jd; kf;fspd; Nky; NjtDila mf;fiw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gag;glhNj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cd;DlNd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Uf;fpNwd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jpifahNj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cd;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Njtd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cd;idg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gyg;gLj;jp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cdf;Fr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rfhak;gz;ZNtd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ePjpapd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tyJfuj;jpdhy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cd;idj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jhq;FNtd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002060"/>
                </a:solidFill>
                <a:latin typeface="Tamil Bible" pitchFamily="2" charset="0"/>
              </a:rPr>
              <a:t>Vrhah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0" y="1244182"/>
            <a:ext cx="841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mtUila md;gpy;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moptpypUe;J jg;gpf;f tpUk;gpa midtUf;Fk; Njtd; xU tha;g;igf; nfhLj;jhh;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mth; xU milahsj;ijAk; nfhLj;jhh;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vUrNyk; Nridfshy; R+og;gl;lJ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Y}f;fh</a:t>
            </a:r>
            <a:r>
              <a:rPr lang="en" sz="2000" b="1" dirty="0"/>
              <a:t> 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55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-38100" y="3078543"/>
            <a:ext cx="8858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thh;j;ijfis ek;gpa midtUk; vUrNykpy; ,Ue;J jg;gpNahl&gt; ghJfhg;gpd;wp tplg;gl;l me;j jUzj;ij gad;gLj;jpf; nfhz;ldh;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87" y="4633186"/>
            <a:ext cx="66134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jdJ gps;isfis kpfTk; fbdkhd fhyq;fspy; $l ghJfhf;f tpUk;Gfpwhh;&gt; mtuhy; ghJfhf;fTk; KbAk;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46:1; </a:t>
            </a:r>
            <a:r>
              <a:rPr lang="en" sz="2000" b="1" dirty="0">
                <a:latin typeface="Tamil Bible" pitchFamily="2" charset="0"/>
              </a:rPr>
              <a:t>Vrh</a:t>
            </a:r>
            <a:r>
              <a:rPr lang="en" sz="2000" b="1" dirty="0"/>
              <a:t>. 41:10). </a:t>
            </a:r>
            <a:r>
              <a:rPr lang="en" sz="2000" b="1" dirty="0">
                <a:latin typeface="Tamil Bible" pitchFamily="2" charset="0"/>
              </a:rPr>
              <a:t>vd;whYk;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NjtDf;F cz;ikaha; ,Ue;jjhy; gyh; jq;fs; capiu ,oe;Js;sdh;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vgp</a:t>
            </a:r>
            <a:r>
              <a:rPr lang="en" sz="2000" b="1" dirty="0"/>
              <a:t>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-9524" y="3698987"/>
            <a:ext cx="6483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rpy khjq;fs; fopj;J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fpsh;r;rpia mlf;f ePNuh nt];ghrpaid mDg;gpdhh;</a:t>
            </a:r>
            <a:r>
              <a:rPr lang="en" sz="2000" b="1" dirty="0"/>
              <a:t>. </a:t>
            </a:r>
            <a:r>
              <a:rPr lang="en-GB" sz="2000" b="1" dirty="0">
                <a:latin typeface="Tamil Bible" pitchFamily="2" charset="0"/>
              </a:rPr>
              <a:t>f</a:t>
            </a:r>
            <a:r>
              <a:rPr lang="en" sz="2000" b="1" dirty="0">
                <a:latin typeface="Tamil Bible" pitchFamily="2" charset="0"/>
              </a:rPr>
              <a:t>pgp 67 Kjy; fpgp 70 tiu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Kw;Wif epue;jukhdJ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-2" y="2140281"/>
            <a:ext cx="8412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fa]; nr];ba]; fhy]; me;j milahsj;ij fpgp 66Mk; Mz;by; epiwNtw;wpdhh;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Kw;Wif ePf;fg;gl;lJ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[Pyl; jiyth; vypahrh; ngd; irkd; Nuhkhdpah;fis gpd;njhlh;e;J mth;fis Njhw;fbj;jhh;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9237" y="6156650"/>
            <a:ext cx="6455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rpyh; Vd; ghJfhf;fg;gLfpwhh;fs;&gt; kw;wth;fs;&gt; ntspg;gilahf&gt; Njtdhy; iftplg;gLfpwhh;fs;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69203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Kjy; fpwp];jth;fsplkpUe;J ghlq;fs;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Jd;GWj;jypy; tpRthrk;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2" y="589447"/>
            <a:ext cx="10071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rTy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tPLfs;NjhWk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Eioe;J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GU\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iuAk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];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jphPfisAk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Oj;Jf;nfhz;LNgha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fhtypy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NghLtpj;J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rigiag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ghohf;fpf;nfhz;bUe;jhd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120153" y="1258698"/>
            <a:ext cx="100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njhlf;fq;fs; cz;ikapNyNa ek;gpf;ifAld; ,Ue;jd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kdkhw;wq;fs; Mapufzf;fpy; ,Ue;jd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2:41; 4:4); </a:t>
            </a:r>
            <a:r>
              <a:rPr lang="en" sz="2000" b="1" dirty="0">
                <a:latin typeface="Tamil Bible" pitchFamily="2" charset="0"/>
              </a:rPr>
              <a:t>tpRthrpfs; ty;yikAld; gpurq;fpj;jhh;fs;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0" y="4010924"/>
            <a:ext cx="8740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rTy; vOg;gpa Jd;GWj;jypd; fhuzkhf&gt; rPlh;fs; rpjwpNghdhh;fs;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8:1). </a:t>
            </a:r>
            <a:r>
              <a:rPr lang="en" sz="2000" b="1" dirty="0">
                <a:latin typeface="Tamil Bible" pitchFamily="2" charset="0"/>
              </a:rPr>
              <a:t>Mdhy;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ntspr;rk; mize;J</a:t>
            </a:r>
            <a:r>
              <a:rPr lang="en-GB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ghftpy;iy&gt; tpRthrpfspd; tpRthrj;jpw;F ed;wp. </a:t>
            </a:r>
            <a:r>
              <a:rPr lang="en-GB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wpag;gl;l cyfk; KOtJk; mJ kpfTk; gpufhrj;Jld; gpufhrpj;jJ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8:4; 11:19-21; </a:t>
            </a:r>
            <a:r>
              <a:rPr lang="en" sz="2000" b="1" dirty="0">
                <a:latin typeface="Tamil Bible" pitchFamily="2" charset="0"/>
              </a:rPr>
              <a:t>Nuh</a:t>
            </a:r>
            <a:r>
              <a:rPr lang="en" sz="2000" b="1" dirty="0"/>
              <a:t>. 15:19; 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783901" y="1893295"/>
            <a:ext cx="34080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vjphp mikjpapd;wp ,Ue;jhd;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Kjy; mr;RWj;jy;fs;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4:17-18); </a:t>
            </a:r>
            <a:r>
              <a:rPr lang="en" sz="2000" b="1" dirty="0">
                <a:latin typeface="Tamil Bible" pitchFamily="2" charset="0"/>
              </a:rPr>
              <a:t>gpd;G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jz;lidfs;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5:40); </a:t>
            </a:r>
            <a:r>
              <a:rPr lang="en" sz="2000" b="1" dirty="0">
                <a:latin typeface="Tamil Bible" pitchFamily="2" charset="0"/>
              </a:rPr>
              <a:t>,Wjpapy;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kuzk;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" y="5167761"/>
            <a:ext cx="87403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jdJ jpUr;rigf;F xU MiziaAk; mij Kd;ndLj;Jr; nry;Yk; Mw;wiyAk; nfhLj;jpUe;jhh;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1:8). </a:t>
            </a:r>
            <a:r>
              <a:rPr lang="en" sz="2000" b="1" dirty="0">
                <a:latin typeface="Tamil Bible" pitchFamily="2" charset="0"/>
              </a:rPr>
              <a:t>ve;jnthU ty;yikNah&gt; rhPu my;yJ Md;kPf Kaw;rpNah ew;nra;jpapd; Kd;Ndw;wj;ij jLf;f KbahJ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kj;</a:t>
            </a:r>
            <a:r>
              <a:rPr lang="en" sz="2000" b="1" dirty="0"/>
              <a:t>. 16:18). “</a:t>
            </a:r>
            <a:r>
              <a:rPr lang="en-GB" sz="2000" b="1" dirty="0" err="1">
                <a:latin typeface="Tamil Bible" pitchFamily="2" charset="0"/>
              </a:rPr>
              <a:t>Njtd</a:t>
            </a:r>
            <a:r>
              <a:rPr lang="en-GB" sz="2000" b="1" dirty="0">
                <a:latin typeface="Tamil Bible" pitchFamily="2" charset="0"/>
              </a:rPr>
              <a:t>; </a:t>
            </a:r>
            <a:r>
              <a:rPr lang="en-GB" sz="2000" b="1" dirty="0" err="1">
                <a:latin typeface="Tamil Bible" pitchFamily="2" charset="0"/>
              </a:rPr>
              <a:t>ek;Kila</a:t>
            </a:r>
            <a:r>
              <a:rPr lang="en-GB" sz="2000" b="1" dirty="0">
                <a:latin typeface="Tamil Bible" pitchFamily="2" charset="0"/>
              </a:rPr>
              <a:t> </a:t>
            </a:r>
            <a:r>
              <a:rPr lang="en-GB" sz="2000" b="1" dirty="0" err="1">
                <a:latin typeface="Tamil Bible" pitchFamily="2" charset="0"/>
              </a:rPr>
              <a:t>gl;rj;jpypUe;jhy</a:t>
            </a:r>
            <a:r>
              <a:rPr lang="en-GB" sz="2000" b="1" dirty="0">
                <a:latin typeface="Tamil Bible" pitchFamily="2" charset="0"/>
              </a:rPr>
              <a:t>; </a:t>
            </a:r>
            <a:r>
              <a:rPr lang="en-GB" sz="2000" b="1" dirty="0" err="1">
                <a:latin typeface="Tamil Bible" pitchFamily="2" charset="0"/>
              </a:rPr>
              <a:t>ekf;F</a:t>
            </a:r>
            <a:r>
              <a:rPr lang="en-GB" sz="2000" b="1" dirty="0">
                <a:latin typeface="Tamil Bible" pitchFamily="2" charset="0"/>
              </a:rPr>
              <a:t> </a:t>
            </a:r>
            <a:r>
              <a:rPr lang="en-GB" sz="2000" b="1" dirty="0" err="1">
                <a:latin typeface="Tamil Bible" pitchFamily="2" charset="0"/>
              </a:rPr>
              <a:t>tpNuhjkhapUg;gtd</a:t>
            </a:r>
            <a:r>
              <a:rPr lang="en-GB" sz="2000" b="1" dirty="0">
                <a:latin typeface="Tamil Bible" pitchFamily="2" charset="0"/>
              </a:rPr>
              <a:t>; ahh;?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Nuhkh;</a:t>
            </a:r>
            <a:r>
              <a:rPr lang="en" sz="2000" b="1" dirty="0"/>
              <a:t>.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672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NjitapypUg;NghUf;F cjTjy;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0" y="506662"/>
            <a:ext cx="9499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fhzpahl;rpfisAk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M];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jpfisAk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tpw;W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xt;nthUtDf;Fk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Njitahdjw;Fj;jf;fjhf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mitfspy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vy;yhUf;Fk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gfph;e;JnfhLj;jhh;fs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2:45)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221930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0621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mJNghyNt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fpwp];jth;fs; xUtUf;nfhUth; md;G nrYj;JtJk;&gt; mth;fspd; r%fj;jpd; kPjhd mf;fiwAk; jpUr;rigapd; rpwg;gpay;Gfshf ,Uf;f Ntz;Lk;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-19050" y="1207306"/>
            <a:ext cx="984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Muk;gfhy fpwp];jth;fs; kPJ ew;nra;jp vd;d jhf;fj;ij Vw;gLj;jpaJ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2:42-47)?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-1" y="5455476"/>
            <a:ext cx="1039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fpwp];Jtpd; J}jh;fshf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mth;fs; ,NaRit gpd;gw;wpdhh;fs;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jq;fis Rw;wpAs;sth;fspd; Njitfisf; ftdpj;J&gt; mth;fs; KO efuj;jpd; ed;kjpg;igg; ngw;wdh;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9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2348</Words>
  <Application>Microsoft Office PowerPoint</Application>
  <PresentationFormat>Panorámica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Arial</vt:lpstr>
      <vt:lpstr>Aptos</vt:lpstr>
      <vt:lpstr>Tamil Bible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158</cp:revision>
  <dcterms:created xsi:type="dcterms:W3CDTF">2024-03-30T09:19:10Z</dcterms:created>
  <dcterms:modified xsi:type="dcterms:W3CDTF">2024-04-07T06:45:08Z</dcterms:modified>
</cp:coreProperties>
</file>