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3" r:id="rId11"/>
    <p:sldId id="272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Tamil Bible" pitchFamily="2" charset="0"/>
      <p:regular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98AFB-E4EC-4FF8-AB94-ED28F03DE5C3}" v="7251" dt="2025-06-30T13:41:31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34" d="100"/>
          <a:sy n="34" d="100"/>
        </p:scale>
        <p:origin x="72" y="14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Muhdpy; Mgpuhkpd; miog;G Kjy; ahf;NfhG vfpg;Jf;F tUk; tiu</a:t>
          </a:r>
          <a:r>
            <a:rPr lang="en" sz="2000" b="1" dirty="0"/>
            <a:t>: 215 </a:t>
          </a:r>
          <a:r>
            <a:rPr lang="en" sz="2000" b="1" dirty="0">
              <a:latin typeface="Tamil Bible" pitchFamily="2" charset="0"/>
            </a:rPr>
            <a:t>tUlq;fs;</a:t>
          </a:r>
          <a:endParaRPr lang="es-ES" sz="2000" dirty="0">
            <a:latin typeface="Tamil Bible" pitchFamily="2" charset="0"/>
          </a:endParaRPr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ahf;NfhG vfpg;Jf;F te;jjpypUe;J vfpg;jpypUe;J ntspNaWjy; tiu</a:t>
          </a:r>
          <a:r>
            <a:rPr lang="en" sz="2000" b="1" dirty="0"/>
            <a:t>: 215 </a:t>
          </a:r>
          <a:r>
            <a:rPr lang="en" sz="2000" b="1" dirty="0">
              <a:latin typeface="Tamil Bible" pitchFamily="2" charset="0"/>
            </a:rPr>
            <a:t>tUlq;fs;</a:t>
          </a:r>
          <a:endParaRPr lang="es-ES" sz="2000" dirty="0">
            <a:latin typeface="Tamil Bible" pitchFamily="2" charset="0"/>
          </a:endParaRPr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mfNkh];</a:t>
          </a:r>
          <a:r>
            <a:rPr lang="en" sz="1800" b="1" dirty="0"/>
            <a:t> I (1575/1550). </a:t>
          </a:r>
          <a:r>
            <a:rPr lang="en" sz="1800" b="1" dirty="0">
              <a:latin typeface="Tamil Bible" pitchFamily="2" charset="0"/>
            </a:rPr>
            <a:t>i`f;Nrhi] Njhw;fbj;jhu;</a:t>
          </a:r>
          <a:r>
            <a:rPr lang="en" sz="1800" b="1" dirty="0"/>
            <a:t>. </a:t>
          </a:r>
          <a:r>
            <a:rPr lang="en" sz="1800" b="1" dirty="0">
              <a:latin typeface="Tamil Bible" pitchFamily="2" charset="0"/>
            </a:rPr>
            <a:t>,tu; “NahNrg;ig mwpahky;”</a:t>
          </a:r>
          <a:r>
            <a:rPr lang="en" sz="1800" b="1" dirty="0"/>
            <a:t>  </a:t>
          </a:r>
          <a:r>
            <a:rPr lang="en" sz="1800" b="1" dirty="0">
              <a:latin typeface="Tamil Bible" pitchFamily="2" charset="0"/>
            </a:rPr>
            <a:t>,];uNtiy mbikgLj;jpa  ghu;Nthd;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 . 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Tamil Bible" pitchFamily="2" charset="0"/>
            </a:rPr>
            <a:t>mk;kpNdhgp];</a:t>
          </a:r>
          <a:r>
            <a:rPr lang="en" sz="1600" b="1" dirty="0"/>
            <a:t> I (1550/1530). </a:t>
          </a:r>
          <a:r>
            <a:rPr lang="en" sz="1600" b="1" dirty="0">
              <a:latin typeface="Tamil Bible" pitchFamily="2" charset="0"/>
            </a:rPr>
            <a:t>,tu; ,];uNtiy njhlu;e;J xLf;fpdhu;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ahj;</a:t>
          </a:r>
          <a:r>
            <a:rPr lang="en" sz="1600" b="1" dirty="0"/>
            <a:t>. 1:13-14)</a:t>
          </a:r>
          <a:endParaRPr lang="es-ES" sz="16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Jl;Nkh];</a:t>
          </a:r>
          <a:r>
            <a:rPr lang="en" sz="1800" b="1" dirty="0"/>
            <a:t> I (1530/1517). </a:t>
          </a:r>
          <a:r>
            <a:rPr lang="en" sz="1800" b="1" dirty="0">
              <a:latin typeface="Tamil Bible" pitchFamily="2" charset="0"/>
            </a:rPr>
            <a:t>,tu; vgpNua Foe;ijfis nfhy;y cj;jutpl;lhu;</a:t>
          </a:r>
          <a:r>
            <a:rPr lang="en" sz="1800" b="1" dirty="0"/>
            <a:t>(</a:t>
          </a:r>
          <a:r>
            <a:rPr lang="en" sz="1800" b="1" dirty="0">
              <a:latin typeface="Tamil Bible" pitchFamily="2" charset="0"/>
            </a:rPr>
            <a:t>ahj;</a:t>
          </a:r>
          <a:r>
            <a:rPr lang="en" sz="1800" b="1" dirty="0"/>
            <a:t>. 1:15-22)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Tamil Bible" pitchFamily="2" charset="0"/>
            </a:rPr>
            <a:t>NkhNr</a:t>
          </a:r>
          <a:r>
            <a:rPr lang="en" sz="1600" b="1" dirty="0"/>
            <a:t> (1530/1410).                       </a:t>
          </a:r>
          <a:r>
            <a:rPr lang="en" sz="1600" b="1" dirty="0">
              <a:latin typeface="Tamil Bible" pitchFamily="2" charset="0"/>
            </a:rPr>
            <a:t>Jl;Nkh];</a:t>
          </a:r>
          <a:r>
            <a:rPr lang="en" sz="1600" b="1" dirty="0"/>
            <a:t> I, </a:t>
          </a:r>
          <a:r>
            <a:rPr lang="en" sz="1600" b="1" dirty="0">
              <a:latin typeface="Tamil Bible" pitchFamily="2" charset="0"/>
            </a:rPr>
            <a:t>`l;N\g;Gl; vd;gtupd; kfshy; jj;njLj;J tsu;f;fgl;lhu; </a:t>
          </a:r>
          <a:endParaRPr lang="es-ES" sz="1600" dirty="0">
            <a:latin typeface="Tamil Bible" pitchFamily="2" charset="0"/>
          </a:endParaRPr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Jl;Nkh];</a:t>
          </a:r>
          <a:r>
            <a:rPr lang="en" sz="1800" b="1" dirty="0"/>
            <a:t> II (1517/?). </a:t>
          </a:r>
          <a:r>
            <a:rPr lang="en" sz="1800" b="1" dirty="0">
              <a:latin typeface="Tamil Bible" pitchFamily="2" charset="0"/>
            </a:rPr>
            <a:t>,tuJ Ml;rp fhyj;jpy; jhd; NkhNr vfpg;ij tpl;L xbg;Nghdhu;</a:t>
          </a:r>
          <a:r>
            <a:rPr lang="en" sz="1800" b="1" dirty="0"/>
            <a:t> 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latin typeface="Tamil Bible" pitchFamily="2" charset="0"/>
            </a:rPr>
            <a:t>`l;N\g;Gl;</a:t>
          </a:r>
          <a:r>
            <a:rPr lang="en" sz="1800" b="1" dirty="0"/>
            <a:t> (?/1479).                  </a:t>
          </a:r>
          <a:r>
            <a:rPr lang="en" sz="1800" b="1" dirty="0">
              <a:latin typeface="Tamil Bible" pitchFamily="2" charset="0"/>
            </a:rPr>
            <a:t>,tuJ kfd; vfpg;Jf;F jpUk;Gtjw;F Kd;Ng ,tu; ,we;Jtpl;lhu;</a:t>
          </a:r>
          <a:endParaRPr lang="es-ES" sz="1800" dirty="0">
            <a:latin typeface="Tamil Bible" pitchFamily="2" charset="0"/>
          </a:endParaRPr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Tamil Bible" pitchFamily="2" charset="0"/>
            </a:rPr>
            <a:t>Jl;Nkh];</a:t>
          </a:r>
          <a:r>
            <a:rPr lang="en" sz="1600" b="1" dirty="0"/>
            <a:t> III (1479/1450). </a:t>
          </a:r>
          <a:r>
            <a:rPr lang="en" sz="1600" b="1" dirty="0">
              <a:latin typeface="Tamil Bible" pitchFamily="2" charset="0"/>
            </a:rPr>
            <a:t>ahj;jpuhfkj;jpd; ghu;Nthd;</a:t>
          </a:r>
          <a:r>
            <a:rPr lang="en" sz="1600" b="1" dirty="0"/>
            <a:t>. </a:t>
          </a:r>
          <a:r>
            <a:rPr lang="en" sz="1600" b="1" dirty="0">
              <a:latin typeface="Tamil Bible" pitchFamily="2" charset="0"/>
            </a:rPr>
            <a:t>,tUila %j;j kfd; “fhy;eilfis guhkupf;Fk; nghWg;gpy;” ,Ue;jhu;”&gt; Mdhy; mtu; 10tJ thijapd; NghJ ,we;jjhy; xUNghJk; Ml;rp nra;atpy;iy</a:t>
          </a:r>
          <a:endParaRPr lang="es-ES" sz="1600" dirty="0">
            <a:latin typeface="Tamil Bible" pitchFamily="2" charset="0"/>
          </a:endParaRPr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Tamil Bible" pitchFamily="2" charset="0"/>
              <a:cs typeface="Raavi" panose="020B0502040204020203" pitchFamily="34" charset="0"/>
            </a:rPr>
            <a:t>mk;k;Ndhkp];</a:t>
          </a:r>
          <a:r>
            <a:rPr lang="en" sz="1600" b="1" dirty="0"/>
            <a:t> II (1450/1424). </a:t>
          </a:r>
          <a:r>
            <a:rPr lang="en" sz="1600" b="1" dirty="0">
              <a:latin typeface="Tamil Bible" pitchFamily="2" charset="0"/>
            </a:rPr>
            <a:t>Jl;Nkh];</a:t>
          </a:r>
          <a:r>
            <a:rPr lang="en" sz="1600" b="1" dirty="0"/>
            <a:t> III</a:t>
          </a:r>
          <a:r>
            <a:rPr lang="en" sz="1600" b="1" dirty="0">
              <a:latin typeface="Tamil Bible" pitchFamily="2" charset="0"/>
            </a:rPr>
            <a:t>d; kfd;</a:t>
          </a:r>
          <a:r>
            <a:rPr lang="en" sz="1600" b="1" dirty="0"/>
            <a:t>, </a:t>
          </a:r>
          <a:r>
            <a:rPr lang="en" sz="1600" b="1" dirty="0">
              <a:latin typeface="Tamil Bible" pitchFamily="2" charset="0"/>
            </a:rPr>
            <a:t>Mdhy; mtupd; Kjy; kfd; my;y</a:t>
          </a:r>
          <a:endParaRPr lang="es-ES" sz="1600" dirty="0">
            <a:latin typeface="Tamil Bible" pitchFamily="2" charset="0"/>
          </a:endParaRPr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fl;blq;fis fl;Lk;gb fl;lhag;gLj;j mtu;fs; Mizau;fis epakpj;jdu;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ahj;</a:t>
          </a:r>
          <a:r>
            <a:rPr lang="en" sz="2000" b="1" dirty="0"/>
            <a:t>. 1:11)</a:t>
          </a:r>
          <a:endParaRPr lang="es-ES" sz="20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n" sz="1600" b="1" dirty="0">
              <a:latin typeface="Tamil Bible" pitchFamily="2" charset="0"/>
            </a:rPr>
            <a:t>mtu;fs; jq;fs; Nfhupf;iffis ,Wf;fp&gt; mtu;fis njhopyhsu;fs; kw;Wk; mbikfshf khw;wpdu;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ahj;</a:t>
          </a:r>
          <a:r>
            <a:rPr lang="en" sz="1600" b="1" dirty="0"/>
            <a:t>. 1:13-14)</a:t>
          </a:r>
          <a:endParaRPr lang="es-ES" sz="16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600" b="1" dirty="0">
              <a:latin typeface="Tamil Bible" pitchFamily="2" charset="0"/>
            </a:rPr>
            <a:t>mtu;fs; kUj;Jtr;rpfis gad;gLj;jp Mz;Foe;ijfspd; kuzj;ij Mizapl;ldu;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ahj;</a:t>
          </a:r>
          <a:r>
            <a:rPr lang="en" sz="1600" b="1" dirty="0"/>
            <a:t>. 1:15-16)</a:t>
          </a:r>
          <a:endParaRPr lang="es-ES" sz="16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,Wjpahf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mtu;fs; Mz; Foe;ijfis tYf;fl;lhakhf nfhd;wdu;</a:t>
          </a:r>
          <a:r>
            <a:rPr lang="en" sz="2000" b="1" dirty="0"/>
            <a:t> (</a:t>
          </a:r>
          <a:r>
            <a:rPr lang="en" sz="2000" b="1" dirty="0">
              <a:latin typeface="Tamil Bible" pitchFamily="2" charset="0"/>
            </a:rPr>
            <a:t>ahj;</a:t>
          </a:r>
          <a:r>
            <a:rPr lang="en" sz="2000" b="1" dirty="0"/>
            <a:t>. 1:22)</a:t>
          </a:r>
          <a:endParaRPr lang="es-ES" sz="20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Muhdpy; Mgpuhkpd; miog;G Kjy; ahf;NfhG vfpg;Jf;F tUk; tiu</a:t>
          </a:r>
          <a:r>
            <a:rPr lang="en" sz="2000" b="1" kern="1200" dirty="0"/>
            <a:t>: 215 </a:t>
          </a:r>
          <a:r>
            <a:rPr lang="en" sz="2000" b="1" kern="1200" dirty="0">
              <a:latin typeface="Tamil Bible" pitchFamily="2" charset="0"/>
            </a:rPr>
            <a:t>tUlq;fs;</a:t>
          </a:r>
          <a:endParaRPr lang="es-ES" sz="2000" kern="1200" dirty="0">
            <a:latin typeface="Tamil Bible" pitchFamily="2" charset="0"/>
          </a:endParaRPr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ahf;NfhG vfpg;Jf;F te;jjpypUe;J vfpg;jpypUe;J ntspNaWjy; tiu</a:t>
          </a:r>
          <a:r>
            <a:rPr lang="en" sz="2000" b="1" kern="1200" dirty="0"/>
            <a:t>: 215 </a:t>
          </a:r>
          <a:r>
            <a:rPr lang="en" sz="2000" b="1" kern="1200" dirty="0">
              <a:latin typeface="Tamil Bible" pitchFamily="2" charset="0"/>
            </a:rPr>
            <a:t>tUlq;fs;</a:t>
          </a:r>
          <a:endParaRPr lang="es-ES" sz="2000" kern="1200" dirty="0">
            <a:latin typeface="Tamil Bible" pitchFamily="2" charset="0"/>
          </a:endParaRPr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mfNkh];</a:t>
          </a:r>
          <a:r>
            <a:rPr lang="en" sz="1800" b="1" kern="1200" dirty="0"/>
            <a:t> I (1575/1550). </a:t>
          </a:r>
          <a:r>
            <a:rPr lang="en" sz="1800" b="1" kern="1200" dirty="0">
              <a:latin typeface="Tamil Bible" pitchFamily="2" charset="0"/>
            </a:rPr>
            <a:t>i`f;Nrhi] Njhw;fbj;jhu;</a:t>
          </a:r>
          <a:r>
            <a:rPr lang="en" sz="1800" b="1" kern="1200" dirty="0"/>
            <a:t>. </a:t>
          </a:r>
          <a:r>
            <a:rPr lang="en" sz="1800" b="1" kern="1200" dirty="0">
              <a:latin typeface="Tamil Bible" pitchFamily="2" charset="0"/>
            </a:rPr>
            <a:t>,tu; “NahNrg;ig mwpahky;”</a:t>
          </a:r>
          <a:r>
            <a:rPr lang="en" sz="1800" b="1" kern="1200" dirty="0"/>
            <a:t>  </a:t>
          </a:r>
          <a:r>
            <a:rPr lang="en" sz="1800" b="1" kern="1200" dirty="0">
              <a:latin typeface="Tamil Bible" pitchFamily="2" charset="0"/>
            </a:rPr>
            <a:t>,];uNtiy mbikgLj;jpa  ghu;Nthd;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 . 1:8-12)</a:t>
          </a:r>
          <a:endParaRPr lang="es-ES" sz="18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mk;kpNdhgp];</a:t>
          </a:r>
          <a:r>
            <a:rPr lang="en" sz="1600" b="1" kern="1200" dirty="0"/>
            <a:t> I (1550/1530). </a:t>
          </a:r>
          <a:r>
            <a:rPr lang="en" sz="1600" b="1" kern="1200" dirty="0">
              <a:latin typeface="Tamil Bible" pitchFamily="2" charset="0"/>
            </a:rPr>
            <a:t>,tu; ,];uNtiy njhlu;e;J xLf;fpdhu;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ahj;</a:t>
          </a:r>
          <a:r>
            <a:rPr lang="en" sz="1600" b="1" kern="1200" dirty="0"/>
            <a:t>. 1:13-14)</a:t>
          </a:r>
          <a:endParaRPr lang="es-ES" sz="16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Jl;Nkh];</a:t>
          </a:r>
          <a:r>
            <a:rPr lang="en" sz="1800" b="1" kern="1200" dirty="0"/>
            <a:t> I (1530/1517). </a:t>
          </a:r>
          <a:r>
            <a:rPr lang="en" sz="1800" b="1" kern="1200" dirty="0">
              <a:latin typeface="Tamil Bible" pitchFamily="2" charset="0"/>
            </a:rPr>
            <a:t>,tu; vgpNua Foe;ijfis nfhy;y cj;jutpl;lhu;</a:t>
          </a:r>
          <a:r>
            <a:rPr lang="en" sz="1800" b="1" kern="1200" dirty="0"/>
            <a:t>(</a:t>
          </a:r>
          <a:r>
            <a:rPr lang="en" sz="1800" b="1" kern="1200" dirty="0">
              <a:latin typeface="Tamil Bible" pitchFamily="2" charset="0"/>
            </a:rPr>
            <a:t>ahj;</a:t>
          </a:r>
          <a:r>
            <a:rPr lang="en" sz="1800" b="1" kern="1200" dirty="0"/>
            <a:t>. 1:15-22)</a:t>
          </a:r>
          <a:endParaRPr lang="es-ES" sz="18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NkhNr</a:t>
          </a:r>
          <a:r>
            <a:rPr lang="en" sz="1600" b="1" kern="1200" dirty="0"/>
            <a:t> (1530/1410).                       </a:t>
          </a:r>
          <a:r>
            <a:rPr lang="en" sz="1600" b="1" kern="1200" dirty="0">
              <a:latin typeface="Tamil Bible" pitchFamily="2" charset="0"/>
            </a:rPr>
            <a:t>Jl;Nkh];</a:t>
          </a:r>
          <a:r>
            <a:rPr lang="en" sz="1600" b="1" kern="1200" dirty="0"/>
            <a:t> I, </a:t>
          </a:r>
          <a:r>
            <a:rPr lang="en" sz="1600" b="1" kern="1200" dirty="0">
              <a:latin typeface="Tamil Bible" pitchFamily="2" charset="0"/>
            </a:rPr>
            <a:t>`l;N\g;Gl; vd;gtupd; kfshy; jj;njLj;J tsu;f;fgl;lhu; </a:t>
          </a:r>
          <a:endParaRPr lang="es-ES" sz="1600" kern="1200" dirty="0">
            <a:latin typeface="Tamil Bible" pitchFamily="2" charset="0"/>
          </a:endParaRPr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Jl;Nkh];</a:t>
          </a:r>
          <a:r>
            <a:rPr lang="en" sz="1800" b="1" kern="1200" dirty="0"/>
            <a:t> II (1517/?). </a:t>
          </a:r>
          <a:r>
            <a:rPr lang="en" sz="1800" b="1" kern="1200" dirty="0">
              <a:latin typeface="Tamil Bible" pitchFamily="2" charset="0"/>
            </a:rPr>
            <a:t>,tuJ Ml;rp fhyj;jpy; jhd; NkhNr vfpg;ij tpl;L xbg;Nghdhu;</a:t>
          </a:r>
          <a:r>
            <a:rPr lang="en" sz="1800" b="1" kern="1200" dirty="0"/>
            <a:t> (1490)</a:t>
          </a:r>
          <a:endParaRPr lang="es-ES" sz="18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`l;N\g;Gl;</a:t>
          </a:r>
          <a:r>
            <a:rPr lang="en" sz="1800" b="1" kern="1200" dirty="0"/>
            <a:t> (?/1479).                  </a:t>
          </a:r>
          <a:r>
            <a:rPr lang="en" sz="1800" b="1" kern="1200" dirty="0">
              <a:latin typeface="Tamil Bible" pitchFamily="2" charset="0"/>
            </a:rPr>
            <a:t>,tuJ kfd; vfpg;Jf;F jpUk;Gtjw;F Kd;Ng ,tu; ,we;Jtpl;lhu;</a:t>
          </a:r>
          <a:endParaRPr lang="es-ES" sz="1800" kern="1200" dirty="0">
            <a:latin typeface="Tamil Bible" pitchFamily="2" charset="0"/>
          </a:endParaRPr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Jl;Nkh];</a:t>
          </a:r>
          <a:r>
            <a:rPr lang="en" sz="1600" b="1" kern="1200" dirty="0"/>
            <a:t> III (1479/1450). </a:t>
          </a:r>
          <a:r>
            <a:rPr lang="en" sz="1600" b="1" kern="1200" dirty="0">
              <a:latin typeface="Tamil Bible" pitchFamily="2" charset="0"/>
            </a:rPr>
            <a:t>ahj;jpuhfkj;jpd; ghu;Nthd;</a:t>
          </a:r>
          <a:r>
            <a:rPr lang="en" sz="1600" b="1" kern="1200" dirty="0"/>
            <a:t>. </a:t>
          </a:r>
          <a:r>
            <a:rPr lang="en" sz="1600" b="1" kern="1200" dirty="0">
              <a:latin typeface="Tamil Bible" pitchFamily="2" charset="0"/>
            </a:rPr>
            <a:t>,tUila %j;j kfd; “fhy;eilfis guhkupf;Fk; nghWg;gpy;” ,Ue;jhu;”&gt; Mdhy; mtu; 10tJ thijapd; NghJ ,we;jjhy; xUNghJk; Ml;rp nra;atpy;iy</a:t>
          </a:r>
          <a:endParaRPr lang="es-ES" sz="1600" kern="1200" dirty="0">
            <a:latin typeface="Tamil Bible" pitchFamily="2" charset="0"/>
          </a:endParaRPr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  <a:cs typeface="Raavi" panose="020B0502040204020203" pitchFamily="34" charset="0"/>
            </a:rPr>
            <a:t>mk;k;Ndhkp];</a:t>
          </a:r>
          <a:r>
            <a:rPr lang="en" sz="1600" b="1" kern="1200" dirty="0"/>
            <a:t> II (1450/1424). </a:t>
          </a:r>
          <a:r>
            <a:rPr lang="en" sz="1600" b="1" kern="1200" dirty="0">
              <a:latin typeface="Tamil Bible" pitchFamily="2" charset="0"/>
            </a:rPr>
            <a:t>Jl;Nkh];</a:t>
          </a:r>
          <a:r>
            <a:rPr lang="en" sz="1600" b="1" kern="1200" dirty="0"/>
            <a:t> III</a:t>
          </a:r>
          <a:r>
            <a:rPr lang="en" sz="1600" b="1" kern="1200" dirty="0">
              <a:latin typeface="Tamil Bible" pitchFamily="2" charset="0"/>
            </a:rPr>
            <a:t>d; kfd;</a:t>
          </a:r>
          <a:r>
            <a:rPr lang="en" sz="1600" b="1" kern="1200" dirty="0"/>
            <a:t>, </a:t>
          </a:r>
          <a:r>
            <a:rPr lang="en" sz="1600" b="1" kern="1200" dirty="0">
              <a:latin typeface="Tamil Bible" pitchFamily="2" charset="0"/>
            </a:rPr>
            <a:t>Mdhy; mtupd; Kjy; kfd; my;y</a:t>
          </a:r>
          <a:endParaRPr lang="es-ES" sz="1600" kern="1200" dirty="0">
            <a:latin typeface="Tamil Bible" pitchFamily="2" charset="0"/>
          </a:endParaRPr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fl;blq;fis fl;Lk;gb fl;lhag;gLj;j mtu;fs; Mizau;fis epakpj;jdu;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ahj;</a:t>
          </a:r>
          <a:r>
            <a:rPr lang="en" sz="2000" b="1" kern="1200" dirty="0"/>
            <a:t>. 1:11)</a:t>
          </a:r>
          <a:endParaRPr lang="es-ES" sz="20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mtu;fs; jq;fs; Nfhupf;iffis ,Wf;fp&gt; mtu;fis njhopyhsu;fs; kw;Wk; mbikfshf khw;wpdu;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ahj;</a:t>
          </a:r>
          <a:r>
            <a:rPr lang="en" sz="1600" b="1" kern="1200" dirty="0"/>
            <a:t>. 1:13-14)</a:t>
          </a:r>
          <a:endParaRPr lang="es-ES" sz="16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Tamil Bible" pitchFamily="2" charset="0"/>
            </a:rPr>
            <a:t>mtu;fs; kUj;Jtr;rpfis gad;gLj;jp Mz;Foe;ijfspd; kuzj;ij Mizapl;ldu;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ahj;</a:t>
          </a:r>
          <a:r>
            <a:rPr lang="en" sz="1600" b="1" kern="1200" dirty="0"/>
            <a:t>. 1:15-16)</a:t>
          </a:r>
          <a:endParaRPr lang="es-ES" sz="16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,Wjpahf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mtu;fs; Mz; Foe;ijfis tYf;fl;lhakhf nfhd;wdu;</a:t>
          </a:r>
          <a:r>
            <a:rPr lang="en" sz="2000" b="1" kern="1200" dirty="0"/>
            <a:t> (</a:t>
          </a:r>
          <a:r>
            <a:rPr lang="en" sz="2000" b="1" kern="1200" dirty="0">
              <a:latin typeface="Tamil Bible" pitchFamily="2" charset="0"/>
            </a:rPr>
            <a:t>ahj;</a:t>
          </a:r>
          <a:r>
            <a:rPr lang="en" sz="2000" b="1" kern="1200" dirty="0"/>
            <a:t>. 1:22)</a:t>
          </a:r>
          <a:endParaRPr lang="es-ES" sz="20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30/06/2025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6.png"/><Relationship Id="rId7" Type="http://schemas.openxmlformats.org/officeDocument/2006/relationships/image" Target="../media/image59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microsoft.com/office/2007/relationships/hdphoto" Target="../media/hdphoto1.wdp"/><Relationship Id="rId9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247993"/>
            <a:ext cx="500118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  <a:ea typeface="Tahoma" panose="020B0604030504040204" pitchFamily="34" charset="0"/>
                <a:cs typeface="Tahoma" panose="020B0604030504040204" pitchFamily="34" charset="0"/>
              </a:rPr>
              <a:t>xLf;Fjy;</a:t>
            </a:r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: </a:t>
            </a:r>
            <a:r>
              <a:rPr lang="en" sz="3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Tamil Bible" pitchFamily="2" charset="0"/>
              </a:rPr>
              <a:t>NkhNrapd; gpz;zzpAk; gpwg;Gk;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rgbClr val="147270"/>
                </a:solidFill>
              </a:rPr>
              <a:t> 1 </a:t>
            </a:r>
            <a:r>
              <a:rPr lang="en" sz="1600" b="1" dirty="0">
                <a:solidFill>
                  <a:srgbClr val="147270"/>
                </a:solidFill>
                <a:latin typeface="Tamil Bible" pitchFamily="2" charset="0"/>
              </a:rPr>
              <a:t>[_iy</a:t>
            </a:r>
            <a:r>
              <a:rPr lang="en" sz="1600" b="1" dirty="0">
                <a:solidFill>
                  <a:srgbClr val="147270"/>
                </a:solidFill>
              </a:rPr>
              <a:t>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852710" y="1301885"/>
            <a:ext cx="1133928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Tamil Bible" pitchFamily="2" charset="0"/>
              </a:rPr>
              <a:t>ghu;Nthdpd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mw;Gjkhd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muz;kidAk</a:t>
            </a:r>
            <a:r>
              <a:rPr lang="en-US" sz="2800" b="1" dirty="0">
                <a:latin typeface="Tamil Bible" pitchFamily="2" charset="0"/>
              </a:rPr>
              <a:t>;&gt; </a:t>
            </a:r>
            <a:r>
              <a:rPr lang="en-US" sz="2800" b="1" dirty="0" err="1">
                <a:latin typeface="Tamil Bible" pitchFamily="2" charset="0"/>
              </a:rPr>
              <a:t>kd;dupd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rpk;khrdKk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NkhNrf;F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J}</a:t>
            </a:r>
            <a:r>
              <a:rPr lang="en-US" sz="2800" b="1" dirty="0" err="1">
                <a:latin typeface="Tamil Bible" pitchFamily="2" charset="0"/>
              </a:rPr>
              <a:t>z;Ljyhf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fhl;lg;gl;ld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Mdhy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kdpju;fs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Njtid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kwf;f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nra;Ak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ght</a:t>
            </a:r>
            <a:r>
              <a:rPr lang="en-US" sz="2800" b="1" dirty="0">
                <a:latin typeface="Tamil Bible" pitchFamily="2" charset="0"/>
              </a:rPr>
              <a:t> ,</a:t>
            </a:r>
            <a:r>
              <a:rPr lang="en-US" sz="2800" b="1" dirty="0" err="1">
                <a:latin typeface="Tamil Bible" pitchFamily="2" charset="0"/>
              </a:rPr>
              <a:t>d;gq;fs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mjd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gpuGj;Jt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ePjpkd;wq;fspy</a:t>
            </a:r>
            <a:r>
              <a:rPr lang="en-US" sz="2800" b="1" dirty="0">
                <a:latin typeface="Tamil Bible" pitchFamily="2" charset="0"/>
              </a:rPr>
              <a:t>; ,</a:t>
            </a:r>
            <a:r>
              <a:rPr lang="en-US" sz="2800" b="1" dirty="0" err="1">
                <a:latin typeface="Tamil Bible" pitchFamily="2" charset="0"/>
              </a:rPr>
              <a:t>Ug;gij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mwpe;jpUe;jhu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mofpa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muz;kidf;F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mg;ghy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kd;dupd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fpuPlj;jpw;F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mg;ghy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Tamil Bible" pitchFamily="2" charset="0"/>
              </a:rPr>
              <a:t>ghtj;jhy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fiwglhj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,uh[;</a:t>
            </a:r>
            <a:r>
              <a:rPr lang="en-US" sz="2800" b="1" dirty="0" err="1">
                <a:latin typeface="Tamil Bible" pitchFamily="2" charset="0"/>
              </a:rPr>
              <a:t>aj;jpy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cd;djkhdtupd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gupRj;jthd;fSf;F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toq;fg;gLk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cau;e;j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kupahijfis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mtu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ghu;j;jhu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Tamil Bible" pitchFamily="2" charset="0"/>
              </a:rPr>
              <a:t>tpRthrj;jpdhNyNa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guNyhf</a:t>
            </a:r>
            <a:r>
              <a:rPr lang="en-US" sz="2800" b="1" dirty="0">
                <a:latin typeface="Tamil Bible" pitchFamily="2" charset="0"/>
              </a:rPr>
              <a:t> ,uh[h n[</a:t>
            </a:r>
            <a:r>
              <a:rPr lang="en-US" sz="2800" b="1" dirty="0" err="1">
                <a:latin typeface="Tamil Bible" pitchFamily="2" charset="0"/>
              </a:rPr>
              <a:t>aq;nfhs;gtupd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new;wpapy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itf;fg;NghFk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xU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mopahj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fpuPlj;ijf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fz;lhu</a:t>
            </a:r>
            <a:r>
              <a:rPr lang="en-US" sz="2800" b="1" dirty="0">
                <a:latin typeface="Tamil Bible" pitchFamily="2" charset="0"/>
              </a:rPr>
              <a:t>;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>
                <a:latin typeface="Tamil Bible" pitchFamily="2" charset="0"/>
              </a:rPr>
              <a:t>,</a:t>
            </a:r>
            <a:r>
              <a:rPr lang="en-US" sz="2800" b="1" dirty="0" err="1">
                <a:latin typeface="Tamil Bible" pitchFamily="2" charset="0"/>
              </a:rPr>
              <a:t>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tpRthrk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mtiu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G+kpapd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gpuGf;fsplkpUe;J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tpyfp</a:t>
            </a:r>
            <a:r>
              <a:rPr lang="en-US" sz="2800" b="1" dirty="0">
                <a:latin typeface="Tamil Bible" pitchFamily="2" charset="0"/>
              </a:rPr>
              <a:t>&gt; </a:t>
            </a:r>
            <a:r>
              <a:rPr lang="en-US" sz="2800" b="1" dirty="0" err="1">
                <a:latin typeface="Tamil Bible" pitchFamily="2" charset="0"/>
              </a:rPr>
              <a:t>ghtj;jpw;F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Nrit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nra;tjw;F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gjpyhf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NjtDf;F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fPo;gbaj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Nju;e;njLj;j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jho;ikahd</a:t>
            </a:r>
            <a:r>
              <a:rPr lang="en-US" sz="2800" b="1" dirty="0">
                <a:latin typeface="Tamil Bible" pitchFamily="2" charset="0"/>
              </a:rPr>
              <a:t>&gt; Vio&gt; </a:t>
            </a:r>
            <a:r>
              <a:rPr lang="en-US" sz="2800" b="1" dirty="0" err="1">
                <a:latin typeface="Tamil Bible" pitchFamily="2" charset="0"/>
              </a:rPr>
              <a:t>ntWf;fg;gl;l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Njrj;Jld</a:t>
            </a:r>
            <a:r>
              <a:rPr lang="en-US" sz="2800" b="1" dirty="0">
                <a:latin typeface="Tamil Bible" pitchFamily="2" charset="0"/>
              </a:rPr>
              <a:t>; </a:t>
            </a:r>
            <a:r>
              <a:rPr lang="en-US" sz="2800" b="1" dirty="0" err="1">
                <a:latin typeface="Tamil Bible" pitchFamily="2" charset="0"/>
              </a:rPr>
              <a:t>Nru</a:t>
            </a:r>
            <a:r>
              <a:rPr lang="en-US" sz="2800" b="1" dirty="0">
                <a:latin typeface="Tamil Bible" pitchFamily="2" charset="0"/>
              </a:rPr>
              <a:t> </a:t>
            </a:r>
            <a:r>
              <a:rPr lang="en-US" sz="2800" b="1" dirty="0" err="1">
                <a:latin typeface="Tamil Bible" pitchFamily="2" charset="0"/>
              </a:rPr>
              <a:t>toptFj;jJ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6561635" y="6383979"/>
            <a:ext cx="5461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Tamil Bible" pitchFamily="2" charset="0"/>
              </a:rPr>
              <a:t>vyd; [p citl;</a:t>
            </a:r>
            <a:r>
              <a:rPr lang="en" sz="1600" b="1" dirty="0"/>
              <a:t> (</a:t>
            </a:r>
            <a:r>
              <a:rPr lang="en" sz="1600" b="1" dirty="0">
                <a:latin typeface="Tamil Bible" pitchFamily="2" charset="0"/>
              </a:rPr>
              <a:t>Kw;gpjhf;fSk; jPu;f;fjuprpfSk;</a:t>
            </a:r>
            <a:r>
              <a:rPr lang="en" sz="1600" b="1" dirty="0"/>
              <a:t>, </a:t>
            </a:r>
            <a:r>
              <a:rPr lang="en" sz="1600" b="1" dirty="0">
                <a:latin typeface="Tamil Bible" pitchFamily="2" charset="0"/>
              </a:rPr>
              <a:t>gf;</a:t>
            </a:r>
            <a:r>
              <a:rPr lang="en" sz="1600" b="1" dirty="0"/>
              <a:t>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51675" y="29235"/>
            <a:ext cx="400698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,];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uNty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Gj;jpuh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mbikj;jdj;jpdhy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jtpj;J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Kiwapl;Lf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nfhz;bUe;jhh;fs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;@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mth;fs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mbikj;jdj;jpypUe;J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KiwapLk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rj;jk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Njtre;epjpapy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vl;bdJ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Njtd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mth;fs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ngU%r;irf;Nfl;L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jhk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MgpufhNkhLk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&lt;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rhf;NfhLk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ahf;NfhNghLk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nra;j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cld;gbf;ifia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epidT$h;e;jhh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Njtd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,];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uNty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Gj;jpuiuf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fz;Nzhf;fpdhh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;@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Njtd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mth;fis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epidj;jUspdhh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ahj;jpuhfkk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035466" y="4400445"/>
            <a:ext cx="6187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  <a:latin typeface="Tamil Bible" pitchFamily="2" charset="0"/>
              </a:rPr>
              <a:t>vfpg;jpy; NjtDila [dq;fs;</a:t>
            </a:r>
            <a:r>
              <a:rPr lang="en" sz="2000" b="1" dirty="0">
                <a:solidFill>
                  <a:schemeClr val="bg1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ahj;jpuhfkk;</a:t>
            </a:r>
            <a:r>
              <a:rPr lang="en" sz="2000" b="1" dirty="0"/>
              <a:t> 1:1-14)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  <a:latin typeface="Tamil Bible" pitchFamily="2" charset="0"/>
              </a:rPr>
              <a:t>Mgpufhk; Kjy; NkhNr tiu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 15:13; 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1:8)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  <a:latin typeface="Tamil Bible" pitchFamily="2" charset="0"/>
              </a:rPr>
              <a:t>tpRthrj;jpd; ntw;wp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1:15-22)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  <a:latin typeface="Tamil Bible" pitchFamily="2" charset="0"/>
              </a:rPr>
              <a:t>iey; ejpapd; Foe;ij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2:1-10)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  <a:latin typeface="Tamil Bible" pitchFamily="2" charset="0"/>
              </a:rPr>
              <a:t>Njhy;tpAw;w tpLtpg;ghsu;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1" y="68393"/>
            <a:ext cx="769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Tamil Bible" pitchFamily="2" charset="0"/>
              </a:rPr>
              <a:t>ahj;jpuhfkj;jpd; fij&gt; ghu;Nthdpd; xg;GjYld; vfpg;jpy; FbNaWk; xU rpwpa FLk;gj;Jld; njhlq;FfpwJ</a:t>
            </a:r>
            <a:r>
              <a:rPr lang="en" sz="2200" b="1" dirty="0"/>
              <a:t>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544558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0" y="2099971"/>
            <a:ext cx="76982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Tamil Bible" pitchFamily="2" charset="0"/>
              </a:rPr>
              <a:t>epiyik NkYk; NkYk; Nkhrkhfp tUfpwJ</a:t>
            </a:r>
            <a:r>
              <a:rPr lang="en" sz="2200" b="1" dirty="0"/>
              <a:t>. </a:t>
            </a:r>
            <a:r>
              <a:rPr lang="en" sz="2200" b="1" dirty="0">
                <a:latin typeface="Tamil Bible" pitchFamily="2" charset="0"/>
              </a:rPr>
              <a:t>Jd;gq;fSf;F kj;jpapy;&gt; rpg;Nghuhs; kw;Wk; G+ths; vd;w ,uz;L ngz;fspd; tpRthrk; gpufhrpfpwJ&gt; mNj Nghy; Njtd; jkJ kf;fis tuNtw;Fk; ek;gpf;ifapd; fjpu;</a:t>
            </a:r>
            <a:r>
              <a:rPr lang="en" sz="2200" b="1" dirty="0"/>
              <a:t>: </a:t>
            </a:r>
            <a:r>
              <a:rPr lang="en" sz="2200" b="1" dirty="0">
                <a:latin typeface="Tamil Bible" pitchFamily="2" charset="0"/>
              </a:rPr>
              <a:t>iey; ejpapypUe;J kPl;fg;gl;l mofhd Foe;ij</a:t>
            </a:r>
            <a:r>
              <a:rPr lang="en" sz="2200" b="1" dirty="0"/>
              <a:t>, </a:t>
            </a:r>
            <a:r>
              <a:rPr lang="en" sz="2200" b="1" dirty="0">
                <a:latin typeface="Tamil Bible" pitchFamily="2" charset="0"/>
              </a:rPr>
              <a:t>NkhNr</a:t>
            </a:r>
            <a:r>
              <a:rPr lang="en" sz="22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0" y="967222"/>
            <a:ext cx="76982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latin typeface="Tamil Bible" pitchFamily="2" charset="0"/>
              </a:rPr>
              <a:t>j</a:t>
            </a:r>
            <a:r>
              <a:rPr lang="en" sz="2200" b="1" dirty="0">
                <a:latin typeface="Tamil Bible" pitchFamily="2" charset="0"/>
              </a:rPr>
              <a:t>pbnud;W</a:t>
            </a:r>
            <a:r>
              <a:rPr lang="en" sz="2200" b="1" dirty="0"/>
              <a:t>, </a:t>
            </a:r>
            <a:r>
              <a:rPr lang="en" sz="2200" b="1" dirty="0">
                <a:latin typeface="Tamil Bible" pitchFamily="2" charset="0"/>
              </a:rPr>
              <a:t>epiyik khwp</a:t>
            </a:r>
            <a:r>
              <a:rPr lang="en" sz="2200" b="1" dirty="0"/>
              <a:t>, </a:t>
            </a:r>
            <a:r>
              <a:rPr lang="en" sz="2200" b="1" dirty="0">
                <a:latin typeface="Tamil Bible" pitchFamily="2" charset="0"/>
              </a:rPr>
              <a:t>mbikfshfp&gt; jq;fs; vfpg;jpa “v[khdu;fSf;F” Ntiy nra;a Ntz;ba fl;lhak; Vw;gLfpwJ</a:t>
            </a: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vfpg;jpy; NjtDila [dq;fs;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vfpg;Jf;Fg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,];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uNtYila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Fkhuhpd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ehkq;fshtd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0" y="1205997"/>
            <a:ext cx="7804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NkhNrapd; ,uz;lhtJ Gj;jfk; mjd; fUg;nghUs; fhuzkhf yj;jPd; nkhopapy; “ahj;jpuhkk;” vd;W miof;fg;gl;lJ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vgpNua nkhopapy; ,J “n\Nkhl;” (ngau;fs;) vd;W miof;fg;gLfpwJ&gt; fhuzk; mjd; njhlf;f thu;j;ijfs;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1:1).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486905"/>
            <a:ext cx="1430358" cy="1397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0" y="385135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ahf;Nfhgpd; kfd;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NahNrg;G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vfpg;jpa tk;rhtspia Nru;e;j i`f;Nrh]pd; 17tJ tk;r ghu;NthDf;F mikr;ruhf ,Ue;jhu;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mtu; vfpg;jpa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tk;rj;ij rhu;e;jtu; my;yu;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i`f;Nrhf;fs; Njhw;fbf;fg;gl;lNghJ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vfpg;jpy; Gjpa tk;rk; njhlq;fpaJ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 “NahNrg;ig mwpahj tk;rk;”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1:7-8).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0" y="4733061"/>
            <a:ext cx="76408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,];uNtiy xU fbdkhd R+o;epiyf;F nfhz;L te;jJ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1:9-14). </a:t>
            </a:r>
            <a:r>
              <a:rPr lang="en" sz="2000" b="1" dirty="0">
                <a:latin typeface="Tamil Bible" pitchFamily="2" charset="0"/>
              </a:rPr>
              <a:t>,Ug;gpDk;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ahj;jpuhfk Gj;jfj;jpd; Kbtpy;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epiyik Kw;wpYk; khWfpwJ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,];uNty; NjtDila gpurd;dj;jpw;F Kd;ghf Rje;jpukhf njhOif nra;fpwJ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40:38). </a:t>
            </a:r>
            <a:r>
              <a:rPr lang="en" sz="2000" b="1" dirty="0">
                <a:latin typeface="Tamil Bible" pitchFamily="2" charset="0"/>
              </a:rPr>
              <a:t>,e;j Gj;jfj;jpd; Nghjid njspthf cs;sJ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Njtd; ek; tho;f;ifia fl;Lg;gLj;Jfpwhu;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R+o;epiyfs; rhj;jpakw;wjhf Njhd;wpdhYk;&gt; mtu; ek;ik fhg;ghw;Wthu;</a:t>
            </a:r>
            <a:r>
              <a:rPr lang="en" sz="2000" b="1" dirty="0"/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4" y="2374788"/>
            <a:ext cx="5788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“ngau;fs;” ahf;NfhG kw;Wk; mtUila kfd;fspd; ngau;fs;.70 Ngu;fis nfhz;L xU rpW FO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46:26-27;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1:5). </a:t>
            </a:r>
            <a:r>
              <a:rPr lang="en" sz="2000" b="1" dirty="0">
                <a:latin typeface="Tamil Bible" pitchFamily="2" charset="0"/>
              </a:rPr>
              <a:t>fhyg;Nghf;fpy;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mtu;fs; Rkhu; 6&gt;00&gt;000 Nghu;tPuu;fis nfhz;l xU Nridahf tsu;e;jdu;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12:37).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Tamil Bible" pitchFamily="2" charset="0"/>
              </a:rPr>
              <a:t>Mgpufhk; Kjy;</a:t>
            </a:r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 </a:t>
            </a:r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Tamil Bible" pitchFamily="2" charset="0"/>
              </a:rPr>
              <a:t>NkhNr tiu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0" y="5908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mg;nghOJ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Mgpuhik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Nehf;fp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: cd;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re;jjpahh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jq;fSilajy;yhj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me;epa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Njrj;jpNy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guNjrpfshapUe;J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mj;Njrj;jhiur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Nrtpg;ghh;fs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vd;Wk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mth;fshy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ehD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}W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tU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\k;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cgj;jputg;gLthh;fs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vd;Wk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epr;rakha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mwpaf;fltha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Mjp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15:13)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08258" y="1103381"/>
            <a:ext cx="7499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MgpufhKf;F fhdhd; Njrj;ij nfhLg;gjhf thf;FWjp mspj;jpUe;jhu;&gt; Mdhy; ,e;j jpl;lj;ij epiwNtw;Wtjpy; 400 tUl jhkjk; Vw;gLk; vd;W vr;rupj;jhu;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453363" y="4708706"/>
            <a:ext cx="873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ahf;NfhG vfpg;Jf;F vg;gb te;jhu;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Kw;wpYk; mw;Gjkhd Kiwapy;. NahNrg;ig nfhy;y rNfhjuj;Jt Kaw;rpfs; ele;j NghjpYk;&gt; mtu; vfpg;jpd; gpujkuhdhu;. mtuJ gjtpf;F ed;wp&gt; mtu; jdJ KO FLk;gj;ijAk; nfhz;L te;jhu;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997351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48272" y="2044615"/>
            <a:ext cx="7022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NkhNrAk; gTYk; ,e;j fhyfl;lj;Jld; 30 Mz;Lfis $l;b&gt; mij Muhdpy; cs;s miog;Gf;F nfhz;L nry;fpd;wdu;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12:40; </a:t>
            </a:r>
            <a:r>
              <a:rPr lang="en" sz="2000" b="1" dirty="0">
                <a:latin typeface="Tamil Bible" pitchFamily="2" charset="0"/>
              </a:rPr>
              <a:t>fyh</a:t>
            </a:r>
            <a:r>
              <a:rPr lang="en" sz="2000" b="1" dirty="0"/>
              <a:t>. 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5917152"/>
            <a:ext cx="84338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,njy;yhk; vg;NghJ ele;jJ</a:t>
            </a:r>
            <a:r>
              <a:rPr lang="en" sz="2000" b="1" dirty="0"/>
              <a:t>? </a:t>
            </a:r>
            <a:r>
              <a:rPr lang="en-US" sz="2000" b="1" dirty="0">
                <a:latin typeface="Tamil Bible" pitchFamily="2" charset="0"/>
              </a:rPr>
              <a:t>ek</a:t>
            </a:r>
            <a:r>
              <a:rPr lang="en" sz="2000" b="1" dirty="0">
                <a:latin typeface="Tamil Bible" pitchFamily="2" charset="0"/>
              </a:rPr>
              <a:t>f;F rupahd Njjpfs; njupahJ&gt; Mdhy; njupe;j tuyhw;wpy; nghUj;j NghJkhd msT ekf;F njupAk;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mjpYk; Jy;ypakw;w Njjpfs; cs;sd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0" y="1444607"/>
            <a:ext cx="12191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1 </a:t>
            </a:r>
            <a:r>
              <a:rPr lang="en" sz="2000" b="1" dirty="0">
                <a:latin typeface="Tamil Bible" pitchFamily="2" charset="0"/>
              </a:rPr>
              <a:t>,uh[hf;fs;</a:t>
            </a:r>
            <a:r>
              <a:rPr lang="en" sz="2000" b="1" dirty="0"/>
              <a:t> 6:1 </a:t>
            </a:r>
            <a:r>
              <a:rPr lang="en" sz="2000" b="1" dirty="0">
                <a:latin typeface="Tamil Bible" pitchFamily="2" charset="0"/>
              </a:rPr>
              <a:t>rhyNkhdpd; ,uz;lhk; Mz;Lf;F 480 Mz;LfSf;F Kd;G ahj;jpuhfkk; epfo;e;jjhf $WfpwJ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Njjp Jy;ypakhfTk; cs;slf;fpajhfTk; ,Ue;jhy;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,J fpK 1445y; ek;ik nfhz;L nry;fpwJ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,ij xU “Rw;W vz;” vd;W fUjp&gt; ghu;Nthudpd; kuzj;ij fzf;fpy; vLj;Jf;nfhz;lhy;&gt; ahj;jpuhfkk; fpK 1450y; ele;jJ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,e;j juitf; nfhz;L ehk; gy jUzq;fis jPu;khdpf;f KbAk;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0" y="626416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,];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uNty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Gj;jpuh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vfpg;J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Njrj;jpypUe;J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Gwg;gl;l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}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w;W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vz;gjhk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tU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j;jpYk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rhnyhNkhd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,];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uNtypd;Nky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uh[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hthd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ehyhk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tU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\k;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rPg;khjkhfpa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uz;lhk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khjj;jpYk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fh;j;jhpd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Myaj;ijf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fl;lj;njhlq;fpdhd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rgbClr val="C00000"/>
                </a:solidFill>
                <a:latin typeface="Tamil Bible" pitchFamily="2" charset="0"/>
              </a:rPr>
              <a:t>,uh[hf;fs;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" dirty="0">
                <a:latin typeface="Tamil Bible" pitchFamily="2" charset="0"/>
              </a:rPr>
              <a:t>Mgpufhk; Kjy;</a:t>
            </a:r>
            <a:r>
              <a:rPr lang="en" dirty="0"/>
              <a:t> </a:t>
            </a:r>
            <a:r>
              <a:rPr lang="en" dirty="0">
                <a:solidFill>
                  <a:srgbClr val="FF9700"/>
                </a:solidFill>
                <a:latin typeface="Tamil Bible" pitchFamily="2" charset="0"/>
              </a:rPr>
              <a:t>NkhNr tiu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293085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  <a:latin typeface="Tamil Bible" pitchFamily="2" charset="0"/>
              </a:rPr>
              <a:t>tpRthrj;jpd; ntw;wp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kUj;Jtr;rpfs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NjtDf;Fg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gae;jjpdhy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mth;fSila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FLk;gq;fs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jiof;Fk;gb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nra;jhh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0" y="1040480"/>
            <a:ext cx="698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18tJ vfpg;jpa tk;rk; me;epau;fis ntWj;jJ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NkYk;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,];uNtyu;fs; fpsu;r;rp nra;Ak; msTf;F Vuhskhf ,Ue;jdu; 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ahj;</a:t>
            </a:r>
            <a:r>
              <a:rPr lang="en" b="1" dirty="0"/>
              <a:t>. 1:9-10). </a:t>
            </a:r>
            <a:r>
              <a:rPr lang="en" b="1" dirty="0">
                <a:latin typeface="Tamil Bible" pitchFamily="2" charset="0"/>
              </a:rPr>
              <a:t>vdNt mtu;fs; gbg;gbahf mtu;fis fPo;gLj;jpdu;</a:t>
            </a:r>
            <a:r>
              <a:rPr lang="en" b="1" dirty="0"/>
              <a:t>: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840294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-1" y="5905556"/>
            <a:ext cx="6794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NkYk; ek;Kila fw;wYf;fhf&gt; mtu;fspd; cz;ikjd;ikf;fhf Njtd; mtu;fis vt;thW mrPu;tjpj;jhu; vd;gijAk; ,J gjpT nra;fpwJ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ahj;</a:t>
            </a:r>
            <a:r>
              <a:rPr lang="en" b="1" dirty="0"/>
              <a:t>. 1:20-21).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-21266" y="5018706"/>
            <a:ext cx="698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,e;j Ntjidapd; kj;jpapy;&gt; rpg;Nghuhs; kw;Wk; G+thspd; tpRthrk; jdpj;J epw;fpwJ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ahj;</a:t>
            </a:r>
            <a:r>
              <a:rPr lang="en" b="1" dirty="0"/>
              <a:t>. 1:15-19). </a:t>
            </a:r>
            <a:r>
              <a:rPr lang="en" b="1" dirty="0">
                <a:latin typeface="Tamil Bible" pitchFamily="2" charset="0"/>
              </a:rPr>
              <a:t>NkhNr ghu;Nthdpd; ngaiu jtpu;j;Jtpl;L mtu;fspd; ngau;fis ekf;F nfhLf;fpwhu;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13" grpId="0"/>
      <p:bldP spid="14" grpId="0"/>
      <p:bldP spid="15" grpId="0"/>
      <p:bldP spid="16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mil Bible" pitchFamily="2" charset="0"/>
              </a:rPr>
              <a:t>iey; ejpapd; kfd;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];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jphP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fh;g;gtjpahfp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Mz;gps;isiag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ngw;W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moFs;sJ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fz;L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%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d;Wkhjk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xspj;Jitj;jhd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ahj;jpuhfkk;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204720"/>
            <a:ext cx="7106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“moF” vd;gJ NahNfngj; kfid tptupf;f jtwptpl;lJ</a:t>
            </a:r>
            <a:r>
              <a:rPr lang="en" sz="2000" b="1" dirty="0"/>
              <a:t>                    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2:2). “</a:t>
            </a:r>
            <a:r>
              <a:rPr lang="en" sz="2000" b="1" i="1" dirty="0">
                <a:latin typeface="Tamil Bible" pitchFamily="2" charset="0"/>
              </a:rPr>
              <a:t>Nlhg;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ey;yJ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mofhdJ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rupahdJ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vd;w vgpNua thu;j;ijiaNa Njtd; jdJ gilg;gpd; KOikia tptupf;f gad;gLj;Jfpwhu;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Mjp</a:t>
            </a:r>
            <a:r>
              <a:rPr lang="en" sz="2000" b="1" dirty="0"/>
              <a:t>.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271565"/>
            <a:ext cx="1446139" cy="145639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271719"/>
            <a:ext cx="3320588" cy="14575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271567"/>
            <a:ext cx="1388063" cy="145639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40503"/>
            <a:ext cx="71064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mtUila ngw;Nwhu; mtUf;F itj;j ngau; ekf;F njupahJ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mtuJ tsu;g;G jhahu;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ghu;Nthdpd; kfs; mtUf;F toq;fpa ngau;</a:t>
            </a:r>
            <a:r>
              <a:rPr lang="en" sz="2000" b="1" dirty="0"/>
              <a:t>: </a:t>
            </a:r>
            <a:r>
              <a:rPr lang="en" sz="2000" b="1" i="1" dirty="0">
                <a:latin typeface="Tamil Bible" pitchFamily="2" charset="0"/>
              </a:rPr>
              <a:t>`hgpNkhrp];</a:t>
            </a:r>
            <a:r>
              <a:rPr lang="en" sz="2000" b="1" i="1" dirty="0"/>
              <a:t>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iey; flTspd; kfd;</a:t>
            </a:r>
            <a:r>
              <a:rPr lang="en" sz="2000" b="1" dirty="0"/>
              <a:t>) </a:t>
            </a:r>
            <a:r>
              <a:rPr lang="en" sz="2000" b="1" dirty="0">
                <a:latin typeface="Tamil Bible" pitchFamily="2" charset="0"/>
              </a:rPr>
              <a:t>vd;gJ ekf;F njupAk;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mtu; jd;id</a:t>
            </a:r>
            <a:r>
              <a:rPr lang="en" sz="2000" b="1" dirty="0"/>
              <a:t> “</a:t>
            </a:r>
            <a:r>
              <a:rPr lang="en" sz="2000" b="1" dirty="0">
                <a:latin typeface="Tamil Bible" pitchFamily="2" charset="0"/>
              </a:rPr>
              <a:t>kfd;</a:t>
            </a:r>
            <a:r>
              <a:rPr lang="en" sz="2000" b="1" dirty="0"/>
              <a:t>,” “</a:t>
            </a:r>
            <a:r>
              <a:rPr lang="en" sz="2000" b="1" i="1" dirty="0">
                <a:latin typeface="Tamil Bible" pitchFamily="2" charset="0"/>
              </a:rPr>
              <a:t>Nkhrp];</a:t>
            </a:r>
            <a:r>
              <a:rPr lang="en" sz="2000" b="1" i="1" dirty="0"/>
              <a:t> </a:t>
            </a:r>
            <a:r>
              <a:rPr lang="en" sz="2000" b="1" dirty="0"/>
              <a:t>,” </a:t>
            </a:r>
            <a:r>
              <a:rPr lang="en" sz="2000" b="1" dirty="0">
                <a:latin typeface="Tamil Bible" pitchFamily="2" charset="0"/>
              </a:rPr>
              <a:t>Nkhr];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 vd;W kl;LNk mioj;jhu;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94901" y="2432957"/>
            <a:ext cx="7106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mtUf;fhf rpwg;Gj; jpl;lq;fis itj;jpUe;jhu;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xU jha; xU Mgj;ij vLj;jhu;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xU ,sk;ngz; czu;r;rp trg;gl;lhu;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xU Foe;ij Qhdj;Jld; NgrpaJ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vjpu;fhy kPl;gu; kuzj;jpypUe;J fhg;ghw;wg;gl;lhu;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2:3-7).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-42532" y="5178802"/>
            <a:ext cx="57096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latin typeface="Tamil Bible" pitchFamily="2" charset="0"/>
              </a:rPr>
              <a:t>mtd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jd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guhkupg;gpy</a:t>
            </a:r>
            <a:r>
              <a:rPr lang="en-US" b="1" dirty="0">
                <a:latin typeface="Tamil Bible" pitchFamily="2" charset="0"/>
              </a:rPr>
              <a:t>; ,Ue;j </a:t>
            </a:r>
            <a:r>
              <a:rPr lang="en-US" b="1" dirty="0" err="1">
                <a:latin typeface="Tamil Bible" pitchFamily="2" charset="0"/>
              </a:rPr>
              <a:t>rpy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tUlq;fis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mtd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jha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ed;whf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gad;gLj;jpf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nfhz;lhs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ahj;</a:t>
            </a:r>
            <a:r>
              <a:rPr lang="en" b="1" dirty="0"/>
              <a:t>. 2:8-9). </a:t>
            </a:r>
            <a:r>
              <a:rPr lang="en" b="1" dirty="0">
                <a:latin typeface="Tamil Bible" pitchFamily="2" charset="0"/>
              </a:rPr>
              <a:t>NjtDila cz;ikahd Foe;ijahf ,Uf;f mts; mtDf;F fw;Wf; nfhLj;jhs;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jha;khu;fs; jq;fs; Foe;ijfis NjtDf;F gae;J tsu;g;gjpy; vt;tsT Kf;fpakhd gzpia nra;fpwhu;fs;</a:t>
            </a:r>
            <a:r>
              <a:rPr lang="en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2">
                    <a:lumMod val="75000"/>
                  </a:schemeClr>
                </a:solidFill>
                <a:latin typeface="Tamil Bible" pitchFamily="2" charset="0"/>
              </a:rPr>
              <a:t>Njhy;tpAw;w tpLtpg;ghsu;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me;jf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fhhpaj;ijf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Nfs;tpg;gl;lNghJ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NkhNriaf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nfhiynra;a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tifNjbdhd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ghh;Nthdplj;jpdpd;W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jg;gpNahb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kPjpahd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Njrj;jpy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Ngha;j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jq;fp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Jutz;ilapNy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cl;fhh;e;jpUe;jhd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ahj;jpuhfkk;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  <a:endParaRPr lang="es-ES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143637" y="1388739"/>
            <a:ext cx="5675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NkhNrapd; ,sik gUtj;ijf; Fwpj;J ekf;F mjpfk; njupahJ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</a:t>
            </a:r>
            <a:r>
              <a:rPr lang="e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upaizapd;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thuprhf ,Uf;ff;$batuhf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mjw;fhd fy;tpia ngw;wpUg;ghu;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mjpy; ,uhZtk; kw;Wk; murpay; epGzj;JtKk; mlq;Fk;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vyd; [p citl;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“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Kw;gpjhf;fSk; jPu;f;fjuprpfSk;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gf;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245)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137569" y="3206559"/>
            <a:ext cx="81228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 40 taij miltjw;F rw;W Kd;G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murpay; R+o;r;rp fhuzkhf ,uz;lhk; Jl;Nkh]; ghu;Nthdhf mwptpf;fg;gl;lhu; vd;gJ ekf;F njupAk;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 mg;NghJ jdJ kf;fshd ,];uNtiy tpLtpf;Fk; Neuk; te;Jtpl;ljhf ek;gpdhu;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Mdhy; mtu; xU vfpg;jpaid nfhd;wjd; %yk; jdJ tpLjiyia njhlq;fpdhu;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,J xU ngupa jtW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2:11-12 ).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mtuJ kf;fs; $l mtiu jq;fs; tpLjiyahsuhf fUjtpy;iy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2:13-14 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7:25 ).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137568" y="5267789"/>
            <a:ext cx="75003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 rpy ehl;fspy;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mtu; ghu;Nthdpd; muz;kidapy; kupahijf;Fupa cWg;gpduhf ,Ue;J jg;gpNahba Nka;g;guhf khwpdhu;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2:15-22).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,Ug;gpDk;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Njtd; NkhNria epuhfupf;ftpy;iy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 jtWfs; nra;j NghjpYk;&gt; Njtd; njhlu;e;J mtiu ek;gpdhu;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3164</Words>
  <Application>Microsoft Office PowerPoint</Application>
  <PresentationFormat>Panorámica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Tamil Bible</vt:lpstr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101</cp:revision>
  <dcterms:created xsi:type="dcterms:W3CDTF">2025-06-14T14:00:46Z</dcterms:created>
  <dcterms:modified xsi:type="dcterms:W3CDTF">2025-06-30T15:33:49Z</dcterms:modified>
</cp:coreProperties>
</file>