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1800" b="1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ghu;f;fpwhu;</a:t>
          </a:r>
          <a:r>
            <a:rPr lang="en" sz="1800" b="1" dirty="0"/>
            <a:t>: </a:t>
          </a:r>
          <a:r>
            <a:rPr lang="en" sz="1800" b="1" dirty="0">
              <a:latin typeface="Tamil Bible" pitchFamily="2" charset="0"/>
            </a:rPr>
            <a:t>Njtd; Jd;gj;ij ghu;j;J myl;rpakhf ,y;iy. mtu; vy;yhtw;iwAk; ghu;f;fpwhu;. Fwpg;ghf jk; kf;fSf;F vjpuhf ,iof;fg;gLk; typiaAk; mePjpiaAk; mtu; fhz;fpwhu;</a:t>
          </a:r>
          <a:r>
            <a:rPr lang="en" sz="1800" b="1" dirty="0"/>
            <a:t> (2 </a:t>
          </a:r>
          <a:r>
            <a:rPr lang="en" sz="1800" b="1" dirty="0">
              <a:latin typeface="Tamil Bible" pitchFamily="2" charset="0"/>
            </a:rPr>
            <a:t>,uh[h</a:t>
          </a:r>
          <a:r>
            <a:rPr lang="en" sz="1800" b="1" dirty="0"/>
            <a:t> 9:26).</a:t>
          </a:r>
          <a:endParaRPr lang="es-ES" sz="18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,wq;Ffpwhu;</a:t>
          </a:r>
          <a:r>
            <a:rPr lang="en" sz="2000" b="1" dirty="0"/>
            <a:t>: </a:t>
          </a:r>
          <a:r>
            <a:rPr lang="en" sz="2000" b="1" dirty="0">
              <a:latin typeface="Tamil Bible" pitchFamily="2" charset="0"/>
            </a:rPr>
            <a:t>Njtd; mirahky; ,Ug;gjpy;iy</a:t>
          </a:r>
          <a:r>
            <a:rPr lang="en" sz="2000" b="1" dirty="0"/>
            <a:t>. </a:t>
          </a:r>
          <a:r>
            <a:rPr lang="en" sz="2000" b="1" dirty="0">
              <a:latin typeface="Tamil Bible" pitchFamily="2" charset="0"/>
            </a:rPr>
            <a:t>mtu; ek;kpilNa ,wq;fp tUfpwhu;</a:t>
          </a:r>
          <a:r>
            <a:rPr lang="en" sz="2000" b="1" dirty="0"/>
            <a:t>. </a:t>
          </a:r>
          <a:r>
            <a:rPr lang="en" sz="2000" b="1" dirty="0">
              <a:latin typeface="Tamil Bible" pitchFamily="2" charset="0"/>
            </a:rPr>
            <a:t>mtu; kdpju;fspilNa trpf;fpwhu;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ahj;</a:t>
          </a:r>
          <a:r>
            <a:rPr lang="en" sz="2000" b="1" dirty="0"/>
            <a:t>. 29:45; </a:t>
          </a:r>
          <a:r>
            <a:rPr lang="en" sz="2000" b="1" dirty="0">
              <a:latin typeface="Tamil Bible" pitchFamily="2" charset="0"/>
            </a:rPr>
            <a:t>Nah</a:t>
          </a:r>
          <a:r>
            <a:rPr lang="en" sz="2000" b="1" dirty="0"/>
            <a:t>.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  <a:latin typeface="Tamil Bible" pitchFamily="2" charset="0"/>
            </a:rPr>
            <a:t>ntspNa vLf;fpwhu;</a:t>
          </a:r>
          <a:r>
            <a:rPr lang="en" sz="2000" b="1" dirty="0"/>
            <a:t>: </a:t>
          </a:r>
          <a:r>
            <a:rPr lang="en" sz="2000" b="1" dirty="0">
              <a:latin typeface="Tamil Bible" pitchFamily="2" charset="0"/>
            </a:rPr>
            <a:t>Njtd;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jk;Kila Neuj;jpy;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ek;ik Jd;gj;jpy; ,Ue;J tpLtpj;J&gt; jk;Kila thf;F</a:t>
          </a:r>
          <a:r>
            <a:rPr lang="en-US" sz="2000" b="1" dirty="0">
              <a:latin typeface="Tamil Bible" pitchFamily="2" charset="0"/>
            </a:rPr>
            <a:t>W</a:t>
          </a:r>
          <a:r>
            <a:rPr lang="en" sz="2000" b="1" dirty="0">
              <a:latin typeface="Tamil Bible" pitchFamily="2" charset="0"/>
            </a:rPr>
            <a:t>jpfis epiwNtw;w nray;gLfpwhu;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vNu</a:t>
          </a:r>
          <a:r>
            <a:rPr lang="en" sz="2000" b="1" dirty="0"/>
            <a:t>.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46854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ghu;f;fpwhu;</a:t>
          </a:r>
          <a:r>
            <a:rPr lang="en" sz="1800" b="1" kern="1200" dirty="0"/>
            <a:t>: </a:t>
          </a:r>
          <a:r>
            <a:rPr lang="en" sz="1800" b="1" kern="1200" dirty="0">
              <a:latin typeface="Tamil Bible" pitchFamily="2" charset="0"/>
            </a:rPr>
            <a:t>Njtd; Jd;gj;ij ghu;j;J myl;rpakhf ,y;iy. mtu; vy;yhtw;iwAk; ghu;f;fpwhu;. Fwpg;ghf jk; kf;fSf;F vjpuhf ,iof;fg;gLk; typiaAk; mePjpiaAk; mtu; fhz;fpwhu;</a:t>
          </a:r>
          <a:r>
            <a:rPr lang="en" sz="1800" b="1" kern="1200" dirty="0"/>
            <a:t> (2 </a:t>
          </a:r>
          <a:r>
            <a:rPr lang="en" sz="1800" b="1" kern="1200" dirty="0">
              <a:latin typeface="Tamil Bible" pitchFamily="2" charset="0"/>
            </a:rPr>
            <a:t>,uh[h</a:t>
          </a:r>
          <a:r>
            <a:rPr lang="en" sz="1800" b="1" kern="1200" dirty="0"/>
            <a:t> 9:26).</a:t>
          </a:r>
          <a:endParaRPr lang="es-ES" sz="1800" kern="1200" dirty="0"/>
        </a:p>
      </dsp:txBody>
      <dsp:txXfrm>
        <a:off x="638731" y="428095"/>
        <a:ext cx="3344507" cy="1698353"/>
      </dsp:txXfrm>
    </dsp:sp>
    <dsp:sp modelId="{AC825C12-AF42-4BA1-AA13-23C63E1A3627}">
      <dsp:nvSpPr>
        <dsp:cNvPr id="0" name=""/>
        <dsp:cNvSpPr/>
      </dsp:nvSpPr>
      <dsp:spPr>
        <a:xfrm>
          <a:off x="4163430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,wq;Ffpwhu;</a:t>
          </a:r>
          <a:r>
            <a:rPr lang="en" sz="2000" b="1" kern="1200" dirty="0"/>
            <a:t>: </a:t>
          </a:r>
          <a:r>
            <a:rPr lang="en" sz="2000" b="1" kern="1200" dirty="0">
              <a:latin typeface="Tamil Bible" pitchFamily="2" charset="0"/>
            </a:rPr>
            <a:t>Njtd; mirahky; ,Ug;gjpy;iy</a:t>
          </a:r>
          <a:r>
            <a:rPr lang="en" sz="2000" b="1" kern="1200" dirty="0"/>
            <a:t>. </a:t>
          </a:r>
          <a:r>
            <a:rPr lang="en" sz="2000" b="1" kern="1200" dirty="0">
              <a:latin typeface="Tamil Bible" pitchFamily="2" charset="0"/>
            </a:rPr>
            <a:t>mtu; ek;kpilNa ,wq;fp tUfpwhu;</a:t>
          </a:r>
          <a:r>
            <a:rPr lang="en" sz="2000" b="1" kern="1200" dirty="0"/>
            <a:t>. </a:t>
          </a:r>
          <a:r>
            <a:rPr lang="en" sz="2000" b="1" kern="1200" dirty="0">
              <a:latin typeface="Tamil Bible" pitchFamily="2" charset="0"/>
            </a:rPr>
            <a:t>mtu; kdpju;fspilNa trpf;fpwhu;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ahj;</a:t>
          </a:r>
          <a:r>
            <a:rPr lang="en" sz="2000" b="1" kern="1200" dirty="0"/>
            <a:t>. 29:45; </a:t>
          </a:r>
          <a:r>
            <a:rPr lang="en" sz="2000" b="1" kern="1200" dirty="0">
              <a:latin typeface="Tamil Bible" pitchFamily="2" charset="0"/>
            </a:rPr>
            <a:t>Nah</a:t>
          </a:r>
          <a:r>
            <a:rPr lang="en" sz="2000" b="1" kern="1200" dirty="0"/>
            <a:t>. 14:16-17)</a:t>
          </a:r>
          <a:endParaRPr lang="es-ES" sz="2000" kern="1200" dirty="0"/>
        </a:p>
      </dsp:txBody>
      <dsp:txXfrm>
        <a:off x="4255307" y="428095"/>
        <a:ext cx="3344507" cy="1698353"/>
      </dsp:txXfrm>
    </dsp:sp>
    <dsp:sp modelId="{A6E77D58-24DC-441B-B8F3-E72D2F642819}">
      <dsp:nvSpPr>
        <dsp:cNvPr id="0" name=""/>
        <dsp:cNvSpPr/>
      </dsp:nvSpPr>
      <dsp:spPr>
        <a:xfrm>
          <a:off x="7777460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  <a:latin typeface="Tamil Bible" pitchFamily="2" charset="0"/>
            </a:rPr>
            <a:t>ntspNa vLf;fpwhu;</a:t>
          </a:r>
          <a:r>
            <a:rPr lang="en" sz="2000" b="1" kern="1200" dirty="0"/>
            <a:t>: </a:t>
          </a:r>
          <a:r>
            <a:rPr lang="en" sz="2000" b="1" kern="1200" dirty="0">
              <a:latin typeface="Tamil Bible" pitchFamily="2" charset="0"/>
            </a:rPr>
            <a:t>Njtd;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jk;Kila Neuj;jpy;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ek;ik Jd;gj;jpy; ,Ue;J tpLtpj;J&gt; jk;Kila thf;F</a:t>
          </a:r>
          <a:r>
            <a:rPr lang="en-US" sz="2000" b="1" kern="1200" dirty="0">
              <a:latin typeface="Tamil Bible" pitchFamily="2" charset="0"/>
            </a:rPr>
            <a:t>W</a:t>
          </a:r>
          <a:r>
            <a:rPr lang="en" sz="2000" b="1" kern="1200" dirty="0">
              <a:latin typeface="Tamil Bible" pitchFamily="2" charset="0"/>
            </a:rPr>
            <a:t>jpfis epiwNtw;w nray;gLfpwhu;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vNu</a:t>
          </a:r>
          <a:r>
            <a:rPr lang="en" sz="2000" b="1" kern="1200" dirty="0"/>
            <a:t>. 29:11)</a:t>
          </a:r>
          <a:endParaRPr lang="es-ES" sz="2000" kern="1200" dirty="0"/>
        </a:p>
      </dsp:txBody>
      <dsp:txXfrm>
        <a:off x="7869337" y="428095"/>
        <a:ext cx="3344507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vupfpw Kl;nrb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[_iy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vfpg;Jf;F jpUk;Gjy;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topapNy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lj;jpy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mtDf;F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vjph;g;gl;L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mtidf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nfhy;yg;ghh;j;jhh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779380" y="1363170"/>
            <a:ext cx="8412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vfpg;jpw;F jpUk;Gtjw;F NkhNr vLj;j Kjy; gb&gt; jdJ khkdhuplk; mDkjp Nfl;gJjhd;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4:18 ). </a:t>
            </a:r>
            <a:r>
              <a:rPr lang="en" sz="2000" b="1" dirty="0">
                <a:latin typeface="Tamil Bible" pitchFamily="2" charset="0"/>
              </a:rPr>
              <a:t>jdJ FLk;gj;jpdiu mioj;Jf;nfhz;L gazj;ij njhlu;e;jhu;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4:20). </a:t>
            </a:r>
            <a:r>
              <a:rPr lang="en" sz="2000" b="1" dirty="0">
                <a:latin typeface="Tamil Bible" pitchFamily="2" charset="0"/>
              </a:rPr>
              <a:t>Mdhy; Mr;rupakhd xd;W ele;jJ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t</a:t>
            </a:r>
            <a:r>
              <a:rPr lang="en" sz="2000" b="1" dirty="0">
                <a:latin typeface="Tamil Bible" pitchFamily="2" charset="0"/>
              </a:rPr>
              <a:t>opapy;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mtiu nfhy;yg; ghu;j;jhu;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4:24 ).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747482" y="2889432"/>
            <a:ext cx="42375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vd;d elf;fpwJ vd;gij rpg;Nghuhs; Gupe;Jnfhz;lhs;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NkYk; kuzj;ij jtpu;f;f Njitahd eltbf;iffis vLj;jhs;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mts; jd; kfDf;F tpUj;jNrjdk; nra;jhs;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0" y="5591071"/>
            <a:ext cx="7814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njspthd nja;tPf fl;lisf;F fPo;gba NkhNr kdg;G+u;tkhf kWj;jjhy;&gt; mtu; kf;fis topelj;Jk; jFjpia ,oe;jhu;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jdJ gzpia epiwNtw;Wtjw;F Kd;G ,e;j epiyik rupnra;ag;gl Ntz;bapUe;jJ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0" y="4659674"/>
            <a:ext cx="8165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jd; kidtpahy; ghjpf;fg;gl;ltu;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jd; kfDf;F tpUj;jNrjdk; nra;atpy;iy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vdNt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MgpufhKld; Vw;gLj;jpa cld;gbf;ifapd; epge;jidfis mtd; kPwpdhd;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17:10).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576716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mg;nghOJ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;: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vfpg;jpypUf;fpw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[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dj;jpd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cgj;jputj;ij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ehd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ghh;f;fNt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ghh;j;J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MNshl;bfspdpkpj;jk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mth;fs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Lfpw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$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f;Fuiyf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Nfl;Nld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mth;fs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gLfpw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NtjidfisAk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mwpe;jpUf;fpNwd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mth;fis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vfpg;jpahpd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iff;F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tpLjiyahf;fTk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mth;fis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me;jj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Njrj;jpypUe;J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ePf;fp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fhdhdpaUk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Vj;jpaUk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vNkhhpaUk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nghprpaUk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VtpaUk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vG+rpaUk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Uf;fpw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lkhfpa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ghYk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NjDk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XLfpw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eyKk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tprhyKkhd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Njrj;jpy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nfhz;LNgha;r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Nrh;f;fTk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wq;fpNdd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ahj;jpuhfkk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731038"/>
            <a:ext cx="56617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miog;G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vupfpw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Kl;nrb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cj;juTfs;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ehkk;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3:13-22)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Copag;g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zpia epiwNtw;Wjy;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hf;FNghf;Ffs; NkYk; $Ljyhd rhf;FNghf;Ffs;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4:1-17)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vfpg;Jf;F jpUk;Gjy;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0" y="26391"/>
            <a:ext cx="7546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,];uNty; kf;fis tpLtpf;Fk; Kaw;rpapy; Njhy;tpaile;j gpwF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 kPjpahd; ghiytdj;jpy; 40 tUlq;fs; Nka;g;guhf fopj;jhu;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 fhyfl;lj;jpy;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NjtDldhd neUq;fpa cwit njhlu;e;jhYk;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,];uNtypd; tpLjiyahsu; vd;w vz;zj;ij mtu; iftpl;lhu;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147467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528562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43987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770936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93261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326292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758451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0" y="1611870"/>
            <a:ext cx="75462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 Njtd; me;j Nahridia iftpltpy;iy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 NkhNr Nju;e;njLf;fg;gl;l tpLjiyahsuhfNt ,Ue;jhu;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Vndd;why; mtu; jk;Kila kf;fspd; Jd;gj;ij kwf;ftpy;iy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,g;NghJ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,];uNtiy mtu;fspd; fLikahd mbikj;jdj;jpypUe;J kPl;Lnfhs;s Ntz;ba Neuk; te;Jtpl;lJ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m</a:t>
            </a:r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iog;G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  <a:latin typeface="Tamil Bible" pitchFamily="2" charset="0"/>
              </a:rPr>
              <a:t>vupfpw Kl;nrb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469114"/>
            <a:ext cx="960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mq;Nf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fh;j;jUila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J}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jdhdth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Kl;nrbapd;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eLtpypUe;J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cz;lhd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mf;fpdp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[{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thiyapNy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epd;W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mtDf;Fj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jhprdkhdhh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cw;Wg;ghh;j;jhd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Kl;nrb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mf;fpdpahy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[{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thypj;J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vhpe;Jk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nte;JNghfhky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Ue;jJ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105003" y="1261058"/>
            <a:ext cx="10186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kPjpahd; Njrj;jpy; tho;e;j 40 Mz;Lfis gpd;tUkhW R</a:t>
            </a:r>
            <a:r>
              <a:rPr lang="en-US" sz="2000" b="1" dirty="0">
                <a:latin typeface="Tamil Bible" pitchFamily="2" charset="0"/>
              </a:rPr>
              <a:t>U</a:t>
            </a:r>
            <a:r>
              <a:rPr lang="en" sz="2000" b="1" dirty="0">
                <a:latin typeface="Tamil Bible" pitchFamily="2" charset="0"/>
              </a:rPr>
              <a:t>f;fkhf $wyhk;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mtu; jpUkzk; nra;J nfhz;lhu;&gt; ,uz;L kfd;fisg; ngw;whu;. NkYk; jdJ khkdhUf;F Nka;g;guhfg; gzpahw;wpdhu;. mtu; me;j Neuj;ij ,uz;L Gj;jfq;fis vOJtjw;Fk; mw;gzpj;jhu;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,ul;rpg;gpd; Kf;fpakhd fUg;nghUs;fis Gupe;Jnfhs;tjw;F mtrpakhd NahGTk; MjpahfkKk;. Mdhy; vy;yhk; xU fzj;jpy; khwpaJ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7" y="4047647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52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138654" y="4045502"/>
            <a:ext cx="40805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NkhNraplk; NgRk;NghJ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jd;id Mgpufhk;&gt; &lt;rhf;F kw;Wk; ahf;Nfhgpd; Njtdhf fhl;bdhu;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Nfhj;jpu je;ijau;fSf;Ff; nfhLf;fg;gl;l thf;FWjpia epiwNtw;wTk;&gt; ,];uNtYf;F fhdhd; Njrj;ijf; nfhLf;fTk; ,wq;fp te;jhu; vd;gJ njspthf njupe;jJ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105004" y="2788718"/>
            <a:ext cx="10086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latin typeface="Tamil Bible" pitchFamily="2" charset="0"/>
              </a:rPr>
              <a:t>xNugpNy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rPdha; kiy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Njt J}jdhdtu; NkhNrf;F vupfpw Kl;nrbapd; thapyhf juprdkhdhu;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3:1-3). </a:t>
            </a:r>
            <a:r>
              <a:rPr lang="en" sz="2000" b="1" dirty="0">
                <a:latin typeface="Tamil Bible" pitchFamily="2" charset="0"/>
              </a:rPr>
              <a:t>ahu; ,e;j J}jd;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Njtd; jhNk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3:4). </a:t>
            </a:r>
            <a:r>
              <a:rPr lang="en" sz="2000" b="1" dirty="0">
                <a:latin typeface="Tamil Bible" pitchFamily="2" charset="0"/>
              </a:rPr>
              <a:t>kdpj mtjhuk; vLg;gjw;F Kd;ghf&gt; ,NaR gy re;ju;g;gq;fspy; “NahNfhthtpd; J}juhf” Njhd;wpdhu;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22:11-17; </a:t>
            </a:r>
            <a:r>
              <a:rPr lang="en" sz="2000" b="1" dirty="0">
                <a:latin typeface="Tamil Bible" pitchFamily="2" charset="0"/>
              </a:rPr>
              <a:t>epaha</a:t>
            </a:r>
            <a:r>
              <a:rPr lang="en" sz="2000" b="1" dirty="0"/>
              <a:t> 6:11, 16; 13:17-22; </a:t>
            </a:r>
            <a:r>
              <a:rPr lang="en" sz="2000" b="1" dirty="0">
                <a:latin typeface="Tamil Bible" pitchFamily="2" charset="0"/>
              </a:rPr>
              <a:t>rfup</a:t>
            </a:r>
            <a:r>
              <a:rPr lang="en" sz="2000" b="1" dirty="0"/>
              <a:t>.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NjtDila cj;juTfs;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,];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Gj;jpuuhfpa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dj;ij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vfpg;jpypUe;J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mioj;J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tUk;gb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cd;idg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ghh;Nthdplj;Jf;F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mDg;GNtd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jd;id xU Mw;wy;kpf;f eguhf ntspg;gLj;Jfpwhu;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nray;tpid nrhw;fis gad;gLj;Jfpwhu;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ghu;f;fpwhu;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,wq;Ffpwhu;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kw;Wk; ntspNa vLf;fpwhu;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877461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0" y="4280539"/>
            <a:ext cx="7985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NkhNraplkpUe;Jk; Njtd; jpl;ltl;lkhd nray;fis Nfhupdhu;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vfpg;Jf;F Ngha; vd; [dq;fis mq;fpUe;J mioj;J th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3:10, 12). </a:t>
            </a:r>
            <a:r>
              <a:rPr lang="en" sz="2000" b="1" dirty="0">
                <a:latin typeface="Tamil Bible" pitchFamily="2" charset="0"/>
              </a:rPr>
              <a:t>NkhNr me;j gzpapy; 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ikahf K</a:t>
            </a:r>
            <a:r>
              <a:rPr lang="en-US" sz="2000" b="1" dirty="0">
                <a:latin typeface="Tamil Bible" pitchFamily="2" charset="0"/>
              </a:rPr>
              <a:t>o;</a:t>
            </a:r>
            <a:r>
              <a:rPr lang="en" sz="2000" b="1" dirty="0">
                <a:latin typeface="Tamil Bible" pitchFamily="2" charset="0"/>
              </a:rPr>
              <a:t>fp Nghdhu;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,dp jdJ gyj;ij gad;gLj;j tpUk;gtpy;iy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gzpia epiwNtw;Wk; jpwd; mtUf;F ,y;iy vd;W mtu; ,dp czutpy;iy</a:t>
            </a:r>
            <a:r>
              <a:rPr lang="en" sz="2000" b="1" dirty="0"/>
              <a:t>; “</a:t>
            </a:r>
            <a:r>
              <a:rPr lang="en" sz="2000" b="1" dirty="0">
                <a:latin typeface="Tamil Bible" pitchFamily="2" charset="0"/>
              </a:rPr>
              <a:t>ehd; ahu;</a:t>
            </a:r>
            <a:r>
              <a:rPr lang="en" sz="2000" b="1" dirty="0"/>
              <a:t>?” </a:t>
            </a:r>
            <a:r>
              <a:rPr lang="en" sz="2000" b="1" dirty="0">
                <a:latin typeface="Tamil Bible" pitchFamily="2" charset="0"/>
              </a:rPr>
              <a:t>vd;W kl;LNk mtu; $r;rypl Kbe;jJ</a:t>
            </a:r>
            <a:r>
              <a:rPr lang="en" sz="2000" b="1" dirty="0"/>
              <a:t>,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3:11). </a:t>
            </a:r>
            <a:r>
              <a:rPr lang="en" sz="2000" b="1" dirty="0">
                <a:latin typeface="Tamil Bible" pitchFamily="2" charset="0"/>
              </a:rPr>
              <a:t>mtUila ngUik kdj;jho;ikahf khw;wg;gl;lJ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c</a:t>
            </a:r>
            <a:r>
              <a:rPr lang="en" sz="2000" b="1" dirty="0">
                <a:latin typeface="Tamil Bible" pitchFamily="2" charset="0"/>
              </a:rPr>
              <a:t>z;ikapy;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Neuj;jpy; jhd; mtu; me;j gzpf;F jahuhf ,Ue;jhu;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  <a:latin typeface="Tamil Bible" pitchFamily="2" charset="0"/>
              </a:rPr>
              <a:t>NjtDila ehkk;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4694480" y="1397855"/>
            <a:ext cx="7713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vfpg;jpa flTSf;Fk; ngau; ,Ue;jJ&gt; Mdhy; ,];uNtyu; “ru;t ty;yikAs;s Njtid” tzq;fpdu;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6:3). </a:t>
            </a: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y E}w;whz;Lfshf vfpg;jpa khRghl;bw;F gpwF&gt; ,];uNtyu; jq;fs; kPl;gupd; ehkj;ij mwpa tpUk;gpdu;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3:13).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594668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4939029" y="5918246"/>
            <a:ext cx="7252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Kf;fpakhd tp\ak; vd;dntd;why;&gt; ehk; neUf;fkhfTk;&gt; mZff;$batuhfTk;&gt; mtrpakhdtuhfTk;&gt; neUq;fpa ez;guhfTk; czug;gl Ntz;Lk; vd;W Njtd; tpUk;Gfpwhu;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4939029" y="4443349"/>
            <a:ext cx="72529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hyg; Nghf;fpy;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ngaupd; cr;rupg;G kiwe;Jtpl;lJ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Njtd; ,ij mDkjpj;jhu;&gt; Vndd;why; Kf;fpakhdJ ngau; my;y mjd; Fzk;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ek; NjitfSf;Nfw;g khWfpwhu;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tiu ehk;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Nka;g;gu;</a:t>
            </a:r>
            <a:r>
              <a:rPr lang="en" sz="2000" b="1" dirty="0"/>
              <a:t>,” “</a:t>
            </a:r>
            <a:r>
              <a:rPr lang="en" sz="2000" b="1" dirty="0">
                <a:latin typeface="Tamil Bible" pitchFamily="2" charset="0"/>
              </a:rPr>
              <a:t>kUj;Jtu;</a:t>
            </a:r>
            <a:r>
              <a:rPr lang="en" sz="2000" b="1" dirty="0"/>
              <a:t>,” “</a:t>
            </a:r>
            <a:r>
              <a:rPr lang="en" sz="2000" b="1" dirty="0">
                <a:latin typeface="Tamil Bible" pitchFamily="2" charset="0"/>
              </a:rPr>
              <a:t>Njitfis re;jpg;gtu;</a:t>
            </a:r>
            <a:r>
              <a:rPr lang="en" sz="2000" b="1" dirty="0"/>
              <a:t>,” “</a:t>
            </a:r>
            <a:r>
              <a:rPr lang="en" sz="2000" b="1" dirty="0">
                <a:latin typeface="Tamil Bible" pitchFamily="2" charset="0"/>
              </a:rPr>
              <a:t>mg;gh</a:t>
            </a:r>
            <a:r>
              <a:rPr lang="en" sz="2000" b="1" dirty="0"/>
              <a:t>,” …, “</a:t>
            </a:r>
            <a:r>
              <a:rPr lang="en" sz="2000" b="1" dirty="0">
                <a:latin typeface="Tamil Bible" pitchFamily="2" charset="0"/>
              </a:rPr>
              <a:t>md;G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vd;Wk; miof;fyhk;.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4722836" y="2628201"/>
            <a:ext cx="7469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 fhyj;jpy; xU ngau; me;j egupd; Fzj;Jld; ,izf;fg;gl;bUe;jjhy;&gt; Njtd; jdJ Kf;fpa gz;Gfspy; xd;iwf; nfhz;L jd;id mwpKfg;gLj;jpf; nfhs;fpwhu;</a:t>
            </a:r>
            <a:r>
              <a:rPr lang="en" sz="2000" b="1" dirty="0"/>
              <a:t>: </a:t>
            </a:r>
            <a:r>
              <a:rPr lang="en" sz="2000" b="1" i="1" dirty="0"/>
              <a:t>‘</a:t>
            </a:r>
            <a:r>
              <a:rPr lang="en" sz="2000" b="1" i="1" dirty="0">
                <a:latin typeface="Tamil Bible" pitchFamily="2" charset="0"/>
              </a:rPr>
              <a:t>ahNt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,Uf;fpNwd;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Njtd; epj;jpakhdtu;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vg;NghJk; ,Ue;jpUf;fpwhu;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,Uf;fpwhu;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vg;NghJk; ,Ug;ghu;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jhd;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,Uf;fpNwd;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3:14).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mjw;Fj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;: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Uf;fpwtuhf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,Uf;fpNwd;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NkhNrAlNd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nrhy;yp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&gt; ,Uf;fpNwd;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vd;gth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vd;id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cq;fsplj;Jf;F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mDg;gpdhh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,];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Gj;jpuNuhNl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nrhy;thahf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3:14)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Copag;gzpia epiwNtw;Wjy;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vk;khj;jpuk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</a:t>
            </a:r>
            <a:r>
              <a:rPr lang="en" b="1" dirty="0">
                <a:solidFill>
                  <a:schemeClr val="tx1"/>
                </a:solidFill>
              </a:rPr>
              <a:t>?”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0" y="21266"/>
            <a:ext cx="1003914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800" b="1" spc="300" dirty="0">
                <a:ln/>
                <a:solidFill>
                  <a:schemeClr val="accent3"/>
                </a:solidFill>
                <a:latin typeface="Tamil Bible" pitchFamily="2" charset="0"/>
              </a:rPr>
              <a:t>rhf;FNghf;Ffs; NkYk; $Ljyhd rhf;FNghf;Ffs;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539289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mjw;F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Mz;ltNu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ePh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mDg;gr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rpj;jkhapUf;fpw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ahiuahfpYk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mDg;Gk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vd;whd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”»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143714" y="1035079"/>
            <a:ext cx="6847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jd;dplk; xg;gilj;j gzpia epiwNtw;w tpUk;gtpy;iy vdgij ntspg;gilahf xg;Gf;nfhs;tjw;F Kd;&gt; NkhNr mij epuhfupg;gjw;fhd ehd;F “rupahd” rhf;Fg;Nghf;Ffis Kd;itj;jhu;.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rhf;Fg;Nghf;fpw;Fk; Njtd; xU thf;FWjpld; gjpyspj;jhu;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754912" y="6285048"/>
            <a:ext cx="1086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,Wjpahf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Njtd; NkhNraplk;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NghJk; cdJ rhf;Fg;Nghf;Ffs;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cd;dhy; KbAk;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 nra;tha;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 $wpdhu;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cd;NdhNl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Ug;Ngd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</a:t>
            </a:r>
            <a:r>
              <a:rPr lang="en" b="1" dirty="0">
                <a:solidFill>
                  <a:schemeClr val="tx1"/>
                </a:solidFill>
              </a:rPr>
              <a:t>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NjtDila fl;lisia epiwNtw;Wk; ty;yik ek;kplk; ,y;iy&gt; khwhf Njtd; ekf;F mjpfhuk; mspf;fpwhu; vd;gjpy; jhd; cs;sJ. mtu; NkhNrAld; ,Ue;jJ Nghy; ek;KlDk; ,Ug;ghu;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ehkk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vd;d</a:t>
            </a:r>
            <a:r>
              <a:rPr lang="en" b="1" dirty="0">
                <a:solidFill>
                  <a:schemeClr val="tx1"/>
                </a:solidFill>
              </a:rPr>
              <a:t>?”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Uf;fpwtuhf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,Uf;fpNwd;</a:t>
            </a:r>
            <a:r>
              <a:rPr lang="en" b="1" dirty="0">
                <a:solidFill>
                  <a:schemeClr val="tx1"/>
                </a:solidFill>
              </a:rPr>
              <a:t>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Njtd; cz;ikahdtu;</a:t>
            </a:r>
            <a:r>
              <a:rPr lang="en" sz="1600" b="1" dirty="0">
                <a:solidFill>
                  <a:schemeClr val="tx1"/>
                </a:solidFill>
              </a:rPr>
              <a:t>,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epj;jpakhdtu;</a:t>
            </a:r>
            <a:r>
              <a:rPr lang="en" sz="1600" b="1" dirty="0">
                <a:solidFill>
                  <a:schemeClr val="tx1"/>
                </a:solidFill>
              </a:rPr>
              <a:t>,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jdpg;gl;ltu;</a:t>
            </a:r>
            <a:r>
              <a:rPr lang="en" sz="1600" b="1" dirty="0">
                <a:solidFill>
                  <a:schemeClr val="tx1"/>
                </a:solidFill>
              </a:rPr>
              <a:t>;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mtu; thf;FWjp mspf;fpwhu;&gt; vg;NghJk; jdJ thf;F</a:t>
            </a:r>
            <a:r>
              <a:rPr lang="en-US" sz="1600" b="1" dirty="0">
                <a:solidFill>
                  <a:schemeClr val="tx1"/>
                </a:solidFill>
                <a:latin typeface="Tamil Bible" pitchFamily="2" charset="0"/>
              </a:rPr>
              <a:t>W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jpfis fhg;ghw;Wfpwhu;</a:t>
            </a:r>
            <a:r>
              <a:rPr lang="en" sz="1600" b="1" dirty="0">
                <a:solidFill>
                  <a:schemeClr val="tx1"/>
                </a:solidFill>
              </a:rPr>
              <a:t>;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mtu; fhyj;jhy; mopahjtu;</a:t>
            </a:r>
            <a:r>
              <a:rPr lang="en" sz="1600" b="1" dirty="0">
                <a:solidFill>
                  <a:schemeClr val="tx1"/>
                </a:solidFill>
              </a:rPr>
              <a:t>;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vg;NghJk; ek;gfkhdtu;</a:t>
            </a:r>
            <a:r>
              <a:rPr lang="en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mth;fs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vd;id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ek;ghh;fs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;@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vd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thf;Ff;Fr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nrtpnfhlhh;fs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;@</a:t>
            </a:r>
            <a:r>
              <a:rPr lang="en" b="1" dirty="0">
                <a:solidFill>
                  <a:schemeClr val="tx1"/>
                </a:solidFill>
              </a:rPr>
              <a:t>” </a:t>
            </a:r>
            <a:r>
              <a:rPr lang="en" sz="1400" b="1" dirty="0">
                <a:solidFill>
                  <a:schemeClr val="tx1"/>
                </a:solidFill>
              </a:rPr>
              <a:t>(</a:t>
            </a:r>
            <a:r>
              <a:rPr lang="en" sz="1400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tx1"/>
                </a:solidFill>
              </a:rPr>
              <a:t>. 4:1)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“…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milahsj;ijf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fz;L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ek;Gthh;fs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tx1"/>
                </a:solidFill>
              </a:rPr>
              <a:t>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NkhNrf;F mw;Gjq;fis nra;a Njtd; ty;yikiaf; nfhLj;jhu;</a:t>
            </a:r>
            <a:r>
              <a:rPr lang="en" sz="1600" b="1" dirty="0">
                <a:solidFill>
                  <a:schemeClr val="tx1"/>
                </a:solidFill>
              </a:rPr>
              <a:t>,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NkYk; me;j mw;Gjq;fis ek;Gk;gb kf;fspd; ,jaq;fspy; mtu; nray;gl;lhu;</a:t>
            </a:r>
            <a:r>
              <a:rPr lang="en" sz="1600" b="1" dirty="0">
                <a:solidFill>
                  <a:schemeClr val="tx1"/>
                </a:solidFill>
              </a:rPr>
              <a:t>. 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,NaRTk; ekf;F mijNa nra;tjhf thf;FWjp mspj;jhu;</a:t>
            </a:r>
            <a:r>
              <a:rPr lang="en" sz="1600" b="1" dirty="0">
                <a:solidFill>
                  <a:schemeClr val="tx1"/>
                </a:solidFill>
              </a:rPr>
              <a:t> (</a:t>
            </a:r>
            <a:r>
              <a:rPr lang="en" sz="1600" b="1" dirty="0">
                <a:solidFill>
                  <a:schemeClr val="tx1"/>
                </a:solidFill>
                <a:latin typeface="Tamil Bible" pitchFamily="2" charset="0"/>
              </a:rPr>
              <a:t>khw;F</a:t>
            </a:r>
            <a:r>
              <a:rPr lang="en" sz="1600" b="1" dirty="0">
                <a:solidFill>
                  <a:schemeClr val="tx1"/>
                </a:solidFill>
              </a:rPr>
              <a:t>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jpf;FthAk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ke;j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ehTk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cs;std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</a:t>
            </a:r>
            <a:r>
              <a:rPr lang="en" b="1" dirty="0">
                <a:solidFill>
                  <a:schemeClr val="tx1"/>
                </a:solidFill>
              </a:rPr>
              <a:t>”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</a:rPr>
              <a:t>“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ehd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 cd;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thNahNl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 ,Ue;J&gt;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eP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NgrNtz;baij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cdf;Fg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amil Bible" pitchFamily="2" charset="0"/>
              </a:rPr>
              <a:t>Nghjpg;Ngd</a:t>
            </a:r>
            <a:r>
              <a:rPr lang="en-US" sz="1400" b="1" dirty="0">
                <a:solidFill>
                  <a:schemeClr val="tx1"/>
                </a:solidFill>
                <a:latin typeface="Tamil Bible" pitchFamily="2" charset="0"/>
              </a:rPr>
              <a:t>;</a:t>
            </a:r>
            <a:r>
              <a:rPr lang="en" sz="1400" b="1" dirty="0">
                <a:solidFill>
                  <a:schemeClr val="tx1"/>
                </a:solidFill>
              </a:rPr>
              <a:t>”</a:t>
            </a:r>
            <a:br>
              <a:rPr lang="en" sz="1400" b="1" dirty="0">
                <a:solidFill>
                  <a:schemeClr val="tx1"/>
                </a:solidFill>
              </a:rPr>
            </a:br>
            <a:r>
              <a:rPr lang="en" sz="1400" b="1" dirty="0">
                <a:solidFill>
                  <a:schemeClr val="tx1"/>
                </a:solidFill>
              </a:rPr>
              <a:t>(</a:t>
            </a:r>
            <a:r>
              <a:rPr lang="en" sz="1400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tx1"/>
                </a:solidFill>
              </a:rPr>
              <a:t>.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ehitg; gilj;jtu; ekf;F Njitahd thu;j;ijfis Njitahd Neuj;jpy; jUthu;</a:t>
            </a:r>
            <a:r>
              <a:rPr lang="en" b="1" dirty="0">
                <a:solidFill>
                  <a:schemeClr val="tx1"/>
                </a:solidFill>
              </a:rPr>
              <a:t> (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ahj;</a:t>
            </a:r>
            <a:r>
              <a:rPr lang="en" b="1" dirty="0">
                <a:solidFill>
                  <a:schemeClr val="tx1"/>
                </a:solidFill>
              </a:rPr>
              <a:t>. 4:11; </a:t>
            </a:r>
            <a:r>
              <a:rPr lang="en" b="1" dirty="0">
                <a:solidFill>
                  <a:schemeClr val="tx1"/>
                </a:solidFill>
                <a:latin typeface="Tamil Bible" pitchFamily="2" charset="0"/>
              </a:rPr>
              <a:t>Y}f;fh</a:t>
            </a:r>
            <a:r>
              <a:rPr lang="en" b="1" dirty="0">
                <a:solidFill>
                  <a:schemeClr val="tx1"/>
                </a:solidFill>
              </a:rPr>
              <a:t>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2638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Tamil Bible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128</cp:revision>
  <dcterms:created xsi:type="dcterms:W3CDTF">2025-06-21T06:58:03Z</dcterms:created>
  <dcterms:modified xsi:type="dcterms:W3CDTF">2025-07-07T16:16:24Z</dcterms:modified>
</cp:coreProperties>
</file>