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9"/>
  </p:notesMasterIdLst>
  <p:sldIdLst>
    <p:sldId id="295" r:id="rId3"/>
    <p:sldId id="317" r:id="rId4"/>
    <p:sldId id="257" r:id="rId5"/>
    <p:sldId id="298" r:id="rId6"/>
    <p:sldId id="259" r:id="rId7"/>
    <p:sldId id="260" r:id="rId8"/>
    <p:sldId id="297" r:id="rId9"/>
    <p:sldId id="300" r:id="rId10"/>
    <p:sldId id="311" r:id="rId11"/>
    <p:sldId id="312" r:id="rId12"/>
    <p:sldId id="304" r:id="rId13"/>
    <p:sldId id="313" r:id="rId14"/>
    <p:sldId id="314" r:id="rId15"/>
    <p:sldId id="315" r:id="rId16"/>
    <p:sldId id="308" r:id="rId17"/>
    <p:sldId id="316" r:id="rId18"/>
  </p:sldIdLst>
  <p:sldSz cx="12192000" cy="6858000"/>
  <p:notesSz cx="6858000" cy="9144000"/>
  <p:embeddedFontLs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Tamil Bible" pitchFamily="2" charset="0"/>
      <p:regular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6A6D"/>
    <a:srgbClr val="AE4522"/>
    <a:srgbClr val="F6F3FF"/>
    <a:srgbClr val="2254AE"/>
    <a:srgbClr val="EABDB4"/>
    <a:srgbClr val="C74F36"/>
    <a:srgbClr val="8443EC"/>
    <a:srgbClr val="E400EA"/>
    <a:srgbClr val="FEB3FF"/>
    <a:srgbClr val="D7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9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0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3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6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9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2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3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9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0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3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6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9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2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3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5A7ED7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`g;gp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iey; ejpapd; flTs;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108A8581-FFAD-4B13-9B52-0305C57B24D5}" type="sibTrans" cxnId="{30E30401-B688-4274-913C-E4B736DBC061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5A7ED7"/>
          </a:solidFill>
        </a:ln>
      </dgm:spPr>
      <dgm:t>
        <a:bodyPr/>
        <a:lstStyle/>
        <a:p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/>
      <dgm:spPr/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/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/>
      <dgm:spPr/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626A6D"/>
        </a:solidFill>
        <a:ln>
          <a:solidFill>
            <a:srgbClr val="626A6D"/>
          </a:solidFill>
        </a:ln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uh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R+upaf; flTs;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108A8581-FFAD-4B13-9B52-0305C57B24D5}" type="sibTrans" cxnId="{30E30401-B688-4274-913C-E4B736DBC061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626A6D"/>
          </a:solidFill>
        </a:ln>
      </dgm:spPr>
      <dgm:t>
        <a:bodyPr/>
        <a:lstStyle/>
        <a:p>
          <a:pPr algn="ctr"/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 custScaleY="79763">
        <dgm:presLayoutVars>
          <dgm:chMax val="0"/>
          <dgm:chPref val="0"/>
          <dgm:bulletEnabled val="1"/>
        </dgm:presLayoutVars>
      </dgm:prSet>
      <dgm:spPr>
        <a:prstGeom prst="plaque">
          <a:avLst/>
        </a:prstGeom>
      </dgm:spPr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 custLinFactX="66064" custLinFactY="-100000" custLinFactNeighborX="100000" custLinFactNeighborY="-150423"/>
      <dgm:spPr>
        <a:prstGeom prst="plaque">
          <a:avLst/>
        </a:prstGeom>
        <a:ln>
          <a:solidFill>
            <a:srgbClr val="626A6D"/>
          </a:solidFill>
        </a:ln>
      </dgm:spPr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>
        <a:prstGeom prst="plaque">
          <a:avLst/>
        </a:prstGeom>
      </dgm:spPr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 custLinFactX="48133" custLinFactY="-77844" custLinFactNeighborX="100000" custLinFactNeighborY="-100000"/>
      <dgm:spPr>
        <a:prstGeom prst="plaque">
          <a:avLst/>
        </a:prstGeom>
        <a:ln>
          <a:solidFill>
            <a:srgbClr val="626A6D"/>
          </a:solidFill>
        </a:ln>
      </dgm:spPr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438E67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`f;fl;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jtisfspd; flTs;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108A8581-FFAD-4B13-9B52-0305C57B24D5}" type="sibTrans" cxnId="{30E30401-B688-4274-913C-E4B736DBC061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438E67"/>
          </a:solidFill>
        </a:ln>
      </dgm:spPr>
      <dgm:t>
        <a:bodyPr/>
        <a:lstStyle/>
        <a:p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/>
      <dgm:spPr/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/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/>
      <dgm:spPr/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8E7144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nfg;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G+kpf;fhd flTs;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108A8581-FFAD-4B13-9B52-0305C57B24D5}" type="sibTrans" cxnId="{30E30401-B688-4274-913C-E4B736DBC061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8E7144"/>
          </a:solidFill>
        </a:ln>
      </dgm:spPr>
      <dgm:t>
        <a:bodyPr/>
        <a:lstStyle/>
        <a:p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/>
      <dgm:spPr/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/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/>
      <dgm:spPr/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F88B47"/>
        </a:solidFill>
        <a:ln>
          <a:solidFill>
            <a:srgbClr val="F88B47"/>
          </a:solidFill>
        </a:ln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C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l;rpl;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rJg;G epyq;fspd; nja;tk;</a:t>
          </a:r>
        </a:p>
      </dgm:t>
    </dgm:pt>
    <dgm:pt modelId="{108A8581-FFAD-4B13-9B52-0305C57B24D5}" type="sibTrans" cxnId="{30E30401-B688-4274-913C-E4B736DBC061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F88B47"/>
          </a:solidFill>
        </a:ln>
      </dgm:spPr>
      <dgm:t>
        <a:bodyPr/>
        <a:lstStyle/>
        <a:p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>
        <a:prstGeom prst="ellipse">
          <a:avLst/>
        </a:prstGeom>
      </dgm:spPr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 custLinFactX="102448" custLinFactY="-154724" custLinFactNeighborX="200000" custLinFactNeighborY="-200000"/>
      <dgm:spPr>
        <a:prstGeom prst="ellipse">
          <a:avLst/>
        </a:prstGeom>
        <a:ln>
          <a:solidFill>
            <a:srgbClr val="F66912"/>
          </a:solidFill>
        </a:ln>
      </dgm:spPr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>
        <a:prstGeom prst="ellipse">
          <a:avLst/>
        </a:prstGeom>
      </dgm:spPr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 custLinFactX="53240" custLinFactY="-141082" custLinFactNeighborX="100000" custLinFactNeighborY="-200000"/>
      <dgm:spPr>
        <a:prstGeom prst="ellipse">
          <a:avLst/>
        </a:prstGeom>
        <a:ln>
          <a:solidFill>
            <a:srgbClr val="F66912"/>
          </a:solidFill>
        </a:ln>
      </dgm:spPr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12AA6C"/>
        </a:solidFill>
        <a:ln>
          <a:solidFill>
            <a:srgbClr val="12AA6C"/>
          </a:solidFill>
        </a:ln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f;Dk;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cUthf;Fk; flTs;</a:t>
          </a:r>
        </a:p>
      </dgm:t>
    </dgm:pt>
    <dgm:pt modelId="{108A8581-FFAD-4B13-9B52-0305C57B24D5}" type="sibTrans" cxnId="{30E30401-B688-4274-913C-E4B736DBC061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12AA6C"/>
          </a:solidFill>
        </a:ln>
      </dgm:spPr>
      <dgm:t>
        <a:bodyPr/>
        <a:lstStyle/>
        <a:p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>
        <a:prstGeom prst="ellipse">
          <a:avLst/>
        </a:prstGeom>
      </dgm:spPr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 custLinFactX="102448" custLinFactY="-154724" custLinFactNeighborX="200000" custLinFactNeighborY="-200000"/>
      <dgm:spPr>
        <a:prstGeom prst="ellipse">
          <a:avLst/>
        </a:prstGeom>
        <a:ln>
          <a:solidFill>
            <a:srgbClr val="12AA6C"/>
          </a:solidFill>
        </a:ln>
      </dgm:spPr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>
        <a:prstGeom prst="ellipse">
          <a:avLst/>
        </a:prstGeom>
      </dgm:spPr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 custLinFactX="53240" custLinFactY="-141082" custLinFactNeighborX="100000" custLinFactNeighborY="-200000"/>
      <dgm:spPr>
        <a:prstGeom prst="ellipse">
          <a:avLst/>
        </a:prstGeom>
        <a:ln>
          <a:solidFill>
            <a:srgbClr val="12AA6C"/>
          </a:solidFill>
        </a:ln>
      </dgm:spPr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8443EC"/>
        </a:solidFill>
        <a:ln>
          <a:solidFill>
            <a:srgbClr val="8443EC"/>
          </a:solidFill>
        </a:ln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Nrf;nkl;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Rfk; nfhLf;fpw flTs;</a:t>
          </a:r>
        </a:p>
      </dgm:t>
    </dgm:pt>
    <dgm:pt modelId="{108A8581-FFAD-4B13-9B52-0305C57B24D5}" type="sibTrans" cxnId="{30E30401-B688-4274-913C-E4B736DBC061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8443EC"/>
          </a:solidFill>
        </a:ln>
      </dgm:spPr>
      <dgm:t>
        <a:bodyPr/>
        <a:lstStyle/>
        <a:p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>
        <a:prstGeom prst="ellipse">
          <a:avLst/>
        </a:prstGeom>
      </dgm:spPr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 custLinFactX="102448" custLinFactY="-154724" custLinFactNeighborX="200000" custLinFactNeighborY="-200000"/>
      <dgm:spPr>
        <a:prstGeom prst="ellipse">
          <a:avLst/>
        </a:prstGeom>
        <a:ln>
          <a:solidFill>
            <a:srgbClr val="8443EC"/>
          </a:solidFill>
        </a:ln>
      </dgm:spPr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>
        <a:prstGeom prst="ellipse">
          <a:avLst/>
        </a:prstGeom>
      </dgm:spPr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 custLinFactX="53240" custLinFactY="-141082" custLinFactNeighborX="100000" custLinFactNeighborY="-200000"/>
      <dgm:spPr>
        <a:prstGeom prst="ellipse">
          <a:avLst/>
        </a:prstGeom>
        <a:ln>
          <a:solidFill>
            <a:srgbClr val="8443EC"/>
          </a:solidFill>
        </a:ln>
      </dgm:spPr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2254AE"/>
        </a:solidFill>
        <a:ln>
          <a:solidFill>
            <a:srgbClr val="2254AE"/>
          </a:solidFill>
        </a:ln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el;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Mfhaj;jpd; flTs;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108A8581-FFAD-4B13-9B52-0305C57B24D5}" type="sibTrans" cxnId="{30E30401-B688-4274-913C-E4B736DBC061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2254AE"/>
          </a:solidFill>
        </a:ln>
      </dgm:spPr>
      <dgm:t>
        <a:bodyPr/>
        <a:lstStyle/>
        <a:p>
          <a:pPr algn="ctr"/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>
        <a:prstGeom prst="plaque">
          <a:avLst/>
        </a:prstGeom>
      </dgm:spPr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 custLinFactX="61451" custLinFactY="-119903" custLinFactNeighborX="100000" custLinFactNeighborY="-200000"/>
      <dgm:spPr>
        <a:prstGeom prst="plaque">
          <a:avLst/>
        </a:prstGeom>
        <a:ln>
          <a:solidFill>
            <a:srgbClr val="2254AE"/>
          </a:solidFill>
        </a:ln>
      </dgm:spPr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>
        <a:prstGeom prst="plaque">
          <a:avLst/>
        </a:prstGeom>
      </dgm:spPr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 custLinFactNeighborX="4750" custLinFactNeighborY="-33538"/>
      <dgm:spPr>
        <a:prstGeom prst="plaque">
          <a:avLst/>
        </a:prstGeom>
        <a:ln>
          <a:solidFill>
            <a:srgbClr val="2254AE"/>
          </a:solidFill>
        </a:ln>
      </dgm:spPr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2254AE"/>
        </a:solidFill>
        <a:ln>
          <a:solidFill>
            <a:srgbClr val="2254AE"/>
          </a:solidFill>
        </a:ln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Nrj;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Gay;fSf;fhd flTs;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108A8581-FFAD-4B13-9B52-0305C57B24D5}" type="sibTrans" cxnId="{30E30401-B688-4274-913C-E4B736DBC061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2254AE"/>
          </a:solidFill>
        </a:ln>
      </dgm:spPr>
      <dgm:t>
        <a:bodyPr/>
        <a:lstStyle/>
        <a:p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>
        <a:prstGeom prst="plaque">
          <a:avLst/>
        </a:prstGeom>
      </dgm:spPr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 custLinFactX="61451" custLinFactY="-119903" custLinFactNeighborX="100000" custLinFactNeighborY="-200000"/>
      <dgm:spPr>
        <a:prstGeom prst="plaque">
          <a:avLst/>
        </a:prstGeom>
        <a:ln>
          <a:solidFill>
            <a:srgbClr val="2254AE"/>
          </a:solidFill>
        </a:ln>
      </dgm:spPr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>
        <a:prstGeom prst="plaque">
          <a:avLst/>
        </a:prstGeom>
      </dgm:spPr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 custLinFactX="47613" custLinFactY="-100000" custLinFactNeighborX="100000" custLinFactNeighborY="-126439"/>
      <dgm:spPr>
        <a:prstGeom prst="plaque">
          <a:avLst/>
        </a:prstGeom>
        <a:ln>
          <a:solidFill>
            <a:srgbClr val="2254AE"/>
          </a:solidFill>
        </a:ln>
      </dgm:spPr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0BAB67-2500-4EB8-9E8E-C3BE8A56A865}" type="doc">
      <dgm:prSet loTypeId="urn:microsoft.com/office/officeart/2008/layout/HexagonCluster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444280-FCAB-4A5A-8B86-9D46FC3EBCA7}">
      <dgm:prSet custT="1"/>
      <dgm:spPr>
        <a:solidFill>
          <a:srgbClr val="AE4522"/>
        </a:solidFill>
        <a:ln>
          <a:solidFill>
            <a:srgbClr val="AE4522"/>
          </a:solidFill>
        </a:ln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Neg;ghu;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jhdpaq;fSf;fhd flTs;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108A8581-FFAD-4B13-9B52-0305C57B24D5}" type="sibTrans" cxnId="{30E30401-B688-4274-913C-E4B736DBC061}">
      <dgm:prSet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AE4522"/>
          </a:solidFill>
        </a:ln>
      </dgm:spPr>
      <dgm:t>
        <a:bodyPr/>
        <a:lstStyle/>
        <a:p>
          <a:pPr algn="ctr"/>
          <a:endParaRPr lang="es-ES"/>
        </a:p>
      </dgm:t>
    </dgm:pt>
    <dgm:pt modelId="{ABB2160C-6E6D-4542-AF60-6496D5304CC0}" type="parTrans" cxnId="{30E30401-B688-4274-913C-E4B736DBC061}">
      <dgm:prSet/>
      <dgm:spPr/>
      <dgm:t>
        <a:bodyPr/>
        <a:lstStyle/>
        <a:p>
          <a:endParaRPr lang="es-ES"/>
        </a:p>
      </dgm:t>
    </dgm:pt>
    <dgm:pt modelId="{1A33D1AD-6088-4A4C-BE9B-65F89809F9B9}" type="pres">
      <dgm:prSet presAssocID="{A40BAB67-2500-4EB8-9E8E-C3BE8A56A865}" presName="Name0" presStyleCnt="0">
        <dgm:presLayoutVars>
          <dgm:chMax val="21"/>
          <dgm:chPref val="21"/>
        </dgm:presLayoutVars>
      </dgm:prSet>
      <dgm:spPr/>
    </dgm:pt>
    <dgm:pt modelId="{810CEB2D-B67E-4FE0-8E54-1B70430A0CE9}" type="pres">
      <dgm:prSet presAssocID="{83444280-FCAB-4A5A-8B86-9D46FC3EBCA7}" presName="text1" presStyleCnt="0"/>
      <dgm:spPr/>
    </dgm:pt>
    <dgm:pt modelId="{541A2A98-DADA-493E-AA67-012FA271BC58}" type="pres">
      <dgm:prSet presAssocID="{83444280-FCAB-4A5A-8B86-9D46FC3EBCA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>
        <a:prstGeom prst="plaque">
          <a:avLst/>
        </a:prstGeom>
      </dgm:spPr>
    </dgm:pt>
    <dgm:pt modelId="{B62EC72A-3A78-4D94-AE52-BD9F9F524F23}" type="pres">
      <dgm:prSet presAssocID="{83444280-FCAB-4A5A-8B86-9D46FC3EBCA7}" presName="textaccent1" presStyleCnt="0"/>
      <dgm:spPr/>
    </dgm:pt>
    <dgm:pt modelId="{4003989A-EAE1-47D4-B0F1-272D4DE7EFDC}" type="pres">
      <dgm:prSet presAssocID="{83444280-FCAB-4A5A-8B86-9D46FC3EBCA7}" presName="accentRepeatNode" presStyleLbl="solidAlignAcc1" presStyleIdx="0" presStyleCnt="2" custLinFactX="61451" custLinFactY="-119903" custLinFactNeighborX="100000" custLinFactNeighborY="-200000"/>
      <dgm:spPr>
        <a:prstGeom prst="plaque">
          <a:avLst/>
        </a:prstGeom>
        <a:ln>
          <a:solidFill>
            <a:srgbClr val="AE4522"/>
          </a:solidFill>
        </a:ln>
      </dgm:spPr>
    </dgm:pt>
    <dgm:pt modelId="{15264BFF-E96E-451D-9BBF-9874B747991F}" type="pres">
      <dgm:prSet presAssocID="{108A8581-FFAD-4B13-9B52-0305C57B24D5}" presName="image1" presStyleCnt="0"/>
      <dgm:spPr/>
    </dgm:pt>
    <dgm:pt modelId="{55665AE2-B3CF-4701-AD26-BB2DC9BB3BC9}" type="pres">
      <dgm:prSet presAssocID="{108A8581-FFAD-4B13-9B52-0305C57B24D5}" presName="imageRepeatNode" presStyleLbl="alignAcc1" presStyleIdx="0" presStyleCnt="1"/>
      <dgm:spPr>
        <a:prstGeom prst="plaque">
          <a:avLst/>
        </a:prstGeom>
      </dgm:spPr>
    </dgm:pt>
    <dgm:pt modelId="{5898163C-218A-4B45-A3CF-234AD7519FD8}" type="pres">
      <dgm:prSet presAssocID="{108A8581-FFAD-4B13-9B52-0305C57B24D5}" presName="imageaccent1" presStyleCnt="0"/>
      <dgm:spPr/>
    </dgm:pt>
    <dgm:pt modelId="{EEB6D9FE-3D47-461C-B945-D3B867989DA2}" type="pres">
      <dgm:prSet presAssocID="{108A8581-FFAD-4B13-9B52-0305C57B24D5}" presName="accentRepeatNode" presStyleLbl="solidAlignAcc1" presStyleIdx="1" presStyleCnt="2" custLinFactNeighborX="4750" custLinFactNeighborY="-33538"/>
      <dgm:spPr>
        <a:prstGeom prst="plaque">
          <a:avLst/>
        </a:prstGeom>
        <a:ln>
          <a:solidFill>
            <a:srgbClr val="AE4522"/>
          </a:solidFill>
        </a:ln>
      </dgm:spPr>
    </dgm:pt>
  </dgm:ptLst>
  <dgm:cxnLst>
    <dgm:cxn modelId="{30E30401-B688-4274-913C-E4B736DBC061}" srcId="{A40BAB67-2500-4EB8-9E8E-C3BE8A56A865}" destId="{83444280-FCAB-4A5A-8B86-9D46FC3EBCA7}" srcOrd="0" destOrd="0" parTransId="{ABB2160C-6E6D-4542-AF60-6496D5304CC0}" sibTransId="{108A8581-FFAD-4B13-9B52-0305C57B24D5}"/>
    <dgm:cxn modelId="{DFF1ED54-57B9-4DF6-B291-015C265B4D30}" type="presOf" srcId="{108A8581-FFAD-4B13-9B52-0305C57B24D5}" destId="{55665AE2-B3CF-4701-AD26-BB2DC9BB3BC9}" srcOrd="0" destOrd="0" presId="urn:microsoft.com/office/officeart/2008/layout/HexagonCluster"/>
    <dgm:cxn modelId="{6B123C96-3F63-4FC8-9432-E2F1C16C3227}" type="presOf" srcId="{83444280-FCAB-4A5A-8B86-9D46FC3EBCA7}" destId="{541A2A98-DADA-493E-AA67-012FA271BC58}" srcOrd="0" destOrd="0" presId="urn:microsoft.com/office/officeart/2008/layout/HexagonCluster"/>
    <dgm:cxn modelId="{D77BDDFB-178D-48FA-B5AB-18710E0E8BC8}" type="presOf" srcId="{A40BAB67-2500-4EB8-9E8E-C3BE8A56A865}" destId="{1A33D1AD-6088-4A4C-BE9B-65F89809F9B9}" srcOrd="0" destOrd="0" presId="urn:microsoft.com/office/officeart/2008/layout/HexagonCluster"/>
    <dgm:cxn modelId="{46E07F54-12D8-4C3D-9832-EC55963466A8}" type="presParOf" srcId="{1A33D1AD-6088-4A4C-BE9B-65F89809F9B9}" destId="{810CEB2D-B67E-4FE0-8E54-1B70430A0CE9}" srcOrd="0" destOrd="0" presId="urn:microsoft.com/office/officeart/2008/layout/HexagonCluster"/>
    <dgm:cxn modelId="{231EE34A-F1A0-4189-9DC3-BEC6A4EB83B7}" type="presParOf" srcId="{810CEB2D-B67E-4FE0-8E54-1B70430A0CE9}" destId="{541A2A98-DADA-493E-AA67-012FA271BC58}" srcOrd="0" destOrd="0" presId="urn:microsoft.com/office/officeart/2008/layout/HexagonCluster"/>
    <dgm:cxn modelId="{F31E2FED-2C99-4A46-85D3-432476EEF18B}" type="presParOf" srcId="{1A33D1AD-6088-4A4C-BE9B-65F89809F9B9}" destId="{B62EC72A-3A78-4D94-AE52-BD9F9F524F23}" srcOrd="1" destOrd="0" presId="urn:microsoft.com/office/officeart/2008/layout/HexagonCluster"/>
    <dgm:cxn modelId="{C4246FC0-F847-4976-844C-EAF655C6BD31}" type="presParOf" srcId="{B62EC72A-3A78-4D94-AE52-BD9F9F524F23}" destId="{4003989A-EAE1-47D4-B0F1-272D4DE7EFDC}" srcOrd="0" destOrd="0" presId="urn:microsoft.com/office/officeart/2008/layout/HexagonCluster"/>
    <dgm:cxn modelId="{88C122EC-D607-4BF3-8D7F-EC7C6CB97BC5}" type="presParOf" srcId="{1A33D1AD-6088-4A4C-BE9B-65F89809F9B9}" destId="{15264BFF-E96E-451D-9BBF-9874B747991F}" srcOrd="2" destOrd="0" presId="urn:microsoft.com/office/officeart/2008/layout/HexagonCluster"/>
    <dgm:cxn modelId="{2219615D-F4DB-4B93-B92C-BCD086CFAD47}" type="presParOf" srcId="{15264BFF-E96E-451D-9BBF-9874B747991F}" destId="{55665AE2-B3CF-4701-AD26-BB2DC9BB3BC9}" srcOrd="0" destOrd="0" presId="urn:microsoft.com/office/officeart/2008/layout/HexagonCluster"/>
    <dgm:cxn modelId="{6FFD5AF0-4B29-459B-A22B-145D43CCE0E5}" type="presParOf" srcId="{1A33D1AD-6088-4A4C-BE9B-65F89809F9B9}" destId="{5898163C-218A-4B45-A3CF-234AD7519FD8}" srcOrd="3" destOrd="0" presId="urn:microsoft.com/office/officeart/2008/layout/HexagonCluster"/>
    <dgm:cxn modelId="{15A794E7-949A-4F7D-BAFC-8F40D368CD1A}" type="presParOf" srcId="{5898163C-218A-4B45-A3CF-234AD7519FD8}" destId="{EEB6D9FE-3D47-461C-B945-D3B867989D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338274" y="848714"/>
          <a:ext cx="1619238" cy="1394429"/>
        </a:xfrm>
        <a:prstGeom prst="hexagon">
          <a:avLst>
            <a:gd name="adj" fmla="val 25000"/>
            <a:gd name="vf" fmla="val 115470"/>
          </a:avLst>
        </a:prstGeom>
        <a:solidFill>
          <a:srgbClr val="5A7ED7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`g;gp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iey; ejpapd; flTs;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1589413" y="1064986"/>
        <a:ext cx="1116960" cy="961885"/>
      </dsp:txXfrm>
    </dsp:sp>
    <dsp:sp modelId="{4003989A-EAE1-47D4-B0F1-272D4DE7EFDC}">
      <dsp:nvSpPr>
        <dsp:cNvPr id="0" name=""/>
        <dsp:cNvSpPr/>
      </dsp:nvSpPr>
      <dsp:spPr>
        <a:xfrm>
          <a:off x="1375835" y="1464481"/>
          <a:ext cx="188985" cy="16310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0" y="110988"/>
          <a:ext cx="1617168" cy="1394003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5A7ED7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094871" y="1312031"/>
          <a:ext cx="188985" cy="16310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528988" y="1048207"/>
          <a:ext cx="1787816" cy="1228033"/>
        </a:xfrm>
        <a:prstGeom prst="plaque">
          <a:avLst/>
        </a:prstGeom>
        <a:solidFill>
          <a:srgbClr val="626A6D"/>
        </a:solidFill>
        <a:ln>
          <a:solidFill>
            <a:srgbClr val="626A6D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uh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R+upaf; flTs;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1673717" y="1192936"/>
        <a:ext cx="1498358" cy="938575"/>
      </dsp:txXfrm>
    </dsp:sp>
    <dsp:sp modelId="{4003989A-EAE1-47D4-B0F1-272D4DE7EFDC}">
      <dsp:nvSpPr>
        <dsp:cNvPr id="0" name=""/>
        <dsp:cNvSpPr/>
      </dsp:nvSpPr>
      <dsp:spPr>
        <a:xfrm>
          <a:off x="1916968" y="1121306"/>
          <a:ext cx="208660" cy="180091"/>
        </a:xfrm>
        <a:prstGeom prst="plaqu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26A6D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51387" y="77892"/>
          <a:ext cx="1785530" cy="1539132"/>
        </a:xfrm>
        <a:prstGeom prst="plaqu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626A6D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569339" y="1083694"/>
          <a:ext cx="208660" cy="180091"/>
        </a:xfrm>
        <a:prstGeom prst="plaqu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26A6D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759299" y="1029459"/>
          <a:ext cx="2128655" cy="1833121"/>
        </a:xfrm>
        <a:prstGeom prst="hexagon">
          <a:avLst>
            <a:gd name="adj" fmla="val 25000"/>
            <a:gd name="vf" fmla="val 115470"/>
          </a:avLst>
        </a:prstGeom>
        <a:solidFill>
          <a:srgbClr val="438E67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`f;fl;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jtisfspd; flTs;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2089447" y="1313771"/>
        <a:ext cx="1468359" cy="1264497"/>
      </dsp:txXfrm>
    </dsp:sp>
    <dsp:sp modelId="{4003989A-EAE1-47D4-B0F1-272D4DE7EFDC}">
      <dsp:nvSpPr>
        <dsp:cNvPr id="0" name=""/>
        <dsp:cNvSpPr/>
      </dsp:nvSpPr>
      <dsp:spPr>
        <a:xfrm>
          <a:off x="1808676" y="1838948"/>
          <a:ext cx="248440" cy="2144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0" y="59643"/>
          <a:ext cx="2125933" cy="1832560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438E67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439320" y="1638537"/>
          <a:ext cx="248440" cy="2144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713612" y="931732"/>
          <a:ext cx="2045064" cy="1761135"/>
        </a:xfrm>
        <a:prstGeom prst="hexagon">
          <a:avLst>
            <a:gd name="adj" fmla="val 25000"/>
            <a:gd name="vf" fmla="val 115470"/>
          </a:avLst>
        </a:prstGeom>
        <a:solidFill>
          <a:srgbClr val="8E714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nfg;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G+kpf;fhd flTs;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2030795" y="1204879"/>
        <a:ext cx="1410698" cy="1214841"/>
      </dsp:txXfrm>
    </dsp:sp>
    <dsp:sp modelId="{4003989A-EAE1-47D4-B0F1-272D4DE7EFDC}">
      <dsp:nvSpPr>
        <dsp:cNvPr id="0" name=""/>
        <dsp:cNvSpPr/>
      </dsp:nvSpPr>
      <dsp:spPr>
        <a:xfrm>
          <a:off x="1761050" y="1709432"/>
          <a:ext cx="238684" cy="2060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23399" y="0"/>
          <a:ext cx="2042449" cy="1760597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8E7144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406199" y="1516892"/>
          <a:ext cx="238684" cy="2060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713612" y="931732"/>
          <a:ext cx="2045064" cy="1761135"/>
        </a:xfrm>
        <a:prstGeom prst="ellipse">
          <a:avLst/>
        </a:prstGeom>
        <a:solidFill>
          <a:srgbClr val="F88B47"/>
        </a:solidFill>
        <a:ln w="12700" cap="flat" cmpd="sng" algn="ctr">
          <a:solidFill>
            <a:srgbClr val="F88B47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C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l;rpl;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rJg;G epyq;fspd; nja;tk;</a:t>
          </a:r>
        </a:p>
      </dsp:txBody>
      <dsp:txXfrm>
        <a:off x="2013105" y="1189644"/>
        <a:ext cx="1446078" cy="1245311"/>
      </dsp:txXfrm>
    </dsp:sp>
    <dsp:sp modelId="{4003989A-EAE1-47D4-B0F1-272D4DE7EFDC}">
      <dsp:nvSpPr>
        <dsp:cNvPr id="0" name=""/>
        <dsp:cNvSpPr/>
      </dsp:nvSpPr>
      <dsp:spPr>
        <a:xfrm>
          <a:off x="2482946" y="978685"/>
          <a:ext cx="238684" cy="206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6691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23399" y="0"/>
          <a:ext cx="2042449" cy="1760597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F88B47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771959" y="814248"/>
          <a:ext cx="238684" cy="206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6691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713612" y="931732"/>
          <a:ext cx="2045064" cy="1761135"/>
        </a:xfrm>
        <a:prstGeom prst="ellipse">
          <a:avLst/>
        </a:prstGeom>
        <a:solidFill>
          <a:srgbClr val="12AA6C"/>
        </a:solidFill>
        <a:ln w="12700" cap="flat" cmpd="sng" algn="ctr">
          <a:solidFill>
            <a:srgbClr val="12AA6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f;Dk;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cUthf;Fk; flTs;</a:t>
          </a:r>
        </a:p>
      </dsp:txBody>
      <dsp:txXfrm>
        <a:off x="2013105" y="1189644"/>
        <a:ext cx="1446078" cy="1245311"/>
      </dsp:txXfrm>
    </dsp:sp>
    <dsp:sp modelId="{4003989A-EAE1-47D4-B0F1-272D4DE7EFDC}">
      <dsp:nvSpPr>
        <dsp:cNvPr id="0" name=""/>
        <dsp:cNvSpPr/>
      </dsp:nvSpPr>
      <dsp:spPr>
        <a:xfrm>
          <a:off x="2482946" y="978685"/>
          <a:ext cx="238684" cy="206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2AA6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23399" y="0"/>
          <a:ext cx="2042449" cy="1760597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12AA6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771959" y="814248"/>
          <a:ext cx="238684" cy="206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2AA6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713612" y="931732"/>
          <a:ext cx="2045064" cy="1761135"/>
        </a:xfrm>
        <a:prstGeom prst="ellipse">
          <a:avLst/>
        </a:prstGeom>
        <a:solidFill>
          <a:srgbClr val="8443EC"/>
        </a:solidFill>
        <a:ln w="12700" cap="flat" cmpd="sng" algn="ctr">
          <a:solidFill>
            <a:srgbClr val="8443E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Nrf;nkl;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Rfk; nfhLf;fpw flTs;</a:t>
          </a:r>
        </a:p>
      </dsp:txBody>
      <dsp:txXfrm>
        <a:off x="2013105" y="1189644"/>
        <a:ext cx="1446078" cy="1245311"/>
      </dsp:txXfrm>
    </dsp:sp>
    <dsp:sp modelId="{4003989A-EAE1-47D4-B0F1-272D4DE7EFDC}">
      <dsp:nvSpPr>
        <dsp:cNvPr id="0" name=""/>
        <dsp:cNvSpPr/>
      </dsp:nvSpPr>
      <dsp:spPr>
        <a:xfrm>
          <a:off x="2482946" y="978685"/>
          <a:ext cx="238684" cy="206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443E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23399" y="0"/>
          <a:ext cx="2042449" cy="1760597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8443E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771959" y="814248"/>
          <a:ext cx="238684" cy="206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443EC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528988" y="814530"/>
          <a:ext cx="1787816" cy="1539602"/>
        </a:xfrm>
        <a:prstGeom prst="plaque">
          <a:avLst/>
        </a:prstGeom>
        <a:solidFill>
          <a:srgbClr val="2254AE"/>
        </a:solidFill>
        <a:ln>
          <a:solidFill>
            <a:srgbClr val="2254AE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el;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Mfhaj;jpd; flTs;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1710436" y="995978"/>
        <a:ext cx="1424920" cy="1176706"/>
      </dsp:txXfrm>
    </dsp:sp>
    <dsp:sp modelId="{4003989A-EAE1-47D4-B0F1-272D4DE7EFDC}">
      <dsp:nvSpPr>
        <dsp:cNvPr id="0" name=""/>
        <dsp:cNvSpPr/>
      </dsp:nvSpPr>
      <dsp:spPr>
        <a:xfrm>
          <a:off x="1907343" y="918286"/>
          <a:ext cx="208660" cy="180091"/>
        </a:xfrm>
        <a:prstGeom prst="plaqu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254AE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51387" y="0"/>
          <a:ext cx="1785530" cy="1539132"/>
        </a:xfrm>
        <a:prstGeom prst="plaqu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2254AE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270156" y="1265684"/>
          <a:ext cx="208660" cy="180091"/>
        </a:xfrm>
        <a:prstGeom prst="plaqu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254AE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528988" y="814530"/>
          <a:ext cx="1787816" cy="1539602"/>
        </a:xfrm>
        <a:prstGeom prst="plaque">
          <a:avLst/>
        </a:prstGeom>
        <a:solidFill>
          <a:srgbClr val="2254AE"/>
        </a:solidFill>
        <a:ln>
          <a:solidFill>
            <a:srgbClr val="2254AE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Nrj;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Gay;fSf;fhd flTs;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1710436" y="995978"/>
        <a:ext cx="1424920" cy="1176706"/>
      </dsp:txXfrm>
    </dsp:sp>
    <dsp:sp modelId="{4003989A-EAE1-47D4-B0F1-272D4DE7EFDC}">
      <dsp:nvSpPr>
        <dsp:cNvPr id="0" name=""/>
        <dsp:cNvSpPr/>
      </dsp:nvSpPr>
      <dsp:spPr>
        <a:xfrm>
          <a:off x="1907343" y="918286"/>
          <a:ext cx="208660" cy="180091"/>
        </a:xfrm>
        <a:prstGeom prst="plaqu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254AE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51387" y="0"/>
          <a:ext cx="1785530" cy="1539132"/>
        </a:xfrm>
        <a:prstGeom prst="plaqu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2254AE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568254" y="918286"/>
          <a:ext cx="208660" cy="180091"/>
        </a:xfrm>
        <a:prstGeom prst="plaqu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254AE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2A98-DADA-493E-AA67-012FA271BC58}">
      <dsp:nvSpPr>
        <dsp:cNvPr id="0" name=""/>
        <dsp:cNvSpPr/>
      </dsp:nvSpPr>
      <dsp:spPr>
        <a:xfrm>
          <a:off x="1528988" y="814530"/>
          <a:ext cx="1787816" cy="1539602"/>
        </a:xfrm>
        <a:prstGeom prst="plaque">
          <a:avLst/>
        </a:prstGeom>
        <a:solidFill>
          <a:srgbClr val="AE4522"/>
        </a:solidFill>
        <a:ln>
          <a:solidFill>
            <a:srgbClr val="AE4522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Neg;ghu;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jhdpaq;fSf;fhd flTs;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1710436" y="995978"/>
        <a:ext cx="1424920" cy="1176706"/>
      </dsp:txXfrm>
    </dsp:sp>
    <dsp:sp modelId="{4003989A-EAE1-47D4-B0F1-272D4DE7EFDC}">
      <dsp:nvSpPr>
        <dsp:cNvPr id="0" name=""/>
        <dsp:cNvSpPr/>
      </dsp:nvSpPr>
      <dsp:spPr>
        <a:xfrm>
          <a:off x="1907343" y="918286"/>
          <a:ext cx="208660" cy="180091"/>
        </a:xfrm>
        <a:prstGeom prst="plaqu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E4522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665AE2-B3CF-4701-AD26-BB2DC9BB3BC9}">
      <dsp:nvSpPr>
        <dsp:cNvPr id="0" name=""/>
        <dsp:cNvSpPr/>
      </dsp:nvSpPr>
      <dsp:spPr>
        <a:xfrm>
          <a:off x="51387" y="0"/>
          <a:ext cx="1785530" cy="1539132"/>
        </a:xfrm>
        <a:prstGeom prst="plaqu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AE4522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B6D9FE-3D47-461C-B945-D3B867989DA2}">
      <dsp:nvSpPr>
        <dsp:cNvPr id="0" name=""/>
        <dsp:cNvSpPr/>
      </dsp:nvSpPr>
      <dsp:spPr>
        <a:xfrm>
          <a:off x="1270156" y="1265684"/>
          <a:ext cx="208660" cy="180091"/>
        </a:xfrm>
        <a:prstGeom prst="plaqu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E4522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FE80B-0763-4392-AFEC-354438841FD7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B3F07-6A77-47EE-9E29-7A3E18A48F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536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B3F07-6A77-47EE-9E29-7A3E18A48FFE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4524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FC8958-DEB7-CE22-FC6D-874948BF9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EF29E2-AD31-C01F-58A2-5D3A78B0B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DE711F-8E64-54BD-9B60-E0FE3CC10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AB7981-DBB1-4A17-E46C-3EADF2371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F98C41-9286-C54D-DBE4-EE6D5C600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14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A76388-247B-3D63-6639-2397DC1F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A5AF03D-D81D-0604-EABA-67C272975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9EE5D0-F6D3-2B3F-F0B0-AE7F939F0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164F0C-96DC-4BB6-C435-4740AA384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D85E4C-9CC8-13F0-20EF-51613BB30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042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B0A970D-770E-571E-C3AA-9C7C2982A6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197039-1AD1-B43E-C33F-B790CD07A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FB1716-A20D-3F86-0CEB-4C3B549D3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EA92CA-B51E-CF92-1DBC-C6E85ADA1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5DC67D-D153-E694-1D82-DF43C956C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697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607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917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437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669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639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193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079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769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AD5125-5046-5F2F-2343-37DB7D6E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784373-01BF-1220-5EBE-91E1CB4BF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B5427E-3F54-B3F2-81E7-B30FDFDE8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4690D6-BBBF-6B02-EBBE-050F66B2A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2D11BF-E062-43D6-20D0-97123E98B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989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226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15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027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D089D1-DC0C-B76F-6145-88605D404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FF360C-F41B-91C6-0047-AF32273E3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ED7722-D889-89EA-CD35-7E43074D2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1D4814-A038-A670-AA70-524ACD39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46418E-4AFC-C82C-7F43-603EDC447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481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3E03DF-6290-4D7B-4A3F-9CFAAABDC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5F0331-DCCA-D8E6-1AFA-A98A2037A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9A39AB-334F-7115-3650-05F6FC951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6DDFF0-1923-8E05-C056-218E4E315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5E0A56-A4AC-1123-42C6-490DC7AB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B3349A-73D7-1591-B084-8DD0EDD78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986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B0784D-2F4A-0824-7888-A4F01E3B4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3A4750-E1F5-02AF-942F-6EED89C77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3D45AB-3DD4-6E7C-AA6C-9BC54868B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FEA4474-9B8D-6BD9-7136-F2C0DA10D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6584BE-939E-B706-2502-729980CFBD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68BCE80-AAF9-1BF5-9956-1FD56E310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44780FF-3C5F-992F-9639-75579B8F9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49C8D03-1901-F2E4-8C9B-8112B4A7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615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FDB36D-6633-70B0-F512-C5E09F66D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C5DC6E2-0328-364B-DD05-D6DF162E2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621B49F-A231-6378-C06D-70C6884AD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844733-1778-9887-439D-CAC974066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453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9BC637D-C03F-705A-5EE7-98F19480E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E5F84BD-3819-6377-3CAE-752869394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1A4B5AA-E84C-2014-5C9F-366859A5E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468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874DEB-393F-ED00-8A84-634AB56E7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31F71C-2FEA-1977-7205-F21A6511B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3AEF4D-096F-CC25-9A4A-F787D3BCE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EB55F0-911D-7351-D9CF-9E198E8A7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FB2D06-8850-52D4-18E4-D6D7E15BD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44B813-A5F0-B377-240A-D4593EFAD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972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77AEDE-1A9E-040F-31E6-66F9B60E4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F00E7A2-D8EB-9534-B175-1C8A24140E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8F72D6-FD8B-36D6-3716-564C8B414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946F10-2E5E-5D77-034F-985DB0951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5A8A0-36A1-4A87-9068-626A0DA9179F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C7AE18-933E-076A-0A80-9B4FC9C59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AAC27D-71F7-8C6A-3E8B-F45252F5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9E0AD-476D-4439-8624-E1E7787E3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180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A8CE9C4-C26A-D45F-FCC6-C170A18A3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62B41F-B65A-B127-8B50-089DA3A96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362FA5-E187-0472-7BA2-8EE66BB69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35A8A0-36A1-4A87-9068-626A0DA9179F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D69CFD-9D71-4117-AE9A-B7845D039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564C53-EC07-5628-0E3C-1D56B3D20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F9E0AD-476D-4439-8624-E1E7787E3D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962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185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64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jpe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7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B81025-E3A0-6F59-52CC-D77FD91D3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473F330-3F0B-E513-A946-48688D94F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n 8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4D8139A3-04D6-F8A6-8F94-96FE518644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565"/>
            <a:ext cx="2693955" cy="1435903"/>
          </a:xfrm>
          <a:prstGeom prst="rect">
            <a:avLst/>
          </a:prstGeom>
        </p:spPr>
      </p:pic>
      <p:pic>
        <p:nvPicPr>
          <p:cNvPr id="15" name="Imagen 14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CDF9E83D-C9DD-35D3-FA32-FDA5170AD1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1059474"/>
            <a:ext cx="2693955" cy="1435903"/>
          </a:xfrm>
          <a:prstGeom prst="rect">
            <a:avLst/>
          </a:prstGeom>
        </p:spPr>
      </p:pic>
      <p:pic>
        <p:nvPicPr>
          <p:cNvPr id="22" name="Imagen 21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B796DBDA-9095-C82D-0E00-84FF713F6F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594948"/>
            <a:ext cx="2693955" cy="1435903"/>
          </a:xfrm>
          <a:prstGeom prst="rect">
            <a:avLst/>
          </a:prstGeom>
        </p:spPr>
      </p:pic>
      <p:pic>
        <p:nvPicPr>
          <p:cNvPr id="23" name="Imagen 22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D9C19F68-0193-B217-CDAC-A43A3F89EE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" y="4676987"/>
            <a:ext cx="2693955" cy="1435903"/>
          </a:xfrm>
          <a:prstGeom prst="rect">
            <a:avLst/>
          </a:prstGeom>
        </p:spPr>
      </p:pic>
      <p:pic>
        <p:nvPicPr>
          <p:cNvPr id="24" name="Imagen 2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186F4C80-854F-31D4-CC45-4E72860D8F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65627" flipV="1">
            <a:off x="-199936" y="2034710"/>
            <a:ext cx="2954044" cy="157453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DFB2F19-2B37-4768-9F9D-B8897B898E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0439" y="169252"/>
            <a:ext cx="3017273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3DE70AE-3FFB-9B00-1DD1-C4E55118CE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"/>
          <a:stretch>
            <a:fillRect/>
          </a:stretch>
        </p:blipFill>
        <p:spPr>
          <a:xfrm>
            <a:off x="9020439" y="2391883"/>
            <a:ext cx="3008340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342FCEF-43A9-88A0-5C11-502EA758CF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0439" y="4620643"/>
            <a:ext cx="3016182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6DAEF76-BE58-A3B4-86A2-4A9E7CB4A0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49921" y="169252"/>
            <a:ext cx="3017273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F4EE753-455C-3037-4E6C-ED21843A86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8"/>
          <a:stretch>
            <a:fillRect/>
          </a:stretch>
        </p:blipFill>
        <p:spPr>
          <a:xfrm>
            <a:off x="5849921" y="2391883"/>
            <a:ext cx="3008340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BCC7871-84DC-DFF8-C91D-84DBD3FE80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2"/>
          <a:stretch>
            <a:fillRect/>
          </a:stretch>
        </p:blipFill>
        <p:spPr>
          <a:xfrm>
            <a:off x="5849921" y="4620643"/>
            <a:ext cx="3016182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BF8EEE6-5426-D5E4-9EDB-F039FDF927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93955" y="169252"/>
            <a:ext cx="3017273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C7B0C9B-73B9-30D3-9B0A-BB0DEA76E8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3"/>
          <a:stretch>
            <a:fillRect/>
          </a:stretch>
        </p:blipFill>
        <p:spPr>
          <a:xfrm>
            <a:off x="2693955" y="2391883"/>
            <a:ext cx="3008340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D5BE6D0-5564-E511-4FCF-C4970A27547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3955" y="4620643"/>
            <a:ext cx="3016182" cy="2088000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D0B3F37-679F-377F-000E-346FB817BC0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2528" y="-238126"/>
            <a:ext cx="1123449" cy="6062262"/>
          </a:xfrm>
          <a:prstGeom prst="rect">
            <a:avLst/>
          </a:prstGeom>
          <a:noFill/>
        </p:spPr>
        <p:txBody>
          <a:bodyPr vert="wordArtVert" wrap="square" rtlCol="0" anchor="ctr" anchorCtr="0">
            <a:spAutoFit/>
            <a:scene3d>
              <a:camera prst="orthographicFront"/>
              <a:lightRig rig="glow" dir="t"/>
            </a:scene3d>
            <a:sp3d extrusionH="57150" contourW="31750">
              <a:bevelT w="38100" h="38100" prst="relaxedInset"/>
              <a:contourClr>
                <a:schemeClr val="accent5">
                  <a:lumMod val="50000"/>
                </a:schemeClr>
              </a:contourClr>
            </a:sp3d>
          </a:bodyPr>
          <a:lstStyle/>
          <a:p>
            <a:pPr algn="ctr"/>
            <a:r>
              <a:rPr lang="en-US" sz="6600" b="1" kern="0" spc="-3000" dirty="0">
                <a:ln w="9525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25400" dir="2700000" algn="tl" rotWithShape="0">
                    <a:schemeClr val="accent4">
                      <a:lumMod val="75000"/>
                    </a:schemeClr>
                  </a:outerShdw>
                </a:effectLst>
                <a:latin typeface="Tamil Bible" pitchFamily="2" charset="0"/>
              </a:rPr>
              <a:t>T</a:t>
            </a:r>
            <a:r>
              <a:rPr lang="en" sz="6600" b="1" kern="0" spc="-3000" dirty="0">
                <a:ln w="9525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25400" dir="2700000" algn="tl" rotWithShape="0">
                    <a:schemeClr val="accent4">
                      <a:lumMod val="75000"/>
                    </a:schemeClr>
                  </a:outerShdw>
                </a:effectLst>
                <a:latin typeface="Tamil Bible" pitchFamily="2" charset="0"/>
              </a:rPr>
              <a:t>hijfs;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3F0B25D-8EFF-3246-7EBA-08D72A67C7C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171493"/>
            <a:ext cx="2554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ghlk;</a:t>
            </a:r>
            <a:r>
              <a:rPr lang="en" sz="1600" b="1" dirty="0">
                <a:solidFill>
                  <a:schemeClr val="accent5">
                    <a:lumMod val="50000"/>
                  </a:schemeClr>
                </a:solidFill>
              </a:rPr>
              <a:t> 4 </a:t>
            </a:r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Tamil Bible" pitchFamily="2" charset="0"/>
              </a:rPr>
              <a:t>[_iy</a:t>
            </a:r>
            <a:r>
              <a:rPr lang="en" sz="1600" b="1" dirty="0">
                <a:solidFill>
                  <a:schemeClr val="accent5">
                    <a:lumMod val="50000"/>
                  </a:schemeClr>
                </a:solidFill>
              </a:rPr>
              <a:t> 26, 2025</a:t>
            </a:r>
          </a:p>
        </p:txBody>
      </p:sp>
    </p:spTree>
    <p:extLst>
      <p:ext uri="{BB962C8B-B14F-4D97-AF65-F5344CB8AC3E}">
        <p14:creationId xmlns:p14="http://schemas.microsoft.com/office/powerpoint/2010/main" val="422600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9FA7A1-892E-9A9A-CA21-92B131DFB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E050054-4EDD-697E-D20A-CDE4BDD4455F}"/>
              </a:ext>
            </a:extLst>
          </p:cNvPr>
          <p:cNvSpPr txBox="1"/>
          <p:nvPr/>
        </p:nvSpPr>
        <p:spPr>
          <a:xfrm>
            <a:off x="690562" y="676186"/>
            <a:ext cx="1081087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800" b="1" dirty="0">
                <a:solidFill>
                  <a:srgbClr val="8E7144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8E7144"/>
                </a:solidFill>
                <a:latin typeface="Tamil Bible" pitchFamily="2" charset="0"/>
              </a:rPr>
              <a:t>mg;nghOJ</a:t>
            </a:r>
            <a:r>
              <a:rPr lang="en-US" b="1" dirty="0">
                <a:solidFill>
                  <a:srgbClr val="8E7144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8E7144"/>
                </a:solidFill>
                <a:latin typeface="Tamil Bible" pitchFamily="2" charset="0"/>
              </a:rPr>
              <a:t>fh;j;jh</a:t>
            </a:r>
            <a:r>
              <a:rPr lang="en-US" b="1" dirty="0">
                <a:solidFill>
                  <a:srgbClr val="8E7144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8E7144"/>
                </a:solidFill>
                <a:latin typeface="Tamil Bible" pitchFamily="2" charset="0"/>
              </a:rPr>
              <a:t>NkhNrapdplj;jpy</a:t>
            </a:r>
            <a:r>
              <a:rPr lang="en-US" b="1" dirty="0">
                <a:solidFill>
                  <a:srgbClr val="8E7144"/>
                </a:solidFill>
                <a:latin typeface="Tamil Bible" pitchFamily="2" charset="0"/>
              </a:rPr>
              <a:t>;: </a:t>
            </a:r>
            <a:r>
              <a:rPr lang="en-US" b="1" dirty="0" err="1">
                <a:solidFill>
                  <a:srgbClr val="8E7144"/>
                </a:solidFill>
                <a:latin typeface="Tamil Bible" pitchFamily="2" charset="0"/>
              </a:rPr>
              <a:t>eP</a:t>
            </a:r>
            <a:r>
              <a:rPr lang="en-US" b="1" dirty="0">
                <a:solidFill>
                  <a:srgbClr val="8E7144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8E7144"/>
                </a:solidFill>
                <a:latin typeface="Tamil Bible" pitchFamily="2" charset="0"/>
              </a:rPr>
              <a:t>MNuhid</a:t>
            </a:r>
            <a:r>
              <a:rPr lang="en-US" b="1" dirty="0">
                <a:solidFill>
                  <a:srgbClr val="8E7144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8E7144"/>
                </a:solidFill>
                <a:latin typeface="Tamil Bible" pitchFamily="2" charset="0"/>
              </a:rPr>
              <a:t>Nehf;fp</a:t>
            </a:r>
            <a:r>
              <a:rPr lang="en-US" b="1" dirty="0">
                <a:solidFill>
                  <a:srgbClr val="8E7144"/>
                </a:solidFill>
                <a:latin typeface="Tamil Bible" pitchFamily="2" charset="0"/>
              </a:rPr>
              <a:t>: cd; </a:t>
            </a:r>
            <a:r>
              <a:rPr lang="en-US" b="1" dirty="0" err="1">
                <a:solidFill>
                  <a:srgbClr val="8E7144"/>
                </a:solidFill>
                <a:latin typeface="Tamil Bible" pitchFamily="2" charset="0"/>
              </a:rPr>
              <a:t>Nfhiy</a:t>
            </a:r>
            <a:r>
              <a:rPr lang="en-US" b="1" dirty="0">
                <a:solidFill>
                  <a:srgbClr val="8E7144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8E7144"/>
                </a:solidFill>
                <a:latin typeface="Tamil Bible" pitchFamily="2" charset="0"/>
              </a:rPr>
              <a:t>ePl;b</a:t>
            </a:r>
            <a:r>
              <a:rPr lang="en-US" b="1" dirty="0">
                <a:solidFill>
                  <a:srgbClr val="8E7144"/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8E7144"/>
                </a:solidFill>
                <a:latin typeface="Tamil Bible" pitchFamily="2" charset="0"/>
              </a:rPr>
              <a:t>G+kpapd</a:t>
            </a:r>
            <a:r>
              <a:rPr lang="en-US" b="1" dirty="0">
                <a:solidFill>
                  <a:srgbClr val="8E7144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8E7144"/>
                </a:solidFill>
                <a:latin typeface="Tamil Bible" pitchFamily="2" charset="0"/>
              </a:rPr>
              <a:t>GOjpapd;Nky</a:t>
            </a:r>
            <a:r>
              <a:rPr lang="en-US" b="1" dirty="0">
                <a:solidFill>
                  <a:srgbClr val="8E7144"/>
                </a:solidFill>
                <a:latin typeface="Tamil Bible" pitchFamily="2" charset="0"/>
              </a:rPr>
              <a:t>; mb@ </a:t>
            </a:r>
            <a:r>
              <a:rPr lang="en-US" b="1" dirty="0" err="1">
                <a:solidFill>
                  <a:srgbClr val="8E7144"/>
                </a:solidFill>
                <a:latin typeface="Tamil Bible" pitchFamily="2" charset="0"/>
              </a:rPr>
              <a:t>mg;nghOJ</a:t>
            </a:r>
            <a:r>
              <a:rPr lang="en-US" b="1" dirty="0">
                <a:solidFill>
                  <a:srgbClr val="8E7144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8E7144"/>
                </a:solidFill>
                <a:latin typeface="Tamil Bible" pitchFamily="2" charset="0"/>
              </a:rPr>
              <a:t>mJ</a:t>
            </a:r>
            <a:r>
              <a:rPr lang="en-US" b="1" dirty="0">
                <a:solidFill>
                  <a:srgbClr val="8E7144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8E7144"/>
                </a:solidFill>
                <a:latin typeface="Tamil Bible" pitchFamily="2" charset="0"/>
              </a:rPr>
              <a:t>vfpg;J</a:t>
            </a:r>
            <a:r>
              <a:rPr lang="en-US" b="1" dirty="0">
                <a:solidFill>
                  <a:srgbClr val="8E7144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8E7144"/>
                </a:solidFill>
                <a:latin typeface="Tamil Bible" pitchFamily="2" charset="0"/>
              </a:rPr>
              <a:t>Njrk</a:t>
            </a:r>
            <a:r>
              <a:rPr lang="en-US" b="1" dirty="0">
                <a:solidFill>
                  <a:srgbClr val="8E7144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8E7144"/>
                </a:solidFill>
                <a:latin typeface="Tamil Bible" pitchFamily="2" charset="0"/>
              </a:rPr>
              <a:t>vq;Fk</a:t>
            </a:r>
            <a:r>
              <a:rPr lang="en-US" b="1" dirty="0">
                <a:solidFill>
                  <a:srgbClr val="8E7144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8E7144"/>
                </a:solidFill>
                <a:latin typeface="Tamil Bible" pitchFamily="2" charset="0"/>
              </a:rPr>
              <a:t>Ngd;fsha;g</a:t>
            </a:r>
            <a:r>
              <a:rPr lang="en-US" b="1" dirty="0">
                <a:solidFill>
                  <a:srgbClr val="8E7144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8E7144"/>
                </a:solidFill>
                <a:latin typeface="Tamil Bible" pitchFamily="2" charset="0"/>
              </a:rPr>
              <a:t>Nghk</a:t>
            </a:r>
            <a:r>
              <a:rPr lang="en-US" b="1" dirty="0">
                <a:solidFill>
                  <a:srgbClr val="8E7144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8E7144"/>
                </a:solidFill>
                <a:latin typeface="Tamil Bible" pitchFamily="2" charset="0"/>
              </a:rPr>
              <a:t>vd;W</a:t>
            </a:r>
            <a:r>
              <a:rPr lang="en-US" b="1" dirty="0">
                <a:solidFill>
                  <a:srgbClr val="8E7144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8E7144"/>
                </a:solidFill>
                <a:latin typeface="Tamil Bible" pitchFamily="2" charset="0"/>
              </a:rPr>
              <a:t>nrhy</a:t>
            </a:r>
            <a:r>
              <a:rPr lang="en-US" b="1" dirty="0">
                <a:solidFill>
                  <a:srgbClr val="8E7144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8E7144"/>
                </a:solidFill>
                <a:latin typeface="Tamil Bible" pitchFamily="2" charset="0"/>
              </a:rPr>
              <a:t>vdwhh</a:t>
            </a:r>
            <a:r>
              <a:rPr lang="en-US" b="1" dirty="0">
                <a:solidFill>
                  <a:srgbClr val="8E7144"/>
                </a:solidFill>
                <a:latin typeface="Tamil Bible" pitchFamily="2" charset="0"/>
              </a:rPr>
              <a:t>;.</a:t>
            </a:r>
            <a:r>
              <a:rPr lang="en" sz="1800" b="1" dirty="0">
                <a:solidFill>
                  <a:srgbClr val="8E7144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8E7144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8E7144"/>
                </a:solidFill>
                <a:latin typeface="Tamil Bible" pitchFamily="2" charset="0"/>
              </a:rPr>
              <a:t>ahj;</a:t>
            </a:r>
            <a:r>
              <a:rPr lang="en" sz="1400" b="1" dirty="0">
                <a:solidFill>
                  <a:srgbClr val="8E7144"/>
                </a:solidFill>
                <a:latin typeface="Comic Sans MS" panose="030F0702030302020204" pitchFamily="66" charset="0"/>
              </a:rPr>
              <a:t> 8:16)</a:t>
            </a:r>
            <a:endParaRPr lang="es-ES" sz="1800" b="1" dirty="0">
              <a:solidFill>
                <a:srgbClr val="8E7144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723346-4315-F375-8098-6C594C01D621}"/>
              </a:ext>
            </a:extLst>
          </p:cNvPr>
          <p:cNvSpPr txBox="1"/>
          <p:nvPr/>
        </p:nvSpPr>
        <p:spPr>
          <a:xfrm>
            <a:off x="1" y="-57750"/>
            <a:ext cx="12191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400" b="1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1ECE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mil Bible" pitchFamily="2" charset="0"/>
              </a:rPr>
              <a:t>%d;whk; thij</a:t>
            </a:r>
            <a:r>
              <a:rPr lang="en" sz="4400" b="1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1ECE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(</a:t>
            </a:r>
            <a:r>
              <a:rPr lang="es-ES" sz="4400" b="1" dirty="0" err="1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1ECE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mil Bible" pitchFamily="2" charset="0"/>
              </a:rPr>
              <a:t>Nyrhd</a:t>
            </a:r>
            <a:r>
              <a:rPr lang="en" sz="4400" b="1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1ECE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): </a:t>
            </a:r>
            <a:r>
              <a:rPr lang="en" sz="4400" b="1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1ECE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mil Bible" pitchFamily="2" charset="0"/>
              </a:rPr>
              <a:t>Ngd;fs;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5882452-A1BB-CDFF-EBB7-E4DF8F2B3A6E}"/>
              </a:ext>
            </a:extLst>
          </p:cNvPr>
          <p:cNvSpPr txBox="1"/>
          <p:nvPr/>
        </p:nvSpPr>
        <p:spPr>
          <a:xfrm>
            <a:off x="23143" y="4112063"/>
            <a:ext cx="36814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000" b="1" dirty="0">
                <a:solidFill>
                  <a:srgbClr val="8E7144"/>
                </a:solidFill>
                <a:latin typeface="Tamil Bible" pitchFamily="2" charset="0"/>
              </a:rPr>
              <a:t>ahj;jpuhfkk;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8E7144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8:16-19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4D700DBF-50D2-13C5-E182-C50A828705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4175702"/>
              </p:ext>
            </p:extLst>
          </p:nvPr>
        </p:nvGraphicFramePr>
        <p:xfrm>
          <a:off x="395286" y="1619250"/>
          <a:ext cx="3782077" cy="2692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282CC8B4-E755-BE1B-BBB3-FDB5BC65F0A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70948" y="1580750"/>
            <a:ext cx="7476767" cy="497205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4127C96-E1BE-5DD9-A9C6-CA935802D497}"/>
              </a:ext>
            </a:extLst>
          </p:cNvPr>
          <p:cNvSpPr txBox="1"/>
          <p:nvPr/>
        </p:nvSpPr>
        <p:spPr>
          <a:xfrm>
            <a:off x="55040" y="4435766"/>
            <a:ext cx="368141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G+kpapd; J}spypUe;J capiug;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gilj;jhuh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Mjp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1:24)?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t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hijfspd; Njhw;wk; Fwpj;J ,dp ve;j re;NjfKk; ,y;iy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“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,J NjtDila tpuy;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ahj;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. 8:19).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ke;jputhjpfs; ,Wjpahf mikjpahfptpl;ldu;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316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Graphic spid="13" grpId="0">
        <p:bldAsOne/>
      </p:bldGraphic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1054DC-64D8-A28A-ADF3-8AA17E452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1E8EA46-2BD0-0641-752B-6FF72DE12678}"/>
              </a:ext>
            </a:extLst>
          </p:cNvPr>
          <p:cNvSpPr txBox="1"/>
          <p:nvPr/>
        </p:nvSpPr>
        <p:spPr>
          <a:xfrm>
            <a:off x="690562" y="676186"/>
            <a:ext cx="10810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800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mg;gbNa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fh;j;jh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nra;jhh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;@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kfh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jpushd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tz;L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[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hjpfs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ghh;Nthd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tPl;bYk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mtd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Copaf;fhuh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tPLfspYk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vfpg;J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Njrk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KOtjpYk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te;jJ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@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tz;LfspdhNy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Njrk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nfl;Lg;Nghapw;W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.</a:t>
            </a:r>
            <a:r>
              <a:rPr lang="en" sz="1800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ahj;</a:t>
            </a:r>
            <a:r>
              <a:rPr lang="en" sz="1400" b="1" dirty="0">
                <a:solidFill>
                  <a:schemeClr val="bg1"/>
                </a:solidFill>
                <a:effectLst>
                  <a:glow rad="127000">
                    <a:srgbClr val="F6691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8:24)</a:t>
            </a:r>
            <a:endParaRPr lang="es-ES" sz="1800" b="1" dirty="0">
              <a:solidFill>
                <a:schemeClr val="bg1"/>
              </a:solidFill>
              <a:effectLst>
                <a:glow rad="127000">
                  <a:srgbClr val="F6691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35E404-73D1-0A2F-4CA9-8D03E430F84F}"/>
              </a:ext>
            </a:extLst>
          </p:cNvPr>
          <p:cNvSpPr txBox="1"/>
          <p:nvPr/>
        </p:nvSpPr>
        <p:spPr>
          <a:xfrm>
            <a:off x="1" y="0"/>
            <a:ext cx="12191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mil Bible" pitchFamily="2" charset="0"/>
              </a:rPr>
              <a:t>ehd;fhtJ thij</a:t>
            </a:r>
            <a:r>
              <a:rPr lang="e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(</a:t>
            </a:r>
            <a:r>
              <a:rPr lang="e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mil Bible" pitchFamily="2" charset="0"/>
              </a:rPr>
              <a:t>fbdkhd</a:t>
            </a:r>
            <a:r>
              <a:rPr lang="e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): </a:t>
            </a:r>
            <a:r>
              <a:rPr lang="e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mil Bible" pitchFamily="2" charset="0"/>
              </a:rPr>
              <a:t>tz;Lfs;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0C3DBE5-AB9C-894D-5B9C-72698371C061}"/>
              </a:ext>
            </a:extLst>
          </p:cNvPr>
          <p:cNvSpPr txBox="1"/>
          <p:nvPr/>
        </p:nvSpPr>
        <p:spPr>
          <a:xfrm>
            <a:off x="6968390" y="4544480"/>
            <a:ext cx="4456798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88B47"/>
                </a:solidFill>
                <a:effectLst/>
                <a:uLnTx/>
                <a:uFillTx/>
                <a:latin typeface="Tamil Bible" pitchFamily="2" charset="0"/>
              </a:rPr>
              <a:t>ahj;jpuhfkk;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88B4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8:20-32.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629B6A6-209C-E965-4BE2-1CE5DB03BC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5888886"/>
              </p:ext>
            </p:extLst>
          </p:nvPr>
        </p:nvGraphicFramePr>
        <p:xfrm>
          <a:off x="7719360" y="2074900"/>
          <a:ext cx="3782077" cy="2692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93BFA260-68A6-5861-0B03-840791D059B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663" y="1858563"/>
            <a:ext cx="6100834" cy="4602384"/>
          </a:xfrm>
          <a:prstGeom prst="snip2DiagRect">
            <a:avLst>
              <a:gd name="adj1" fmla="val 0"/>
              <a:gd name="adj2" fmla="val 2879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E4ABBFB-5B65-309B-4D57-77827245C9A4}"/>
              </a:ext>
            </a:extLst>
          </p:cNvPr>
          <p:cNvSpPr txBox="1"/>
          <p:nvPr/>
        </p:nvSpPr>
        <p:spPr>
          <a:xfrm>
            <a:off x="6968390" y="4912221"/>
            <a:ext cx="483308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Kjy;Kiwahf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,];uNtyu;fs; thijapypUe;J ghJfhf;fg;gl;ldu;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,J ghu;Nthid Ngr;R thu;j;ijf;F ,l;Lr; nrd;wJ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Mdhy; mtu; ,Wjpapy; Nguj;jpd; Kbit jtwptpl;lhu;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120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Graphic spid="3" grpId="0">
        <p:bldAsOne/>
      </p:bldGraphic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66A6C6-01CF-D6A1-F40E-52D2E3DF9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7B62C3C-B594-2A4F-23B2-584F706A8DB8}"/>
              </a:ext>
            </a:extLst>
          </p:cNvPr>
          <p:cNvSpPr txBox="1"/>
          <p:nvPr/>
        </p:nvSpPr>
        <p:spPr>
          <a:xfrm>
            <a:off x="382772" y="769441"/>
            <a:ext cx="111186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800" b="1" dirty="0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fh;j;jUila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fuk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ntspapypUf;fpw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cd;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kpUf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[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Ptd;fshfpa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Fjpiufspd;NkYk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fOijfspd;NkYk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xl;lfq;fspd;NkYk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MLkhLfspd;NkYk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,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Uf;Fk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;@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kfh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nfhbjhd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nfhs;isNeha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cz;lhFk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" sz="1800" b="1" dirty="0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ahj;</a:t>
            </a:r>
            <a:r>
              <a:rPr lang="en" sz="1400" b="1" dirty="0">
                <a:solidFill>
                  <a:schemeClr val="bg1"/>
                </a:solidFill>
                <a:effectLst>
                  <a:glow rad="127000">
                    <a:srgbClr val="12AA6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9:3)</a:t>
            </a:r>
            <a:endParaRPr lang="es-ES" sz="1800" b="1" dirty="0">
              <a:solidFill>
                <a:schemeClr val="bg1"/>
              </a:solidFill>
              <a:effectLst>
                <a:glow rad="127000">
                  <a:srgbClr val="12AA6C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F9D26E-A1B0-76BD-3326-6657EEE067E6}"/>
              </a:ext>
            </a:extLst>
          </p:cNvPr>
          <p:cNvSpPr txBox="1"/>
          <p:nvPr/>
        </p:nvSpPr>
        <p:spPr>
          <a:xfrm>
            <a:off x="-435940" y="0"/>
            <a:ext cx="130886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3400" b="1" dirty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Tamil Bible" pitchFamily="2" charset="0"/>
              </a:rPr>
              <a:t>Ie;jhtJ thij</a:t>
            </a:r>
            <a:r>
              <a:rPr lang="en" sz="3400" b="1" dirty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</a:rPr>
              <a:t> (</a:t>
            </a:r>
            <a:r>
              <a:rPr lang="en" sz="3400" b="1" dirty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Tamil Bible" pitchFamily="2" charset="0"/>
              </a:rPr>
              <a:t>fLikahd</a:t>
            </a:r>
            <a:r>
              <a:rPr lang="en" sz="3400" b="1" dirty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</a:rPr>
              <a:t>): </a:t>
            </a:r>
            <a:r>
              <a:rPr lang="en" sz="3400" b="1" dirty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Tamil Bible" pitchFamily="2" charset="0"/>
              </a:rPr>
              <a:t>kpUf[Ptd;fspd; nfhs;isNeha;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2C20041-4CD2-C5ED-CAC9-AAA235CBD330}"/>
              </a:ext>
            </a:extLst>
          </p:cNvPr>
          <p:cNvSpPr txBox="1"/>
          <p:nvPr/>
        </p:nvSpPr>
        <p:spPr>
          <a:xfrm>
            <a:off x="7044639" y="4921772"/>
            <a:ext cx="4456798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12AA6C"/>
                </a:solidFill>
                <a:effectLst/>
                <a:uLnTx/>
                <a:uFillTx/>
                <a:latin typeface="Tamil Bible" pitchFamily="2" charset="0"/>
              </a:rPr>
              <a:t>ahj;jpuhfkk;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12AA6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9:1-7.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F903568-9884-D2D7-00C9-1A044253D6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3068170"/>
              </p:ext>
            </p:extLst>
          </p:nvPr>
        </p:nvGraphicFramePr>
        <p:xfrm>
          <a:off x="7719360" y="2074900"/>
          <a:ext cx="3782077" cy="2692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5CDEA013-B74C-1BEB-C3B5-E04BD9B103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2663" y="1858563"/>
            <a:ext cx="6100834" cy="4602384"/>
          </a:xfrm>
          <a:prstGeom prst="snip2DiagRect">
            <a:avLst>
              <a:gd name="adj1" fmla="val 0"/>
              <a:gd name="adj2" fmla="val 2879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7F5698B-BFE7-E204-83C9-CED1F4BB9FC1}"/>
              </a:ext>
            </a:extLst>
          </p:cNvPr>
          <p:cNvSpPr txBox="1"/>
          <p:nvPr/>
        </p:nvSpPr>
        <p:spPr>
          <a:xfrm>
            <a:off x="7044638" y="5268717"/>
            <a:ext cx="44567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y flTs;fSf;F tpyq;Ffspd; jiyfs; ,Ue;jd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vdNt ,e;j nfhs;is Neha; mtu;fspy; ngUk;ghNyhiu mtkhdg;gLj;jpaJ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068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Graphic spid="3" grpId="0">
        <p:bldAsOne/>
      </p:bldGraphic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A916C8-6CB1-38B5-774C-413FE3883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787A0E7-218B-6515-FDDE-066F8E2A2F4B}"/>
              </a:ext>
            </a:extLst>
          </p:cNvPr>
          <p:cNvSpPr txBox="1"/>
          <p:nvPr/>
        </p:nvSpPr>
        <p:spPr>
          <a:xfrm>
            <a:off x="430304" y="626980"/>
            <a:ext cx="113313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800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mg;gbNa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mth;fs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#isapd;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rhk;giy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ms;spf;nfhz;L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ghh;NthDf;F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Kd;ghf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te;J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epd;whh;fs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NkhNr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mij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thdj;Jf;F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Neuhf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,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iwj;jhd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;@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mg;nghOJ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kdpjh;NkYk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kpUf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[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Ptd;fs;NkYk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vhpge;jkhd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nfhg;Gsq;fs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vOk;gpw;W</a:t>
            </a:r>
            <a:r>
              <a:rPr lang="en-US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.</a:t>
            </a:r>
            <a:r>
              <a:rPr lang="en" sz="1800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ahj;</a:t>
            </a:r>
            <a:r>
              <a:rPr lang="en" sz="1400" b="1" dirty="0">
                <a:solidFill>
                  <a:schemeClr val="bg1"/>
                </a:solidFill>
                <a:effectLst>
                  <a:glow rad="127000">
                    <a:srgbClr val="8443E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9:10)</a:t>
            </a:r>
            <a:endParaRPr lang="es-ES" sz="1800" b="1" dirty="0">
              <a:solidFill>
                <a:schemeClr val="bg1"/>
              </a:solidFill>
              <a:effectLst>
                <a:glow rad="127000">
                  <a:srgbClr val="8443EC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A7288F4-2A6A-6D59-F814-5F68871C6693}"/>
              </a:ext>
            </a:extLst>
          </p:cNvPr>
          <p:cNvSpPr txBox="1"/>
          <p:nvPr/>
        </p:nvSpPr>
        <p:spPr>
          <a:xfrm>
            <a:off x="1" y="0"/>
            <a:ext cx="1219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36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amil Bible" pitchFamily="2" charset="0"/>
              </a:rPr>
              <a:t>MwhtJ thij</a:t>
            </a:r>
            <a:r>
              <a:rPr lang="en" sz="36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 (</a:t>
            </a:r>
            <a:r>
              <a:rPr lang="en" sz="36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amil Bible" pitchFamily="2" charset="0"/>
              </a:rPr>
              <a:t>fLikahd</a:t>
            </a:r>
            <a:r>
              <a:rPr lang="en" sz="36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): </a:t>
            </a:r>
            <a:r>
              <a:rPr lang="en" sz="36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amil Bible" pitchFamily="2" charset="0"/>
              </a:rPr>
              <a:t>vupge;jkhd nfhg;Gsq;fs;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C9531C6-7866-BE3C-B213-3CBDC6E70D4E}"/>
              </a:ext>
            </a:extLst>
          </p:cNvPr>
          <p:cNvSpPr txBox="1"/>
          <p:nvPr/>
        </p:nvSpPr>
        <p:spPr>
          <a:xfrm>
            <a:off x="6324441" y="4080813"/>
            <a:ext cx="5661955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8443EC"/>
                </a:solidFill>
                <a:effectLst/>
                <a:uLnTx/>
                <a:uFillTx/>
                <a:latin typeface="Tamil Bible" pitchFamily="2" charset="0"/>
              </a:rPr>
              <a:t>ahj;jpuhfkk;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8443E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9: </a:t>
            </a:r>
            <a:r>
              <a:rPr lang="en" sz="2000" b="1" dirty="0">
                <a:solidFill>
                  <a:srgbClr val="8443EC"/>
                </a:solidFill>
                <a:latin typeface="Aptos" panose="02110004020202020204"/>
              </a:rPr>
              <a:t>8-12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8443E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098E087-2A0A-4415-6600-1B5568D495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0421295"/>
              </p:ext>
            </p:extLst>
          </p:nvPr>
        </p:nvGraphicFramePr>
        <p:xfrm>
          <a:off x="7824135" y="1692357"/>
          <a:ext cx="3782077" cy="2692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B94E89F9-BBE4-A2BC-9F5C-8B2BF538C7D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2663" y="1858563"/>
            <a:ext cx="6100834" cy="4602384"/>
          </a:xfrm>
          <a:prstGeom prst="snip2DiagRect">
            <a:avLst>
              <a:gd name="adj1" fmla="val 0"/>
              <a:gd name="adj2" fmla="val 2879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742A4D2-A3D6-6E5C-EE49-3D7422EFB795}"/>
              </a:ext>
            </a:extLst>
          </p:cNvPr>
          <p:cNvSpPr txBox="1"/>
          <p:nvPr/>
        </p:nvSpPr>
        <p:spPr>
          <a:xfrm>
            <a:off x="6323497" y="4385225"/>
            <a:ext cx="586850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ke;jputhjpfshy; $l jq;fis jhq;fNs Fzkhf;fpf;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nfhs;s Kbatpy;iy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ahj;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9:11).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thijfspd; %yj;ij gw;wp ghu;NthDf;F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ve;j re;NjfKk; ,y;iy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Mdhy; mtd; NjtDf;F Kd;ghf tzq;f kWj;Jtpl;lhd;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mtDila fyfj;jpd; gyid mtd; mWtil nra;a Njtd; mDkjpj;jhu;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ahj;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9:12).</a:t>
            </a:r>
          </a:p>
        </p:txBody>
      </p:sp>
    </p:spTree>
    <p:extLst>
      <p:ext uri="{BB962C8B-B14F-4D97-AF65-F5344CB8AC3E}">
        <p14:creationId xmlns:p14="http://schemas.microsoft.com/office/powerpoint/2010/main" val="405369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Graphic spid="3" grpId="0">
        <p:bldAsOne/>
      </p:bldGraphic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D6B1AF-1BC4-BAFF-2F5C-5A070A5AB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9AAF885-A2F5-408D-C811-2867B824022D}"/>
              </a:ext>
            </a:extLst>
          </p:cNvPr>
          <p:cNvSpPr txBox="1"/>
          <p:nvPr/>
        </p:nvSpPr>
        <p:spPr>
          <a:xfrm>
            <a:off x="690562" y="676186"/>
            <a:ext cx="10810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800" b="1" dirty="0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vfpg;J</a:t>
            </a:r>
            <a:r>
              <a:rPr lang="en-US" b="1" dirty="0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Njhd;wpa</a:t>
            </a:r>
            <a:r>
              <a:rPr lang="en-US" b="1" dirty="0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ehs;Kjy</a:t>
            </a:r>
            <a:r>
              <a:rPr lang="en-US" b="1" dirty="0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,</a:t>
            </a:r>
            <a:r>
              <a:rPr lang="en-US" b="1" dirty="0" err="1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Jtiuf;Fk</a:t>
            </a:r>
            <a:r>
              <a:rPr lang="en-US" b="1" dirty="0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mjpy</a:t>
            </a:r>
            <a:r>
              <a:rPr lang="en-US" b="1" dirty="0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nga;ahj</a:t>
            </a:r>
            <a:r>
              <a:rPr lang="en-US" b="1" dirty="0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kpfTk</a:t>
            </a:r>
            <a:r>
              <a:rPr lang="en-US" b="1" dirty="0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nfhba</a:t>
            </a:r>
            <a:r>
              <a:rPr lang="en-US" b="1" dirty="0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fy;kioia</a:t>
            </a:r>
            <a:r>
              <a:rPr lang="en-US" b="1" dirty="0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ehis</a:t>
            </a:r>
            <a:r>
              <a:rPr lang="en-US" b="1" dirty="0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,</a:t>
            </a:r>
            <a:r>
              <a:rPr lang="en-US" b="1" dirty="0" err="1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e;Neuk</a:t>
            </a:r>
            <a:r>
              <a:rPr lang="en-US" b="1" dirty="0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nga;ag;gz;ZNtd</a:t>
            </a:r>
            <a:r>
              <a:rPr lang="en-US" b="1" dirty="0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" sz="1800" b="1" dirty="0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ahj;</a:t>
            </a:r>
            <a:r>
              <a:rPr lang="en" sz="1400" b="1" dirty="0">
                <a:solidFill>
                  <a:srgbClr val="F6F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9:18)</a:t>
            </a:r>
            <a:endParaRPr lang="es-ES" sz="1800" b="1" dirty="0">
              <a:solidFill>
                <a:srgbClr val="F6F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D38C607-DFC0-5B78-C74C-A3C9FD5D82B3}"/>
              </a:ext>
            </a:extLst>
          </p:cNvPr>
          <p:cNvSpPr txBox="1"/>
          <p:nvPr/>
        </p:nvSpPr>
        <p:spPr>
          <a:xfrm>
            <a:off x="1" y="0"/>
            <a:ext cx="1219199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4"/>
                </a:solidFill>
                <a:latin typeface="Tamil Bible" pitchFamily="2" charset="0"/>
              </a:rPr>
              <a:t>VohtJ thij</a:t>
            </a:r>
            <a:r>
              <a:rPr lang="en" sz="4400" b="1" dirty="0">
                <a:ln/>
                <a:solidFill>
                  <a:schemeClr val="accent4"/>
                </a:solidFill>
              </a:rPr>
              <a:t> (</a:t>
            </a:r>
            <a:r>
              <a:rPr lang="en" sz="4400" b="1" dirty="0">
                <a:ln/>
                <a:solidFill>
                  <a:schemeClr val="accent4"/>
                </a:solidFill>
                <a:latin typeface="Tamil Bible" pitchFamily="2" charset="0"/>
              </a:rPr>
              <a:t>NguopT</a:t>
            </a:r>
            <a:r>
              <a:rPr lang="en" sz="4400" b="1" dirty="0">
                <a:ln/>
                <a:solidFill>
                  <a:schemeClr val="accent4"/>
                </a:solidFill>
              </a:rPr>
              <a:t>): </a:t>
            </a:r>
            <a:r>
              <a:rPr lang="en" sz="4400" b="1" dirty="0">
                <a:ln/>
                <a:solidFill>
                  <a:schemeClr val="accent4"/>
                </a:solidFill>
                <a:latin typeface="Tamil Bible" pitchFamily="2" charset="0"/>
              </a:rPr>
              <a:t>fy;kio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57D08DB-D194-20D5-D98A-BFAA27CB5413}"/>
              </a:ext>
            </a:extLst>
          </p:cNvPr>
          <p:cNvSpPr txBox="1"/>
          <p:nvPr/>
        </p:nvSpPr>
        <p:spPr>
          <a:xfrm>
            <a:off x="4214751" y="2119418"/>
            <a:ext cx="31094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2254AE"/>
                </a:solidFill>
                <a:effectLst/>
                <a:uLnTx/>
                <a:uFillTx/>
                <a:latin typeface="Tamil Bible" pitchFamily="2" charset="0"/>
              </a:rPr>
              <a:t>ahj;jpuhfkk;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2254A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9:13-35.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CB47C43-8A27-DF18-8CAF-D79AA66E4E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8152087"/>
              </p:ext>
            </p:extLst>
          </p:nvPr>
        </p:nvGraphicFramePr>
        <p:xfrm>
          <a:off x="356788" y="1705512"/>
          <a:ext cx="3368192" cy="235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93BE1DE-D1E3-7200-756E-157F431602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7143420"/>
              </p:ext>
            </p:extLst>
          </p:nvPr>
        </p:nvGraphicFramePr>
        <p:xfrm>
          <a:off x="356788" y="4189395"/>
          <a:ext cx="3368192" cy="235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2D9F6C3D-0AE3-88FF-B73E-98094084F8F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123" y="1564104"/>
            <a:ext cx="4150360" cy="51735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757219E-1DC4-344C-4662-0CBBF98A1690}"/>
              </a:ext>
            </a:extLst>
          </p:cNvPr>
          <p:cNvSpPr txBox="1"/>
          <p:nvPr/>
        </p:nvSpPr>
        <p:spPr>
          <a:xfrm>
            <a:off x="4214751" y="2519528"/>
            <a:ext cx="310948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vfpg;jpau;fspd; tpRthrk; Nrhjpf;fg;gl;lJ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tpRthrpj;jtu;fs; jq;fs; Ntiyf;fhuu;fspd; capiuAk; fhyeilfisAk; ghJfhj;jhu;fs;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ahj;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9:20).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ghu;Nthd; tpRthrpf;ftpy;iy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mtd; jd; ghtj;ij xg;Gf;nfhz;lhYk;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mtDila ghtmwpf;if cz;ikahf ,y;iy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ahj;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9:27-30).</a:t>
            </a:r>
          </a:p>
        </p:txBody>
      </p:sp>
    </p:spTree>
    <p:extLst>
      <p:ext uri="{BB962C8B-B14F-4D97-AF65-F5344CB8AC3E}">
        <p14:creationId xmlns:p14="http://schemas.microsoft.com/office/powerpoint/2010/main" val="331562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Graphic spid="2" grpId="0">
        <p:bldAsOne/>
      </p:bldGraphic>
      <p:bldGraphic spid="3" grpId="0">
        <p:bldAsOne/>
      </p:bldGraphic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0C150A-2268-4263-73BD-6E62C56B5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8D6FD46-6334-2167-4EA6-E2C13C1F94B8}"/>
              </a:ext>
            </a:extLst>
          </p:cNvPr>
          <p:cNvSpPr txBox="1"/>
          <p:nvPr/>
        </p:nvSpPr>
        <p:spPr>
          <a:xfrm>
            <a:off x="690562" y="676186"/>
            <a:ext cx="10810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[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dq;fisg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Nghftplkhl;Nld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vd;ghahfpy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ehd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ehisf;F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cd;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vy;iyfSf;Fs;Ns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ntl;Lf;fpspfis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tug;gz;ZNtd</a:t>
            </a: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" sz="18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ahj;</a:t>
            </a:r>
            <a:r>
              <a:rPr lang="en" sz="14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10:4)</a:t>
            </a:r>
            <a:endParaRPr lang="es-ES" sz="18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01CDCF-7EE7-2AED-519D-7A15EF303620}"/>
              </a:ext>
            </a:extLst>
          </p:cNvPr>
          <p:cNvSpPr txBox="1"/>
          <p:nvPr/>
        </p:nvSpPr>
        <p:spPr>
          <a:xfrm>
            <a:off x="1" y="0"/>
            <a:ext cx="1219199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4400" b="1">
                <a:ln/>
                <a:solidFill>
                  <a:schemeClr val="accent4"/>
                </a:solidFill>
              </a:defRPr>
            </a:lvl1pPr>
          </a:lstStyle>
          <a:p>
            <a:r>
              <a:rPr lang="en" dirty="0">
                <a:solidFill>
                  <a:schemeClr val="accent2">
                    <a:lumMod val="40000"/>
                    <a:lumOff val="60000"/>
                  </a:schemeClr>
                </a:solidFill>
                <a:latin typeface="Tamil Bible" pitchFamily="2" charset="0"/>
              </a:rPr>
              <a:t>vl;lhtJ thij</a:t>
            </a:r>
            <a:r>
              <a:rPr lang="en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(</a:t>
            </a:r>
            <a:r>
              <a:rPr lang="en" dirty="0">
                <a:solidFill>
                  <a:schemeClr val="accent2">
                    <a:lumMod val="40000"/>
                    <a:lumOff val="60000"/>
                  </a:schemeClr>
                </a:solidFill>
                <a:latin typeface="Tamil Bible" pitchFamily="2" charset="0"/>
              </a:rPr>
              <a:t>NguopT</a:t>
            </a:r>
            <a:r>
              <a:rPr lang="en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): </a:t>
            </a:r>
            <a:r>
              <a:rPr lang="en" dirty="0">
                <a:solidFill>
                  <a:schemeClr val="accent2">
                    <a:lumMod val="40000"/>
                    <a:lumOff val="60000"/>
                  </a:schemeClr>
                </a:solidFill>
                <a:latin typeface="Tamil Bible" pitchFamily="2" charset="0"/>
              </a:rPr>
              <a:t>ntl;Lf;fpsp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6B1F340-336F-B309-6D88-59272B1E7E67}"/>
              </a:ext>
            </a:extLst>
          </p:cNvPr>
          <p:cNvSpPr txBox="1"/>
          <p:nvPr/>
        </p:nvSpPr>
        <p:spPr>
          <a:xfrm>
            <a:off x="241283" y="4311690"/>
            <a:ext cx="3589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AE4522"/>
                </a:solidFill>
                <a:effectLst/>
                <a:uLnTx/>
                <a:uFillTx/>
                <a:latin typeface="Tamil Bible" pitchFamily="2" charset="0"/>
              </a:rPr>
              <a:t>ahj;jpuhfkk;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AE4522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10:1-20.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3C6BC07-2808-93E4-CBAA-9FA91EC3DB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2513127"/>
              </p:ext>
            </p:extLst>
          </p:nvPr>
        </p:nvGraphicFramePr>
        <p:xfrm>
          <a:off x="462663" y="1609259"/>
          <a:ext cx="3368192" cy="235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D6DDCF6F-B541-DF30-7E69-010B5FB5332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03033" y="1721470"/>
            <a:ext cx="7858224" cy="49007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7A7CFF1-7107-3639-B807-575CE68043D1}"/>
              </a:ext>
            </a:extLst>
          </p:cNvPr>
          <p:cNvSpPr txBox="1"/>
          <p:nvPr/>
        </p:nvSpPr>
        <p:spPr>
          <a:xfrm>
            <a:off x="241283" y="4711800"/>
            <a:ext cx="358957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v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fpg;J NguopTf;Fs;shdjhy;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vfpg;jpau;fs; jhq;fshfNt ,];uNtiy tpLtpf;Fk;gb ghu;Nthdplk; nfQ;rpdu;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ahj;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10:7).</a:t>
            </a:r>
          </a:p>
        </p:txBody>
      </p:sp>
    </p:spTree>
    <p:extLst>
      <p:ext uri="{BB962C8B-B14F-4D97-AF65-F5344CB8AC3E}">
        <p14:creationId xmlns:p14="http://schemas.microsoft.com/office/powerpoint/2010/main" val="331022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Graphic spid="2" grpId="0">
        <p:bldAsOne/>
      </p:bldGraphic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B9CFFE-E128-A059-D1F9-8FDCB1D88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7E65032-ED16-4008-6A46-5AF1B2CF2FA9}"/>
              </a:ext>
            </a:extLst>
          </p:cNvPr>
          <p:cNvSpPr txBox="1"/>
          <p:nvPr/>
        </p:nvSpPr>
        <p:spPr>
          <a:xfrm>
            <a:off x="690562" y="676186"/>
            <a:ext cx="10810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mg;nghOJ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fh;j;jh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NkhNria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Nehf;fp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: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jltpf;nfhz;bUf;fj;jf;fjhd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,Us;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vfpg;J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Njrj;jpd;Nky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cz;lhFk;gbf;F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cd;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ifia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thdj;jpw;F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Neuhf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ePl;L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vd;whh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" sz="1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ahj;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10:21)</a:t>
            </a:r>
            <a:endParaRPr lang="es-ES" sz="18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47BB59-4904-5FBA-CCB9-B71F88664C36}"/>
              </a:ext>
            </a:extLst>
          </p:cNvPr>
          <p:cNvSpPr txBox="1"/>
          <p:nvPr/>
        </p:nvSpPr>
        <p:spPr>
          <a:xfrm>
            <a:off x="1" y="0"/>
            <a:ext cx="1219199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4400" b="1">
                <a:ln/>
                <a:solidFill>
                  <a:schemeClr val="accent4"/>
                </a:solidFill>
              </a:defRPr>
            </a:lvl1pPr>
          </a:lstStyle>
          <a:p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Tamil Bible" pitchFamily="2" charset="0"/>
              </a:rPr>
              <a:t>X</a:t>
            </a:r>
            <a:r>
              <a:rPr lang="en" dirty="0">
                <a:solidFill>
                  <a:schemeClr val="accent3">
                    <a:lumMod val="40000"/>
                    <a:lumOff val="60000"/>
                  </a:schemeClr>
                </a:solidFill>
                <a:latin typeface="Tamil Bible" pitchFamily="2" charset="0"/>
              </a:rPr>
              <a:t>d;gjhtJ thij</a:t>
            </a:r>
            <a:r>
              <a:rPr lang="en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(</a:t>
            </a:r>
            <a:r>
              <a:rPr lang="en" dirty="0">
                <a:solidFill>
                  <a:schemeClr val="accent3">
                    <a:lumMod val="40000"/>
                    <a:lumOff val="60000"/>
                  </a:schemeClr>
                </a:solidFill>
                <a:latin typeface="Tamil Bible" pitchFamily="2" charset="0"/>
              </a:rPr>
              <a:t>NguopT</a:t>
            </a:r>
            <a:r>
              <a:rPr lang="en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): </a:t>
            </a:r>
            <a:r>
              <a:rPr lang="en" dirty="0">
                <a:solidFill>
                  <a:schemeClr val="accent3">
                    <a:lumMod val="40000"/>
                    <a:lumOff val="60000"/>
                  </a:schemeClr>
                </a:solidFill>
                <a:latin typeface="Tamil Bible" pitchFamily="2" charset="0"/>
              </a:rPr>
              <a:t>,Us;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A408383-1839-D338-FED0-30BEE13A4716}"/>
              </a:ext>
            </a:extLst>
          </p:cNvPr>
          <p:cNvSpPr txBox="1"/>
          <p:nvPr/>
        </p:nvSpPr>
        <p:spPr>
          <a:xfrm>
            <a:off x="224440" y="3858101"/>
            <a:ext cx="37820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626A6D"/>
                </a:solidFill>
                <a:effectLst/>
                <a:uLnTx/>
                <a:uFillTx/>
                <a:latin typeface="Tamil Bible" pitchFamily="2" charset="0"/>
              </a:rPr>
              <a:t>ahj;jpuhfkk;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626A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10:21-29.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B710B13-AE9B-7B60-645B-A8C8F8A6A8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0566440"/>
              </p:ext>
            </p:extLst>
          </p:nvPr>
        </p:nvGraphicFramePr>
        <p:xfrm>
          <a:off x="441809" y="1503968"/>
          <a:ext cx="3368192" cy="235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2240E1FD-744E-1BA6-31B7-404B377DC4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3033" y="1721470"/>
            <a:ext cx="7858224" cy="49007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193DC52-8702-3997-4B43-2E8559CFAE88}"/>
              </a:ext>
            </a:extLst>
          </p:cNvPr>
          <p:cNvSpPr txBox="1"/>
          <p:nvPr/>
        </p:nvSpPr>
        <p:spPr>
          <a:xfrm>
            <a:off x="224440" y="4257054"/>
            <a:ext cx="387972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%d;W ehl;fSf;F vfpg;jpd; tho;f;if ];jk;gpj;jJ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NfhNrid jtpu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Njtd; rpe;jpf;f xU Neuj;ij toq;fpdhu;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Mdhy; ghu;Nthd; mij KOikahf gad;gLj;jpf;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nfhs;stpy;iy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507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Graphic spid="2" grpId="0">
        <p:bldAsOne/>
      </p:bldGraphic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C59F55-A893-A990-A133-FAB2C0FA3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27F0C74-14A2-D2FD-B356-A218BBB97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4" b="14894"/>
          <a:stretch/>
        </p:blipFill>
        <p:spPr>
          <a:xfrm>
            <a:off x="20" y="2959630"/>
            <a:ext cx="6400781" cy="389837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n 1" descr="Imagen que contiene persona, interior, a rayas, sostener&#10;&#10;El contenido generado por IA puede ser incorrecto.">
            <a:extLst>
              <a:ext uri="{FF2B5EF4-FFF2-40B4-BE49-F238E27FC236}">
                <a16:creationId xmlns:a16="http://schemas.microsoft.com/office/drawing/2014/main" id="{50EE0C82-4FD9-103F-6F5C-B928286D1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3"/>
          <a:stretch>
            <a:fillRect/>
          </a:stretch>
        </p:blipFill>
        <p:spPr>
          <a:xfrm>
            <a:off x="6591299" y="1"/>
            <a:ext cx="5600701" cy="68579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473E252-DC24-C923-8E28-0823DB5593D4}"/>
              </a:ext>
            </a:extLst>
          </p:cNvPr>
          <p:cNvSpPr txBox="1"/>
          <p:nvPr/>
        </p:nvSpPr>
        <p:spPr>
          <a:xfrm>
            <a:off x="0" y="219633"/>
            <a:ext cx="6591299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fh;j;jh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NkhNriaf;nfhz;L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nrhy;ypapUe;jgbNa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&gt;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ghh;Nthdpd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 ,Ujak;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fbdg;gl;lJ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@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mtd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 ,];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uNty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Gj;jpuiug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Nghftpltpy;iy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.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ahj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96B24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9:35</a:t>
            </a:r>
          </a:p>
        </p:txBody>
      </p:sp>
    </p:spTree>
    <p:extLst>
      <p:ext uri="{BB962C8B-B14F-4D97-AF65-F5344CB8AC3E}">
        <p14:creationId xmlns:p14="http://schemas.microsoft.com/office/powerpoint/2010/main" val="159758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5752233-2D7B-5003-51DD-2A0D336D4302}"/>
              </a:ext>
            </a:extLst>
          </p:cNvPr>
          <p:cNvSpPr txBox="1"/>
          <p:nvPr/>
        </p:nvSpPr>
        <p:spPr>
          <a:xfrm>
            <a:off x="6181624" y="3672688"/>
            <a:ext cx="6220862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4F7F0D"/>
                </a:solidFill>
                <a:latin typeface="Tamil Bible" pitchFamily="2" charset="0"/>
              </a:rPr>
              <a:t>Kd;Diu</a:t>
            </a:r>
            <a:r>
              <a:rPr lang="en" sz="2000" b="1" dirty="0">
                <a:solidFill>
                  <a:srgbClr val="4F7F0D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ghk;G rz;il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 7:8-12)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fbdg;gLj;jg;gl;l ,Ujak;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 7:13)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263DCA"/>
                </a:solidFill>
                <a:latin typeface="Tamil Bible" pitchFamily="2" charset="0"/>
              </a:rPr>
              <a:t>thijfs;</a:t>
            </a:r>
            <a:r>
              <a:rPr lang="en" sz="2000" b="1" dirty="0">
                <a:solidFill>
                  <a:srgbClr val="263DCA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%d;W Nyrhd thijfs;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 7:14-8:19)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%d;W fLikahd nfhs;isNeha;fs;</a:t>
            </a:r>
            <a:r>
              <a:rPr lang="en" sz="2000" b="1" dirty="0"/>
              <a:t>                        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 8:20-9:12)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%d;W NguopT jUk; thijfs;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 9:13-10:29)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43EB75B-1830-7BA1-58B6-07C3FE278B8F}"/>
              </a:ext>
            </a:extLst>
          </p:cNvPr>
          <p:cNvSpPr txBox="1"/>
          <p:nvPr/>
        </p:nvSpPr>
        <p:spPr>
          <a:xfrm>
            <a:off x="161924" y="77276"/>
            <a:ext cx="6543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Njt [dq;fs; Nghiu vjpu;nfhz;l NghJ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Kjypy; rkhjhd Ngr;Rthu;j;ij elj;Jk;gb Njtd; mtu;fSf;F fl;lisapl;lhu;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xU cld;gbf;if vl;lKbahtpl;lhy;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eltbf;if vLf;fg;glNtz;Lk; 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cgh</a:t>
            </a:r>
            <a:r>
              <a:rPr lang="en" sz="2000" b="1" dirty="0"/>
              <a:t>. 20:10-12).</a:t>
            </a:r>
          </a:p>
        </p:txBody>
      </p:sp>
      <p:pic>
        <p:nvPicPr>
          <p:cNvPr id="5" name="Imagen 4" descr="Un pastel de bodas&#10;&#10;El contenido generado por IA puede ser incorrecto.">
            <a:extLst>
              <a:ext uri="{FF2B5EF4-FFF2-40B4-BE49-F238E27FC236}">
                <a16:creationId xmlns:a16="http://schemas.microsoft.com/office/drawing/2014/main" id="{94173006-7BB6-E051-F500-D68C7719D8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175" y="335126"/>
            <a:ext cx="5336096" cy="286426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 descr="Imagen que contiene fila, tabla, grande, montón&#10;&#10;El contenido generado por IA puede ser incorrecto.">
            <a:extLst>
              <a:ext uri="{FF2B5EF4-FFF2-40B4-BE49-F238E27FC236}">
                <a16:creationId xmlns:a16="http://schemas.microsoft.com/office/drawing/2014/main" id="{4DB78BC9-AC11-2CC2-595A-A3E13F3350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79" y="3922386"/>
            <a:ext cx="3943372" cy="25972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33701EE-55DF-BCA0-768A-0C90FF8C9A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57625" y="3922385"/>
            <a:ext cx="1809752" cy="2805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B554827B-3D73-6FC5-2D56-772F3269840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8811" y="5108683"/>
            <a:ext cx="297825" cy="2978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B1489463-AD26-82A5-6571-758D70F6C89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8811" y="3800249"/>
            <a:ext cx="297825" cy="2978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, Flecha&#10;&#10;El contenido generado por IA puede ser incorrecto.">
            <a:extLst>
              <a:ext uri="{FF2B5EF4-FFF2-40B4-BE49-F238E27FC236}">
                <a16:creationId xmlns:a16="http://schemas.microsoft.com/office/drawing/2014/main" id="{C79A316D-86B5-9EB8-4549-E8BE341B160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52209" y="5532909"/>
            <a:ext cx="396564" cy="206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magen que contiene monitor, pantalla, computadora, firmar&#10;&#10;El contenido generado por IA puede ser incorrecto.">
            <a:extLst>
              <a:ext uri="{FF2B5EF4-FFF2-40B4-BE49-F238E27FC236}">
                <a16:creationId xmlns:a16="http://schemas.microsoft.com/office/drawing/2014/main" id="{D5B0FAEE-5089-56BC-82DA-783E8A4CDE4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52209" y="5922893"/>
            <a:ext cx="396564" cy="206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Pantalla de video juego&#10;&#10;El contenido generado por IA puede ser incorrecto.">
            <a:extLst>
              <a:ext uri="{FF2B5EF4-FFF2-40B4-BE49-F238E27FC236}">
                <a16:creationId xmlns:a16="http://schemas.microsoft.com/office/drawing/2014/main" id="{DF828DBF-D763-812E-FBEF-2D6A94C6638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52209" y="4240441"/>
            <a:ext cx="396564" cy="206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Pantalla de video juego&#10;&#10;El contenido generado por IA puede ser incorrecto.">
            <a:extLst>
              <a:ext uri="{FF2B5EF4-FFF2-40B4-BE49-F238E27FC236}">
                <a16:creationId xmlns:a16="http://schemas.microsoft.com/office/drawing/2014/main" id="{D106AF38-DD73-A16A-1B04-C5A2B5255AC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52209" y="4616236"/>
            <a:ext cx="396564" cy="206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Forma, Flecha&#10;&#10;El contenido generado por IA puede ser incorrecto.">
            <a:extLst>
              <a:ext uri="{FF2B5EF4-FFF2-40B4-BE49-F238E27FC236}">
                <a16:creationId xmlns:a16="http://schemas.microsoft.com/office/drawing/2014/main" id="{79681E11-24CD-1221-1E2C-1F00C50A6C8A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52209" y="6526175"/>
            <a:ext cx="396564" cy="206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DAC17A-4566-3704-2BA7-CD93EBE5778A}"/>
              </a:ext>
            </a:extLst>
          </p:cNvPr>
          <p:cNvSpPr txBox="1"/>
          <p:nvPr/>
        </p:nvSpPr>
        <p:spPr>
          <a:xfrm>
            <a:off x="161923" y="2533581"/>
            <a:ext cx="65436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thijfs; te;J tpOe;j NghJ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gue;j vfpg;jpa nja;t FOtpy; ,Ue;j ve;j flTshYk; xNu cz;ikahd NjtDila ty;yikapypUe;J vfpg;ij ghJfhf;f Kbatpy;iy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99A7AC-BB09-3D6B-1080-81E4096BF6E5}"/>
              </a:ext>
            </a:extLst>
          </p:cNvPr>
          <p:cNvSpPr txBox="1"/>
          <p:nvPr/>
        </p:nvSpPr>
        <p:spPr>
          <a:xfrm>
            <a:off x="161922" y="1262611"/>
            <a:ext cx="65436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Njtd; vfpg;ij ,g;gbj;jhd; ifahz;lhu;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xU mikjpahd jPu;Tf;F Kaw;rpf;fg;gl;lJ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Mdhy; Jl;Nkh]; mij Vw;f kWj;Jtpl;lhu;</a:t>
            </a:r>
            <a:r>
              <a:rPr lang="en" sz="2000" b="1" dirty="0"/>
              <a:t>. </a:t>
            </a:r>
            <a:r>
              <a:rPr lang="en-US" sz="2000" b="1" dirty="0">
                <a:latin typeface="Tamil Bible" pitchFamily="2" charset="0"/>
              </a:rPr>
              <a:t>e</a:t>
            </a:r>
            <a:r>
              <a:rPr lang="en" sz="2000" b="1" dirty="0">
                <a:latin typeface="Tamil Bible" pitchFamily="2" charset="0"/>
              </a:rPr>
              <a:t>ltbf;if vLf;f Ntz;ba Neuk; te;Jtpl;lJ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691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B8A80C-338E-C7CA-2732-4E7A7F067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hombre, parado, sostener&#10;&#10;El contenido generado por IA puede ser incorrecto.">
            <a:extLst>
              <a:ext uri="{FF2B5EF4-FFF2-40B4-BE49-F238E27FC236}">
                <a16:creationId xmlns:a16="http://schemas.microsoft.com/office/drawing/2014/main" id="{CC4848F7-4CE5-44F8-FDD6-8A7066EB80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297" y="360828"/>
            <a:ext cx="4694384" cy="63665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 descr="Imagen que contiene persona, sostener, mujer, jugador&#10;&#10;El contenido generado por IA puede ser incorrecto.">
            <a:extLst>
              <a:ext uri="{FF2B5EF4-FFF2-40B4-BE49-F238E27FC236}">
                <a16:creationId xmlns:a16="http://schemas.microsoft.com/office/drawing/2014/main" id="{9035E35C-5379-939A-8495-370D8743D04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94" y="360828"/>
            <a:ext cx="5355865" cy="6366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BBAD165-29AD-D175-0BAB-F2B24B1F4CC0}"/>
              </a:ext>
            </a:extLst>
          </p:cNvPr>
          <p:cNvSpPr txBox="1"/>
          <p:nvPr/>
        </p:nvSpPr>
        <p:spPr>
          <a:xfrm>
            <a:off x="4995426" y="2466975"/>
            <a:ext cx="4833746" cy="1850658"/>
          </a:xfrm>
          <a:prstGeom prst="rect">
            <a:avLst/>
          </a:prstGeom>
          <a:noFill/>
          <a:effectLst>
            <a:outerShdw blurRad="50800" dist="152400" dir="13500000" algn="br" rotWithShape="0">
              <a:srgbClr val="C79399">
                <a:alpha val="40000"/>
              </a:srgbClr>
            </a:outerShdw>
          </a:effectLst>
        </p:spPr>
        <p:txBody>
          <a:bodyPr wrap="square">
            <a:prstTxWarp prst="textWave2">
              <a:avLst>
                <a:gd name="adj1" fmla="val 13321"/>
                <a:gd name="adj2" fmla="val 0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convex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en" sz="6000" b="1" dirty="0">
                <a:ln/>
                <a:solidFill>
                  <a:srgbClr val="783E45"/>
                </a:solidFill>
                <a:effectLst>
                  <a:outerShdw blurRad="50800" dist="76200" dir="13500000" algn="br" rotWithShape="0">
                    <a:srgbClr val="5E3035">
                      <a:alpha val="40000"/>
                    </a:srgbClr>
                  </a:outerShdw>
                </a:effectLst>
                <a:latin typeface="Tamil Bible" pitchFamily="2" charset="0"/>
              </a:rPr>
              <a:t>Kd;Diu</a:t>
            </a:r>
          </a:p>
        </p:txBody>
      </p:sp>
    </p:spTree>
    <p:extLst>
      <p:ext uri="{BB962C8B-B14F-4D97-AF65-F5344CB8AC3E}">
        <p14:creationId xmlns:p14="http://schemas.microsoft.com/office/powerpoint/2010/main" val="53380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1A5781A-76FA-237E-6E92-F5148238EDC4}"/>
              </a:ext>
            </a:extLst>
          </p:cNvPr>
          <p:cNvSpPr txBox="1"/>
          <p:nvPr/>
        </p:nvSpPr>
        <p:spPr>
          <a:xfrm>
            <a:off x="1" y="-57750"/>
            <a:ext cx="10362604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9050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en" sz="4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BB4F28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mil Bible" pitchFamily="2" charset="0"/>
              </a:rPr>
              <a:t>ghk;G rz;il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C758F2-9F4C-8465-50E1-EDB79CDA39C7}"/>
              </a:ext>
            </a:extLst>
          </p:cNvPr>
          <p:cNvSpPr txBox="1"/>
          <p:nvPr/>
        </p:nvSpPr>
        <p:spPr>
          <a:xfrm>
            <a:off x="204491" y="523909"/>
            <a:ext cx="9953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3A4567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3A4567"/>
                </a:solidFill>
                <a:latin typeface="Tamil Bible" pitchFamily="2" charset="0"/>
              </a:rPr>
              <a:t>mth;fs</a:t>
            </a:r>
            <a:r>
              <a:rPr lang="en-US" b="1" dirty="0">
                <a:solidFill>
                  <a:srgbClr val="3A4567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3A4567"/>
                </a:solidFill>
                <a:latin typeface="Tamil Bible" pitchFamily="2" charset="0"/>
              </a:rPr>
              <a:t>xt;nthUtdhfj</a:t>
            </a:r>
            <a:r>
              <a:rPr lang="en-US" b="1" dirty="0">
                <a:solidFill>
                  <a:srgbClr val="3A4567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3A4567"/>
                </a:solidFill>
                <a:latin typeface="Tamil Bible" pitchFamily="2" charset="0"/>
              </a:rPr>
              <a:t>jd</a:t>
            </a:r>
            <a:r>
              <a:rPr lang="en-US" b="1" dirty="0">
                <a:solidFill>
                  <a:srgbClr val="3A4567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3A4567"/>
                </a:solidFill>
                <a:latin typeface="Tamil Bible" pitchFamily="2" charset="0"/>
              </a:rPr>
              <a:t>jd</a:t>
            </a:r>
            <a:r>
              <a:rPr lang="en-US" b="1" dirty="0">
                <a:solidFill>
                  <a:srgbClr val="3A4567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3A4567"/>
                </a:solidFill>
                <a:latin typeface="Tamil Bible" pitchFamily="2" charset="0"/>
              </a:rPr>
              <a:t>Nfhiyg</a:t>
            </a:r>
            <a:r>
              <a:rPr lang="en-US" b="1" dirty="0">
                <a:solidFill>
                  <a:srgbClr val="3A4567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3A4567"/>
                </a:solidFill>
                <a:latin typeface="Tamil Bible" pitchFamily="2" charset="0"/>
              </a:rPr>
              <a:t>Nghl;lNghJ</a:t>
            </a:r>
            <a:r>
              <a:rPr lang="en-US" b="1" dirty="0">
                <a:solidFill>
                  <a:srgbClr val="3A4567"/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3A4567"/>
                </a:solidFill>
                <a:latin typeface="Tamil Bible" pitchFamily="2" charset="0"/>
              </a:rPr>
              <a:t>mitfs</a:t>
            </a:r>
            <a:r>
              <a:rPr lang="en-US" b="1" dirty="0">
                <a:solidFill>
                  <a:srgbClr val="3A4567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3A4567"/>
                </a:solidFill>
                <a:latin typeface="Tamil Bible" pitchFamily="2" charset="0"/>
              </a:rPr>
              <a:t>rh;g;gq;fshapd</a:t>
            </a:r>
            <a:r>
              <a:rPr lang="en-US" b="1" dirty="0">
                <a:solidFill>
                  <a:srgbClr val="3A4567"/>
                </a:solidFill>
                <a:latin typeface="Tamil Bible" pitchFamily="2" charset="0"/>
              </a:rPr>
              <a:t>@ </a:t>
            </a:r>
            <a:r>
              <a:rPr lang="en-US" b="1" dirty="0" err="1">
                <a:solidFill>
                  <a:srgbClr val="3A4567"/>
                </a:solidFill>
                <a:latin typeface="Tamil Bible" pitchFamily="2" charset="0"/>
              </a:rPr>
              <a:t>MNuhDila</a:t>
            </a:r>
            <a:r>
              <a:rPr lang="en-US" b="1" dirty="0">
                <a:solidFill>
                  <a:srgbClr val="3A4567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3A4567"/>
                </a:solidFill>
                <a:latin typeface="Tamil Bible" pitchFamily="2" charset="0"/>
              </a:rPr>
              <a:t>NfhNyh</a:t>
            </a:r>
            <a:r>
              <a:rPr lang="en-US" b="1" dirty="0">
                <a:solidFill>
                  <a:srgbClr val="3A4567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3A4567"/>
                </a:solidFill>
                <a:latin typeface="Tamil Bible" pitchFamily="2" charset="0"/>
              </a:rPr>
              <a:t>mth;fSila</a:t>
            </a:r>
            <a:r>
              <a:rPr lang="en-US" b="1" dirty="0">
                <a:solidFill>
                  <a:srgbClr val="3A4567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3A4567"/>
                </a:solidFill>
                <a:latin typeface="Tamil Bible" pitchFamily="2" charset="0"/>
              </a:rPr>
              <a:t>Nfhy;fis</a:t>
            </a:r>
            <a:r>
              <a:rPr lang="en-US" b="1" dirty="0">
                <a:solidFill>
                  <a:srgbClr val="3A4567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3A4567"/>
                </a:solidFill>
                <a:latin typeface="Tamil Bible" pitchFamily="2" charset="0"/>
              </a:rPr>
              <a:t>tpOq;fpw;W</a:t>
            </a:r>
            <a:r>
              <a:rPr lang="en-US" b="1" dirty="0">
                <a:solidFill>
                  <a:srgbClr val="3A4567"/>
                </a:solidFill>
                <a:latin typeface="Tamil Bible" pitchFamily="2" charset="0"/>
              </a:rPr>
              <a:t>.</a:t>
            </a:r>
            <a:r>
              <a:rPr lang="en-US" b="1" dirty="0">
                <a:solidFill>
                  <a:srgbClr val="3A4567"/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3A4567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3A4567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3A4567"/>
                </a:solidFill>
                <a:latin typeface="Tamil Bible" pitchFamily="2" charset="0"/>
              </a:rPr>
              <a:t>ahj;</a:t>
            </a:r>
            <a:r>
              <a:rPr lang="en" sz="1400" b="1" dirty="0">
                <a:solidFill>
                  <a:srgbClr val="3A4567"/>
                </a:solidFill>
                <a:latin typeface="Comic Sans MS" panose="030F0702030302020204" pitchFamily="66" charset="0"/>
              </a:rPr>
              <a:t> 7:12)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0B65F5-184A-D4E4-6B37-DB6DEE7E580C}"/>
              </a:ext>
            </a:extLst>
          </p:cNvPr>
          <p:cNvSpPr txBox="1"/>
          <p:nvPr/>
        </p:nvSpPr>
        <p:spPr>
          <a:xfrm>
            <a:off x="0" y="1224621"/>
            <a:ext cx="7085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,];uNtiy tpLjiy nra;tJ&gt; vfpg;jpa flTs;fSf;F vjpuhfj; jhk; jdpg;gl;l Kiwapy; elj;jpa Nghu; vd;W Njtd; ntspg;gLj;jpdhu;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12:12; </a:t>
            </a:r>
            <a:r>
              <a:rPr lang="en" sz="2000" b="1" dirty="0">
                <a:latin typeface="Tamil Bible" pitchFamily="2" charset="0"/>
              </a:rPr>
              <a:t>vz;</a:t>
            </a:r>
            <a:r>
              <a:rPr lang="en" sz="2000" b="1" dirty="0"/>
              <a:t>. 33:4).</a:t>
            </a:r>
          </a:p>
        </p:txBody>
      </p:sp>
      <p:pic>
        <p:nvPicPr>
          <p:cNvPr id="7" name="Imagen 6" descr="Imagen que contiene persona, a rayas, corbata, vistiendo&#10;&#10;El contenido generado por IA puede ser incorrecto.">
            <a:extLst>
              <a:ext uri="{FF2B5EF4-FFF2-40B4-BE49-F238E27FC236}">
                <a16:creationId xmlns:a16="http://schemas.microsoft.com/office/drawing/2014/main" id="{99C8C92B-BB39-DAB2-5C88-2A6D9B9A77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3155" y="57324"/>
            <a:ext cx="1928153" cy="3429426"/>
          </a:xfrm>
          <a:prstGeom prst="rect">
            <a:avLst/>
          </a:prstGeom>
        </p:spPr>
      </p:pic>
      <p:pic>
        <p:nvPicPr>
          <p:cNvPr id="13" name="Imagen 12" descr="Pintura de unas personas&#10;&#10;El contenido generado por IA puede ser incorrecto.">
            <a:extLst>
              <a:ext uri="{FF2B5EF4-FFF2-40B4-BE49-F238E27FC236}">
                <a16:creationId xmlns:a16="http://schemas.microsoft.com/office/drawing/2014/main" id="{75929E2A-56AF-9B1E-B736-87811D91B4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46" r="1446"/>
          <a:stretch>
            <a:fillRect/>
          </a:stretch>
        </p:blipFill>
        <p:spPr>
          <a:xfrm>
            <a:off x="173602" y="3325390"/>
            <a:ext cx="4942498" cy="3381687"/>
          </a:xfrm>
          <a:prstGeom prst="rect">
            <a:avLst/>
          </a:prstGeom>
          <a:ln w="38100" cap="sq">
            <a:solidFill>
              <a:srgbClr val="E08C6E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13FD9F9-09C2-AF44-F67F-8D02EB2C3B59}"/>
              </a:ext>
            </a:extLst>
          </p:cNvPr>
          <p:cNvSpPr txBox="1"/>
          <p:nvPr/>
        </p:nvSpPr>
        <p:spPr>
          <a:xfrm>
            <a:off x="5241849" y="3395392"/>
            <a:ext cx="69501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me;j Nfhiy ghk;ghf khw;wpajd; %yk;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Njtd; me;j nja;tj;jpw;F Neubahf rthy; tpLj;jhu;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7:10). </a:t>
            </a:r>
            <a:r>
              <a:rPr lang="en" sz="2000" b="1" dirty="0">
                <a:latin typeface="Tamil Bible" pitchFamily="2" charset="0"/>
              </a:rPr>
              <a:t>mtshy; ghu;Nthid ghJfhf;f KbAkh</a:t>
            </a:r>
            <a:r>
              <a:rPr lang="en" sz="2000" b="1" dirty="0"/>
              <a:t>?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EC270841-C439-4E99-8C90-D7E2A02E7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85873" y="1311260"/>
            <a:ext cx="2775149" cy="199014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522322A-8022-85C6-A809-BE559355E2EF}"/>
              </a:ext>
            </a:extLst>
          </p:cNvPr>
          <p:cNvSpPr txBox="1"/>
          <p:nvPr/>
        </p:nvSpPr>
        <p:spPr>
          <a:xfrm>
            <a:off x="1" y="2197749"/>
            <a:ext cx="70858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jdJ ty;yikapd; milahskhf&gt; jdJ fpuPlj;jpy;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ghu;Nthd; cj;Naj; nja;tj;ijf; Fwpf;Fk; xU mofhd ehf ghk;ig mzpe;jpUe;jhd;</a:t>
            </a:r>
            <a:r>
              <a:rPr lang="en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96FC0F6-9B03-5367-D796-5741C791E609}"/>
              </a:ext>
            </a:extLst>
          </p:cNvPr>
          <p:cNvSpPr txBox="1"/>
          <p:nvPr/>
        </p:nvSpPr>
        <p:spPr>
          <a:xfrm>
            <a:off x="5241849" y="5867073"/>
            <a:ext cx="69501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,t;thW Njtd; vfpg;jpa flTs;fs; my;y&gt; jhNk ,iwahz;ikiaAk; mjpfhuj;ijAk; nfhz;ltu; vd;gij fhl;bdhu;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B8DDBEB-529F-6458-00BC-0FDECC76B4CB}"/>
              </a:ext>
            </a:extLst>
          </p:cNvPr>
          <p:cNvSpPr txBox="1"/>
          <p:nvPr/>
        </p:nvSpPr>
        <p:spPr>
          <a:xfrm>
            <a:off x="5231878" y="4289335"/>
            <a:ext cx="708587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rhj;jhd; ke;jputhjpfs; %yk; mw;Gjj;ij elg;gpj;jhd;</a:t>
            </a:r>
            <a:r>
              <a:rPr lang="en" sz="2000" b="1" dirty="0"/>
              <a:t> </a:t>
            </a:r>
            <a:br>
              <a:rPr lang="es-ES" sz="2000" b="1" dirty="0"/>
            </a:b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7:11). </a:t>
            </a:r>
            <a:r>
              <a:rPr lang="en" sz="2000" b="1" dirty="0">
                <a:latin typeface="Tamil Bible" pitchFamily="2" charset="0"/>
              </a:rPr>
              <a:t>Mdhy; mtdhy; capiu gilf;f ,ayhJ</a:t>
            </a:r>
            <a:r>
              <a:rPr lang="en" sz="2000" b="1" dirty="0"/>
              <a:t>; </a:t>
            </a:r>
            <a:r>
              <a:rPr lang="en" sz="2000" b="1" dirty="0">
                <a:latin typeface="Tamil Bible" pitchFamily="2" charset="0"/>
              </a:rPr>
              <a:t>mtDila ghk;Gfs; ghk;Gfs; NghyNt ,Ue;jd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,Ug;gpDk;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Njtd; capUs;s capudq;fis tpOq;Fk; jpwd; nfhz;l xU capUs;s ghk;ig gilj;jpUe;jhu;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7:12).</a:t>
            </a:r>
          </a:p>
        </p:txBody>
      </p:sp>
    </p:spTree>
    <p:extLst>
      <p:ext uri="{BB962C8B-B14F-4D97-AF65-F5344CB8AC3E}">
        <p14:creationId xmlns:p14="http://schemas.microsoft.com/office/powerpoint/2010/main" val="275750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/>
      <p:bldP spid="4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64C8EB67-F939-2EA0-8396-0473C4BC0E98}"/>
              </a:ext>
            </a:extLst>
          </p:cNvPr>
          <p:cNvGrpSpPr/>
          <p:nvPr/>
        </p:nvGrpSpPr>
        <p:grpSpPr>
          <a:xfrm>
            <a:off x="3429443" y="3713775"/>
            <a:ext cx="4203394" cy="914411"/>
            <a:chOff x="3496818" y="3628713"/>
            <a:chExt cx="4203394" cy="914411"/>
          </a:xfrm>
        </p:grpSpPr>
        <p:pic>
          <p:nvPicPr>
            <p:cNvPr id="16" name="Imagen 15" descr="Imagen que contiene muñeca, juguete, mujer, hombre&#10;&#10;El contenido generado por IA puede ser incorrecto.">
              <a:extLst>
                <a:ext uri="{FF2B5EF4-FFF2-40B4-BE49-F238E27FC236}">
                  <a16:creationId xmlns:a16="http://schemas.microsoft.com/office/drawing/2014/main" id="{DEFDE8BC-C98E-5D42-A38A-C91B28977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496818" y="3698232"/>
              <a:ext cx="4203394" cy="76789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8" name="Imagen 17" descr="Ave de color blanco&#10;&#10;El contenido generado por IA puede ser incorrecto.">
              <a:extLst>
                <a:ext uri="{FF2B5EF4-FFF2-40B4-BE49-F238E27FC236}">
                  <a16:creationId xmlns:a16="http://schemas.microsoft.com/office/drawing/2014/main" id="{9E10AB2E-0C05-D525-714C-5B6D58D89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2030" y="3628713"/>
              <a:ext cx="1288243" cy="914411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6A4A55B2-7EEB-96AE-8682-60586465427D}"/>
              </a:ext>
            </a:extLst>
          </p:cNvPr>
          <p:cNvSpPr txBox="1"/>
          <p:nvPr/>
        </p:nvSpPr>
        <p:spPr>
          <a:xfrm>
            <a:off x="0" y="-4812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</a:sp3d>
          </a:bodyPr>
          <a:lstStyle/>
          <a:p>
            <a:pPr algn="ctr"/>
            <a:r>
              <a:rPr lang="en-US" sz="4400" b="1" spc="600" dirty="0">
                <a:ln w="9525">
                  <a:noFill/>
                  <a:prstDash val="solid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12700" dist="63500" dir="2700000" algn="tl" rotWithShape="0">
                    <a:srgbClr val="FFB098"/>
                  </a:outerShdw>
                </a:effectLst>
                <a:latin typeface="Tamil Bible" pitchFamily="2" charset="0"/>
              </a:rPr>
              <a:t>f</a:t>
            </a:r>
            <a:r>
              <a:rPr lang="en" sz="4400" b="1" spc="600" dirty="0">
                <a:ln w="9525">
                  <a:noFill/>
                  <a:prstDash val="solid"/>
                </a:ln>
                <a:blipFill>
                  <a:blip r:embed="rId6"/>
                  <a:tile tx="0" ty="0" sx="100000" sy="100000" flip="none" algn="tl"/>
                </a:blipFill>
                <a:effectLst>
                  <a:outerShdw blurRad="12700" dist="63500" dir="2700000" algn="tl" rotWithShape="0">
                    <a:srgbClr val="FFB098"/>
                  </a:outerShdw>
                </a:effectLst>
                <a:latin typeface="Tamil Bible" pitchFamily="2" charset="0"/>
              </a:rPr>
              <a:t>bdg;gLj;jg;gl;l ,Ujak;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4380C4B-9373-AD63-A168-B7A9773F0231}"/>
              </a:ext>
            </a:extLst>
          </p:cNvPr>
          <p:cNvSpPr txBox="1"/>
          <p:nvPr/>
        </p:nvSpPr>
        <p:spPr>
          <a:xfrm>
            <a:off x="0" y="585768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fh;j;jh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nrhy;ypapUe;jgb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ghh;Nthdpd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; ,Ujak;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fbdg;gl;lJ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mth;fSf;Fr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nrtpnfhlhkw;Nghdhd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;.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Tamil Bible" pitchFamily="2" charset="0"/>
              </a:rPr>
              <a:t>ahj;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7:13)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7459D9-68F7-BBC9-E995-23A439A6A564}"/>
              </a:ext>
            </a:extLst>
          </p:cNvPr>
          <p:cNvSpPr txBox="1"/>
          <p:nvPr/>
        </p:nvSpPr>
        <p:spPr>
          <a:xfrm>
            <a:off x="3591787" y="955661"/>
            <a:ext cx="87100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ahj;jpuhfk Gj;jfj;jpy;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Njtd; ghu;Nthdpd; ,Ujaj;ij fbdg;gLj;jpdhu; vd;W 9 Kiw $wg;gl;Ls;sJ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4:21; 7:3; 9:12; 10:1; 10:20; 10:27; 11:10; 14:4; 14:8), </a:t>
            </a:r>
            <a:r>
              <a:rPr lang="en" sz="2000" b="1" dirty="0">
                <a:latin typeface="Tamil Bible" pitchFamily="2" charset="0"/>
              </a:rPr>
              <a:t>NkYk; 9 Kiw ghu;Nthd; jd; ,jaj;ijf; fbdg;gLj;jpf; nfhz;ljhff; $wg;gLfpwJ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7:13; 7:14; 7:22; 8:15; 8:19; 8:32; 9:7; 9:34; 9:35). </a:t>
            </a:r>
            <a:r>
              <a:rPr lang="en" sz="2000" b="1" dirty="0">
                <a:latin typeface="Tamil Bible" pitchFamily="2" charset="0"/>
              </a:rPr>
              <a:t>rup rkk;</a:t>
            </a:r>
            <a:r>
              <a:rPr lang="en" sz="2000" b="1" dirty="0"/>
              <a:t>! </a:t>
            </a:r>
            <a:r>
              <a:rPr lang="en" sz="2000" b="1" dirty="0">
                <a:latin typeface="Tamil Bible" pitchFamily="2" charset="0"/>
              </a:rPr>
              <a:t>ghu;Nthdpd; ,jaj;ij fbdg;gLj;jpaJ ahu;</a:t>
            </a:r>
            <a:r>
              <a:rPr lang="en" sz="2000" b="1" dirty="0"/>
              <a:t>?</a:t>
            </a:r>
          </a:p>
        </p:txBody>
      </p:sp>
      <p:pic>
        <p:nvPicPr>
          <p:cNvPr id="4" name="Imagen 3" descr="Imagen que contiene interior, tabla, vidrio, florero&#10;&#10;El contenido generado por IA puede ser incorrecto.">
            <a:extLst>
              <a:ext uri="{FF2B5EF4-FFF2-40B4-BE49-F238E27FC236}">
                <a16:creationId xmlns:a16="http://schemas.microsoft.com/office/drawing/2014/main" id="{84754893-A1C4-D832-7D95-B5D51462041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702" y="1243860"/>
            <a:ext cx="1677445" cy="3000882"/>
          </a:xfrm>
          <a:prstGeom prst="rect">
            <a:avLst/>
          </a:prstGeom>
        </p:spPr>
      </p:pic>
      <p:pic>
        <p:nvPicPr>
          <p:cNvPr id="8" name="Imagen 7" descr="Mano de una persona&#10;&#10;El contenido generado por IA puede ser incorrecto.">
            <a:extLst>
              <a:ext uri="{FF2B5EF4-FFF2-40B4-BE49-F238E27FC236}">
                <a16:creationId xmlns:a16="http://schemas.microsoft.com/office/drawing/2014/main" id="{2D9491FC-5E42-BC6A-DB7D-53EAA52419A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74" y="1243860"/>
            <a:ext cx="1823687" cy="3000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3FCBB26-CAA5-75E2-1021-30D0BF91F38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6088" y="3863390"/>
            <a:ext cx="4165196" cy="2903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8A0003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080797F-174A-A96C-FB89-2E3FA62FB560}"/>
              </a:ext>
            </a:extLst>
          </p:cNvPr>
          <p:cNvSpPr txBox="1"/>
          <p:nvPr/>
        </p:nvSpPr>
        <p:spPr>
          <a:xfrm>
            <a:off x="0" y="4449830"/>
            <a:ext cx="780608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MwhtJ thijf;F gpd;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Njtd; mtd; ,jaj;ij fbdg;gLj;jpdhu;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9:12). </a:t>
            </a:r>
            <a:r>
              <a:rPr lang="en" sz="2000" b="1" dirty="0">
                <a:latin typeface="Tamil Bible" pitchFamily="2" charset="0"/>
              </a:rPr>
              <a:t>ghu;Nthd; kde;jpUk;Gjypd; vy;iyia jhz;btpl;lhd; vd;gJ njspthfj; njupfpwJ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,Ug;gpDk;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VohtJ thijapy;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mtDf;F ,d;ndhU tha;g;G toq;fg;gLfpwJ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Mdhy; mtd; kPz;Lk; jd; ,jaj;ij fbdg;gLj;Jfpwhd;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ahj;</a:t>
            </a:r>
            <a:r>
              <a:rPr lang="en" sz="2000" b="1" dirty="0"/>
              <a:t>. 9:34-35 ).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FE1A211-6E64-AD53-8617-376EB90FDA88}"/>
              </a:ext>
            </a:extLst>
          </p:cNvPr>
          <p:cNvSpPr txBox="1"/>
          <p:nvPr/>
        </p:nvSpPr>
        <p:spPr>
          <a:xfrm>
            <a:off x="3587148" y="2496338"/>
            <a:ext cx="85310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Kjy; Ie;J thijfSf;F gpwF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ghu;Nthd; jd; ,jaj;ij fbdg;gLj;jpdhd; vd;W ntspg;gilahff; $wpdhd;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mjhtJ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,];uNtiy tpLjiy nra;a gupRj;j Mtpapd; miog;Gf;F mtd; Neu;kiwahf gjpyspf;f kWj;Jtpl;lhd;</a:t>
            </a:r>
            <a:r>
              <a:rPr lang="en" sz="2000" b="1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87D80DF-4D40-3B87-4B33-7A8CBDC75DC3}"/>
              </a:ext>
            </a:extLst>
          </p:cNvPr>
          <p:cNvSpPr txBox="1"/>
          <p:nvPr/>
        </p:nvSpPr>
        <p:spPr>
          <a:xfrm>
            <a:off x="0" y="5903267"/>
            <a:ext cx="78060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mg;NghjpUe;J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mtDila tpjp epr;rapf;fg;gl;lJ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ghu;Nthd; kde;jpUk;Gtjpy;iy vd;W cWjpahf KbT nra;jjhy;&gt; Njtd; mtDila ,jaj;ij fbdg;gLj;jpdhu;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416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B20BA9-1DFE-768A-8ED1-97BD54F75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462C098-87EF-3D43-0109-CB53CF601837}"/>
              </a:ext>
            </a:extLst>
          </p:cNvPr>
          <p:cNvSpPr txBox="1"/>
          <p:nvPr/>
        </p:nvSpPr>
        <p:spPr>
          <a:xfrm>
            <a:off x="3433320" y="2900515"/>
            <a:ext cx="5356718" cy="1138867"/>
          </a:xfrm>
          <a:prstGeom prst="rect">
            <a:avLst/>
          </a:prstGeom>
          <a:noFill/>
          <a:effectLst>
            <a:outerShdw blurRad="50800" dist="152400" dir="13500000" algn="br" rotWithShape="0">
              <a:srgbClr val="1DB4FF">
                <a:alpha val="40000"/>
              </a:srgbClr>
            </a:outerShdw>
          </a:effectLst>
        </p:spPr>
        <p:txBody>
          <a:bodyPr wrap="square">
            <a:prstTxWarp prst="textWave2">
              <a:avLst>
                <a:gd name="adj1" fmla="val 13321"/>
                <a:gd name="adj2" fmla="val 0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convex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en" sz="6000" b="1" dirty="0">
                <a:ln/>
                <a:solidFill>
                  <a:srgbClr val="006699"/>
                </a:solidFill>
                <a:effectLst>
                  <a:outerShdw blurRad="50800" dist="76200" dir="13500000" algn="br" rotWithShape="0">
                    <a:srgbClr val="004364">
                      <a:alpha val="40000"/>
                    </a:srgbClr>
                  </a:outerShdw>
                </a:effectLst>
                <a:latin typeface="Tamil Bible" pitchFamily="2" charset="0"/>
              </a:rPr>
              <a:t>thijfs;</a:t>
            </a:r>
          </a:p>
        </p:txBody>
      </p:sp>
      <p:pic>
        <p:nvPicPr>
          <p:cNvPr id="10" name="Imagen 9" descr="Imagen que contiene agua, tabla, parado, pareja&#10;&#10;El contenido generado por IA puede ser incorrecto.">
            <a:extLst>
              <a:ext uri="{FF2B5EF4-FFF2-40B4-BE49-F238E27FC236}">
                <a16:creationId xmlns:a16="http://schemas.microsoft.com/office/drawing/2014/main" id="{6DF10C50-14D6-EA3C-4B47-D1E458DEFD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>
            <a:fillRect/>
          </a:stretch>
        </p:blipFill>
        <p:spPr>
          <a:xfrm>
            <a:off x="161192" y="182127"/>
            <a:ext cx="2434524" cy="6493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 descr="Imagen que contiene agua, tabla, parado, pareja&#10;&#10;El contenido generado por IA puede ser incorrecto.">
            <a:extLst>
              <a:ext uri="{FF2B5EF4-FFF2-40B4-BE49-F238E27FC236}">
                <a16:creationId xmlns:a16="http://schemas.microsoft.com/office/drawing/2014/main" id="{B424D368-F74F-B140-5673-B4D7142C43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>
          <a:xfrm>
            <a:off x="9438969" y="182127"/>
            <a:ext cx="2591840" cy="6493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832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0755492-204D-1C05-ADBD-79B73F183B8D}"/>
              </a:ext>
            </a:extLst>
          </p:cNvPr>
          <p:cNvSpPr txBox="1"/>
          <p:nvPr/>
        </p:nvSpPr>
        <p:spPr>
          <a:xfrm>
            <a:off x="690562" y="676186"/>
            <a:ext cx="1081087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,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Njh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vd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ifapy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; ,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Uf;fpw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Nfhypdhy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ejpapy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; ,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Uf;fpw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jz;zPh;Nky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mbg;Ngd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;@ 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mg;nghOJ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mJ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 ,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uj;jkha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khwp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&gt;</a:t>
            </a:r>
            <a:r>
              <a:rPr lang="en" sz="1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C00000"/>
                </a:solidFill>
                <a:latin typeface="Tamil Bible" pitchFamily="2" charset="0"/>
              </a:rPr>
              <a:t>ahj;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7:17)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9132D8B-2616-0037-BF4D-5653E0A3534D}"/>
              </a:ext>
            </a:extLst>
          </p:cNvPr>
          <p:cNvSpPr txBox="1"/>
          <p:nvPr/>
        </p:nvSpPr>
        <p:spPr>
          <a:xfrm>
            <a:off x="1" y="-57750"/>
            <a:ext cx="12191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400" b="1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E9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mil Bible" pitchFamily="2" charset="0"/>
              </a:rPr>
              <a:t>Kjy; thij</a:t>
            </a:r>
            <a:r>
              <a:rPr lang="en" sz="4400" b="1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E9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(</a:t>
            </a:r>
            <a:r>
              <a:rPr lang="en" sz="4400" b="1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E9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mil Bible" pitchFamily="2" charset="0"/>
              </a:rPr>
              <a:t>Nyrhd</a:t>
            </a:r>
            <a:r>
              <a:rPr lang="en" sz="4400" b="1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E9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): </a:t>
            </a:r>
            <a:r>
              <a:rPr lang="en" sz="4400" b="1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E9E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mil Bible" pitchFamily="2" charset="0"/>
              </a:rPr>
              <a:t>,uj;jk;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9FE6557-F4DD-5E64-BA32-759560EAEA40}"/>
              </a:ext>
            </a:extLst>
          </p:cNvPr>
          <p:cNvSpPr txBox="1"/>
          <p:nvPr/>
        </p:nvSpPr>
        <p:spPr>
          <a:xfrm>
            <a:off x="65674" y="3971912"/>
            <a:ext cx="36814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mil Bible" pitchFamily="2" charset="0"/>
              </a:rPr>
              <a:t>ahj;jpuhfkk;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7:14-25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CC9BC21C-4F62-D018-51DC-C1F4EC9ECA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3972719"/>
              </p:ext>
            </p:extLst>
          </p:nvPr>
        </p:nvGraphicFramePr>
        <p:xfrm>
          <a:off x="395287" y="1619250"/>
          <a:ext cx="2957513" cy="235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Imagen 14" descr="Un grupo de personas junto a un cuerpo de agua junto a un caballo&#10;&#10;El contenido generado por IA puede ser incorrecto.">
            <a:extLst>
              <a:ext uri="{FF2B5EF4-FFF2-40B4-BE49-F238E27FC236}">
                <a16:creationId xmlns:a16="http://schemas.microsoft.com/office/drawing/2014/main" id="{5E31FE68-9DF5-C985-E372-5F873ADC950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0948" y="1580750"/>
            <a:ext cx="7476767" cy="497205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8442964-3B70-F5C5-6321-7BC287B788F0}"/>
              </a:ext>
            </a:extLst>
          </p:cNvPr>
          <p:cNvSpPr txBox="1"/>
          <p:nvPr/>
        </p:nvSpPr>
        <p:spPr>
          <a:xfrm>
            <a:off x="1" y="4286960"/>
            <a:ext cx="447094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ey; ejp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mjd; nts;sj;jhy;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vfpg;Jf;F capu; nfhLj;jJ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Mdhy; ePu; Mjhuq;fis cUthf;fpatu; ahu;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ke;jputhjpfs; jz;zPu; khw;wj;ij cUtfg;gLj;jpdu;&gt; Mdhy; mtu;fshy; mij jiyfPohf khw;w Kbatpy;iy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731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Graphic spid="13" grpId="0">
        <p:bldAsOne/>
      </p:bldGraphic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FD62EA-3F7A-9522-934C-608CD685B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agua, mujer, hombre, parado&#10;&#10;El contenido generado por IA puede ser incorrecto.">
            <a:extLst>
              <a:ext uri="{FF2B5EF4-FFF2-40B4-BE49-F238E27FC236}">
                <a16:creationId xmlns:a16="http://schemas.microsoft.com/office/drawing/2014/main" id="{9901A5B1-02F2-8EDE-C518-FA3EB6317D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2649" y="1571125"/>
            <a:ext cx="6727307" cy="497205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5E0B570-BB3B-5613-4892-6123BC68514A}"/>
              </a:ext>
            </a:extLst>
          </p:cNvPr>
          <p:cNvSpPr txBox="1"/>
          <p:nvPr/>
        </p:nvSpPr>
        <p:spPr>
          <a:xfrm>
            <a:off x="690562" y="676186"/>
            <a:ext cx="1081087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800" b="1" dirty="0">
                <a:solidFill>
                  <a:srgbClr val="438E67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438E67"/>
                </a:solidFill>
                <a:latin typeface="Tamil Bible" pitchFamily="2" charset="0"/>
              </a:rPr>
              <a:t>NkYk</a:t>
            </a:r>
            <a:r>
              <a:rPr lang="en-US" b="1" dirty="0">
                <a:solidFill>
                  <a:srgbClr val="438E67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438E67"/>
                </a:solidFill>
                <a:latin typeface="Tamil Bible" pitchFamily="2" charset="0"/>
              </a:rPr>
              <a:t>fh;j;jh</a:t>
            </a:r>
            <a:r>
              <a:rPr lang="en-US" b="1" dirty="0">
                <a:solidFill>
                  <a:srgbClr val="438E67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438E67"/>
                </a:solidFill>
                <a:latin typeface="Tamil Bible" pitchFamily="2" charset="0"/>
              </a:rPr>
              <a:t>NkhNrapdplj;jpy</a:t>
            </a:r>
            <a:r>
              <a:rPr lang="en-US" b="1" dirty="0">
                <a:solidFill>
                  <a:srgbClr val="438E67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438E67"/>
                </a:solidFill>
                <a:latin typeface="Tamil Bible" pitchFamily="2" charset="0"/>
              </a:rPr>
              <a:t>eP</a:t>
            </a:r>
            <a:r>
              <a:rPr lang="en-US" b="1" dirty="0">
                <a:solidFill>
                  <a:srgbClr val="438E67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438E67"/>
                </a:solidFill>
                <a:latin typeface="Tamil Bible" pitchFamily="2" charset="0"/>
              </a:rPr>
              <a:t>MNuhid</a:t>
            </a:r>
            <a:r>
              <a:rPr lang="en-US" b="1" dirty="0">
                <a:solidFill>
                  <a:srgbClr val="438E67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438E67"/>
                </a:solidFill>
                <a:latin typeface="Tamil Bible" pitchFamily="2" charset="0"/>
              </a:rPr>
              <a:t>Nehf;fp</a:t>
            </a:r>
            <a:r>
              <a:rPr lang="en-US" b="1" dirty="0">
                <a:solidFill>
                  <a:srgbClr val="438E67"/>
                </a:solidFill>
                <a:latin typeface="Tamil Bible" pitchFamily="2" charset="0"/>
              </a:rPr>
              <a:t>: </a:t>
            </a:r>
            <a:r>
              <a:rPr lang="en-US" b="1" dirty="0" err="1">
                <a:solidFill>
                  <a:srgbClr val="438E67"/>
                </a:solidFill>
                <a:latin typeface="Tamil Bible" pitchFamily="2" charset="0"/>
              </a:rPr>
              <a:t>eP</a:t>
            </a:r>
            <a:r>
              <a:rPr lang="en-US" b="1" dirty="0">
                <a:solidFill>
                  <a:srgbClr val="438E67"/>
                </a:solidFill>
                <a:latin typeface="Tamil Bible" pitchFamily="2" charset="0"/>
              </a:rPr>
              <a:t> cd; </a:t>
            </a:r>
            <a:r>
              <a:rPr lang="en-US" b="1" dirty="0" err="1">
                <a:solidFill>
                  <a:srgbClr val="438E67"/>
                </a:solidFill>
                <a:latin typeface="Tamil Bible" pitchFamily="2" charset="0"/>
              </a:rPr>
              <a:t>ifapy</a:t>
            </a:r>
            <a:r>
              <a:rPr lang="en-US" b="1" dirty="0">
                <a:solidFill>
                  <a:srgbClr val="438E67"/>
                </a:solidFill>
                <a:latin typeface="Tamil Bible" pitchFamily="2" charset="0"/>
              </a:rPr>
              <a:t>; ,</a:t>
            </a:r>
            <a:r>
              <a:rPr lang="en-US" b="1" dirty="0" err="1">
                <a:solidFill>
                  <a:srgbClr val="438E67"/>
                </a:solidFill>
                <a:latin typeface="Tamil Bible" pitchFamily="2" charset="0"/>
              </a:rPr>
              <a:t>Uf;fpw</a:t>
            </a:r>
            <a:r>
              <a:rPr lang="en-US" b="1" dirty="0">
                <a:solidFill>
                  <a:srgbClr val="438E67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438E67"/>
                </a:solidFill>
                <a:latin typeface="Tamil Bible" pitchFamily="2" charset="0"/>
              </a:rPr>
              <a:t>Nfhiy</a:t>
            </a:r>
            <a:r>
              <a:rPr lang="en-US" b="1" dirty="0">
                <a:solidFill>
                  <a:srgbClr val="438E67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438E67"/>
                </a:solidFill>
                <a:latin typeface="Tamil Bible" pitchFamily="2" charset="0"/>
              </a:rPr>
              <a:t>ejpfs;NkYk</a:t>
            </a:r>
            <a:r>
              <a:rPr lang="en-US" b="1" dirty="0">
                <a:solidFill>
                  <a:srgbClr val="438E67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438E67"/>
                </a:solidFill>
                <a:latin typeface="Tamil Bible" pitchFamily="2" charset="0"/>
              </a:rPr>
              <a:t>tha;f;fhy;fs;NkYk</a:t>
            </a:r>
            <a:r>
              <a:rPr lang="en-US" b="1" dirty="0">
                <a:solidFill>
                  <a:srgbClr val="438E67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438E67"/>
                </a:solidFill>
                <a:latin typeface="Tamil Bible" pitchFamily="2" charset="0"/>
              </a:rPr>
              <a:t>Fsq;fs;NkYk</a:t>
            </a:r>
            <a:r>
              <a:rPr lang="en-US" b="1" dirty="0">
                <a:solidFill>
                  <a:srgbClr val="438E67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438E67"/>
                </a:solidFill>
                <a:latin typeface="Tamil Bible" pitchFamily="2" charset="0"/>
              </a:rPr>
              <a:t>ePl;b</a:t>
            </a:r>
            <a:r>
              <a:rPr lang="en-US" b="1" dirty="0">
                <a:solidFill>
                  <a:srgbClr val="438E67"/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438E67"/>
                </a:solidFill>
                <a:latin typeface="Tamil Bible" pitchFamily="2" charset="0"/>
              </a:rPr>
              <a:t>vfpg;J</a:t>
            </a:r>
            <a:r>
              <a:rPr lang="en-US" b="1" dirty="0">
                <a:solidFill>
                  <a:srgbClr val="438E67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438E67"/>
                </a:solidFill>
                <a:latin typeface="Tamil Bible" pitchFamily="2" charset="0"/>
              </a:rPr>
              <a:t>Njrj;jpd;Nky</a:t>
            </a:r>
            <a:r>
              <a:rPr lang="en-US" b="1" dirty="0">
                <a:solidFill>
                  <a:srgbClr val="438E67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438E67"/>
                </a:solidFill>
                <a:latin typeface="Tamil Bible" pitchFamily="2" charset="0"/>
              </a:rPr>
              <a:t>jtisfis</a:t>
            </a:r>
            <a:r>
              <a:rPr lang="en-US" b="1" dirty="0">
                <a:solidFill>
                  <a:srgbClr val="438E67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438E67"/>
                </a:solidFill>
                <a:latin typeface="Tamil Bible" pitchFamily="2" charset="0"/>
              </a:rPr>
              <a:t>tUk;gb</a:t>
            </a:r>
            <a:r>
              <a:rPr lang="en-US" b="1" dirty="0">
                <a:solidFill>
                  <a:srgbClr val="438E67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438E67"/>
                </a:solidFill>
                <a:latin typeface="Tamil Bible" pitchFamily="2" charset="0"/>
              </a:rPr>
              <a:t>nra</a:t>
            </a:r>
            <a:r>
              <a:rPr lang="en-US" b="1" dirty="0">
                <a:solidFill>
                  <a:srgbClr val="438E67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438E67"/>
                </a:solidFill>
                <a:latin typeface="Tamil Bible" pitchFamily="2" charset="0"/>
              </a:rPr>
              <a:t>vd;W</a:t>
            </a:r>
            <a:r>
              <a:rPr lang="en-US" b="1" dirty="0">
                <a:solidFill>
                  <a:srgbClr val="438E67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438E67"/>
                </a:solidFill>
                <a:latin typeface="Tamil Bible" pitchFamily="2" charset="0"/>
              </a:rPr>
              <a:t>nrhy</a:t>
            </a:r>
            <a:r>
              <a:rPr lang="en-US" b="1" dirty="0">
                <a:solidFill>
                  <a:srgbClr val="438E67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438E67"/>
                </a:solidFill>
                <a:latin typeface="Tamil Bible" pitchFamily="2" charset="0"/>
              </a:rPr>
              <a:t>vd;whh</a:t>
            </a:r>
            <a:r>
              <a:rPr lang="en-US" b="1" dirty="0">
                <a:solidFill>
                  <a:srgbClr val="438E67"/>
                </a:solidFill>
                <a:latin typeface="Tamil Bible" pitchFamily="2" charset="0"/>
              </a:rPr>
              <a:t>;.</a:t>
            </a:r>
            <a:r>
              <a:rPr lang="en" sz="1800" b="1" dirty="0">
                <a:solidFill>
                  <a:srgbClr val="438E67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438E67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438E67"/>
                </a:solidFill>
                <a:latin typeface="Tamil Bible" pitchFamily="2" charset="0"/>
              </a:rPr>
              <a:t>ahj;</a:t>
            </a:r>
            <a:r>
              <a:rPr lang="en" sz="1400" b="1" dirty="0">
                <a:solidFill>
                  <a:srgbClr val="438E67"/>
                </a:solidFill>
                <a:latin typeface="Comic Sans MS" panose="030F0702030302020204" pitchFamily="66" charset="0"/>
              </a:rPr>
              <a:t> 8:5)</a:t>
            </a:r>
            <a:endParaRPr lang="es-ES" sz="1800" b="1" dirty="0">
              <a:solidFill>
                <a:srgbClr val="438E67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9D55EC0-9B0A-02D5-85F0-A6A8270B6382}"/>
              </a:ext>
            </a:extLst>
          </p:cNvPr>
          <p:cNvSpPr txBox="1"/>
          <p:nvPr/>
        </p:nvSpPr>
        <p:spPr>
          <a:xfrm>
            <a:off x="1" y="-57750"/>
            <a:ext cx="12191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400" b="1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E8F4E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mil Bible" pitchFamily="2" charset="0"/>
              </a:rPr>
              <a:t>,uz;lhk; thij</a:t>
            </a:r>
            <a:r>
              <a:rPr lang="en" sz="4400" b="1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E8F4E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(</a:t>
            </a:r>
            <a:r>
              <a:rPr lang="es-ES" sz="4400" b="1" dirty="0" err="1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E8F4E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mil Bible" pitchFamily="2" charset="0"/>
              </a:rPr>
              <a:t>Nyrhd</a:t>
            </a:r>
            <a:r>
              <a:rPr lang="en" sz="4400" b="1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E8F4E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): </a:t>
            </a:r>
            <a:r>
              <a:rPr lang="en" sz="4400" b="1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E8F4E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mil Bible" pitchFamily="2" charset="0"/>
              </a:rPr>
              <a:t>jtisfs;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134BDEF-044F-59C4-A4D9-BE0888357CDF}"/>
              </a:ext>
            </a:extLst>
          </p:cNvPr>
          <p:cNvSpPr txBox="1"/>
          <p:nvPr/>
        </p:nvSpPr>
        <p:spPr>
          <a:xfrm>
            <a:off x="244285" y="4896837"/>
            <a:ext cx="36814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438E67"/>
                </a:solidFill>
                <a:effectLst/>
                <a:uLnTx/>
                <a:uFillTx/>
                <a:latin typeface="Tamil Bible" pitchFamily="2" charset="0"/>
              </a:rPr>
              <a:t>ahj;jpuhfkk;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438E6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8:1-15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DADAB16B-03A2-8460-F132-DD87BE7ADC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851153"/>
              </p:ext>
            </p:extLst>
          </p:nvPr>
        </p:nvGraphicFramePr>
        <p:xfrm>
          <a:off x="244285" y="1693248"/>
          <a:ext cx="3887955" cy="2922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E9EAA392-0F05-BF9A-80A8-579DBCF35417}"/>
              </a:ext>
            </a:extLst>
          </p:cNvPr>
          <p:cNvSpPr txBox="1"/>
          <p:nvPr/>
        </p:nvSpPr>
        <p:spPr>
          <a:xfrm>
            <a:off x="244285" y="5296947"/>
            <a:ext cx="36814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kPz;Lk;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ke;jputhjpfs; thijia gpujpgypf;f ghu;j;jdu;&gt; Mdhy; mtu;fshy; mij jLf;f Kbatpy;iy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173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Graphic spid="13" grpId="0">
        <p:bldAsOne/>
      </p:bldGraphic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5827</TotalTime>
  <Words>2452</Words>
  <Application>Microsoft Office PowerPoint</Application>
  <PresentationFormat>Panorámica</PresentationFormat>
  <Paragraphs>75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Tamil Bible</vt:lpstr>
      <vt:lpstr>Comic Sans MS</vt:lpstr>
      <vt:lpstr>Arial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134</cp:revision>
  <dcterms:created xsi:type="dcterms:W3CDTF">2025-06-28T14:27:47Z</dcterms:created>
  <dcterms:modified xsi:type="dcterms:W3CDTF">2025-07-25T05:19:28Z</dcterms:modified>
</cp:coreProperties>
</file>