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1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Tamil Bible" pitchFamily="2" charset="0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ngUik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jpkPu; gpbj;jtu;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kw;Wk; Ruz;ly; nra;gtu;fSf;F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jz;lid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kw;Wk; kpul;b gzk; gwpf;fg;gLtij jpUg;gp juNtz;ba flik </a:t>
          </a:r>
          <a:b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fl;lisfSf;F fPo;gbe;jtu;fshf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jz;lidia fle;J tUk;gbAk;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tpLjiyailAk; gbahfTk;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" sz="1800" b="1" dirty="0">
              <a:latin typeface="Tamil Bible" pitchFamily="2" charset="0"/>
            </a:rPr>
            <a:t>10Mk; Njjp xt;nthU FLk;gj;jpw;Fk; my;yJ gy FLk;gq;fSf;Fk; Fiwghlw;w xU Ml;Lf;Fl;bia xJf;fp itf;fNtz;Lk;     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14Mk; Njjp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me;jp Ntisapy;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mtu;fs; mij gypapl Ntz;Lk;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mtu;fs; jq;fs; fjT epiyfisAk; fjT epiyfspd; Nkw;rl;lj;ijAk;&gt; mjpd; ,uj;jj;jhy; mgpN\fk; nra;a Ntz;Lk;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mtu;fs; ,iwr;r;pia KOtJkhf tWj;J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Gspg;gpy;yhj mg;gk; kw;Wk; frg;ghd %ypiffSld; Grpf;f Ntz;Lk;</a:t>
          </a:r>
          <a:br>
            <a:rPr lang="es-ES" sz="1800" b="1" dirty="0"/>
          </a:b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mtu;fs; mij mtrukhf rhg;gpLk;NghJ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mtu;fs; cil mzpe;J nry;y jahuhf ,Uf;f Ntz;Lk; 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mtu;fs; vfpg;ij tpl;L ntspNawpa NghJ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VO ehl;fs; Gspg;gpy;yhj mg;gj;ij njhlu;e;J rhg;gplNtz;bapUe;jJ 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ngUik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jpkPu; gpbj;jtu;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kw;Wk; Ruz;ly; nra;gtu;fSf;F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jz;lid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kw;Wk; kpul;b gzk; gwpf;fg;gLtij jpUg;gp juNtz;ba flik </a:t>
          </a:r>
          <a:b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11:4-5, 2)</a:t>
          </a: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fl;lisfSf;F fPo;gbe;jtu;fshf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jz;lidia fle;J tUk;gbAk;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tpLjiyailAk; gbahfTk;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 11:7-8)</a:t>
          </a: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10Mk; Njjp xt;nthU FLk;gj;jpw;Fk; my;yJ gy FLk;gq;fSf;Fk; Fiwghlw;w xU Ml;Lf;Fl;bia xJf;fp itf;fNtz;Lk;     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14Mk; Njjp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me;jp Ntisapy;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mtu;fs; mij gypapl Ntz;Lk;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mtu;fs; jq;fs; fjT epiyfisAk; fjT epiyfspd; Nkw;rl;lj;ijAk;&gt; mjpd; ,uj;jj;jhy; mgpN\fk; nra;a Ntz;Lk;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mtu;fs; ,iwr;r;pia KOtJkhf tWj;J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Gspg;gpy;yhj mg;gk; kw;Wk; frg;ghd %ypiffSld; Grpf;f Ntz;Lk;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12:8-10)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mtu;fs; mij mtrukhf rhg;gpLk;NghJ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mtu;fs; cil mzpe;J nry;y jahuhf ,Uf;f Ntz;Lk; 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mtu;fs; vfpg;ij tpl;L ntspNawpa NghJ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VO ehl;fs; Gspg;gpy;yhj mg;gj;ij njhlu;e;J rhg;gplNtz;bapUe;jJ 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01/08/2025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  <a:latin typeface="Tamil Bible" pitchFamily="2" charset="0"/>
              </a:rPr>
              <a:t>g];fh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C1D6E5"/>
                </a:solidFill>
              </a:rPr>
              <a:t> 5 </a:t>
            </a:r>
            <a:r>
              <a:rPr lang="en" sz="1600" b="1" dirty="0">
                <a:solidFill>
                  <a:srgbClr val="C1D6E5"/>
                </a:solidFill>
                <a:latin typeface="Tamil Bible" pitchFamily="2" charset="0"/>
              </a:rPr>
              <a:t>Mf];l;</a:t>
            </a:r>
            <a:r>
              <a:rPr lang="en" sz="1600" b="1" dirty="0">
                <a:solidFill>
                  <a:srgbClr val="C1D6E5"/>
                </a:solidFill>
              </a:rPr>
              <a:t>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779911" y="281583"/>
            <a:ext cx="5876268" cy="61555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mg;nghOJ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gps;isfs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;: ,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e;j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Muhjidapd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fUj;J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vd;d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cq;fisf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Nfl;lhy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;&gt; ,J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fh;j;jUila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g];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fhthfpa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gyp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@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mth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vfpg;jpaiu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mjk;gz;zp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ek;Kila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tPLfisj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jg;gg;gz;zpdNghJ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vfpg;jpypUe;j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,];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uNty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Gj;jpuUila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tPLfisf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fle;JNghdhh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ePq;fs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nrhy;yNtz;Lk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vd;whd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;.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mg;nghOJ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 [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dq;fs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jiytzq;fpg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gzpe;Jnfhz;lhh;fs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ahj;jpuhfkk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3824837"/>
            <a:ext cx="5219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Tamil Bible" pitchFamily="2" charset="0"/>
              </a:rPr>
              <a:t>vr;rupf;if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(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Tamil Bible" pitchFamily="2" charset="0"/>
              </a:rPr>
              <a:t>ahj;jpuhfkk;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Tamil Bible" pitchFamily="2" charset="0"/>
              </a:rPr>
              <a:t>Maj;jk;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(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Tamil Bible" pitchFamily="2" charset="0"/>
              </a:rPr>
              <a:t>ahj;jpuhfkk;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12:1-16)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Tamil Bible" pitchFamily="2" charset="0"/>
              </a:rPr>
              <a:t>,uj;jKk; kJtKk;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Tamil Bible" pitchFamily="2" charset="0"/>
              </a:rPr>
              <a:t>ahj;jpuhfkk;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12:17-23)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Tamil Bible" pitchFamily="2" charset="0"/>
              </a:rPr>
              <a:t>epidT$u;e;J Nghjpf;f Ntz;Lk;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(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12:24-28)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Tamil Bible" pitchFamily="2" charset="0"/>
              </a:rPr>
              <a:t>gj;jhtJ thij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(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3" y="11140"/>
            <a:ext cx="882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 fl;lisfis gpd;gw;w kWj;j vfpg;jpy; cs;s xt;nthU FLk;gj;ijAk; gj;jhtJ thij jhf;fpaJ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 jpBnud;W tutpy;iy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Mdhy; gy ehl;fSf;F Kd;Ng mwptpf;fg;gl;lJ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26753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895445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377190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433994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3823435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0" y="1846894"/>
            <a:ext cx="8746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Ml;Lf;Fl;bahdtu; khj;jpuNk fz;ldk; nra;ag;gl;lhu;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kl;LNk kupf;f Ntz;Lk;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mtuJ ,uj;jk; kl;LNk rq;fhu J}jid fle;J nry;y nra;Ak;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Vndd;why; fpwp];J kl;LNk ,ul;rpf;fpwhu;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NkYk; ,J jiyKiw jiyKiwahf epidT$ug;gl Ntz;Lk;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tUk; tiu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0" y="943283"/>
            <a:ext cx="874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cz;ikapy; mJ tpRthrj;jpd; xU Nrhjid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 ,utpy; ahUk; ,wf;f Ntz;ba mtrpakpy;iy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t;nthUtUf;Fk; jq;fs; Kjy; Foe;ijapd; capiu fhg;ghw;w tha;g;G fpilj;jJ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13098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Tamil Bible" pitchFamily="2" charset="0"/>
              </a:rPr>
              <a:t>vr;rupf;if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58933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 ,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d;Dk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thijiag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ghh;Nthd;NkYk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vfpg;jpd;NkYk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tug;gz;ZNtd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mjw;Fg;gpd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t;tplj;jpypUe;J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NghftpLthd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r%ykha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NghftpLtJk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my;yhky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t;tplj;jpypUe;J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Juj;jpAk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tpLthd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816224" y="1491519"/>
            <a:ext cx="39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%d;W ehl;fs; ,Ul;bw;F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ghu;Nthd; NkhNr kPJ Nfhgkile;J&gt; muz;kidf;F tUtij jLj;jhd;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270334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855211" y="5458232"/>
            <a:ext cx="94785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,g;NghJ NkhNrjhd; Nfhgj;Jld; ghu;Nthdpd; gpurd;dj;ij tpl;L ntspNawpdhu;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ghu;Nthdpd; gpbthjj;ijAk; mtuJ Kbtpd; tpisTfisAk; fz;L Nfhgkile;jhu;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NkhNria kjpj;j NghjpYk;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gy vfpg;jpau;fs; vr;rupf;ifia ftdpf;f kwe;Jtpl;ldu;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692311" y="1341428"/>
            <a:ext cx="5386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nja;tPf epahaj;jPu;g;G Neuk; te;Jtpl;lJ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855211" y="2858752"/>
            <a:ext cx="3964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NkhNr ,e;j fl;lisf;F fPo;gba Kbatpy;iy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Vndd;why; ghu;Nthdpd; Kjy; kfdpd; capu; Mgj;jpy; ,Ue;jJ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ghu;Nthdpd; “flTshf”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7:1) </a:t>
            </a:r>
            <a:r>
              <a:rPr lang="en" sz="2000" b="1" dirty="0">
                <a:latin typeface="Tamil Bible" pitchFamily="2" charset="0"/>
              </a:rPr>
              <a:t>NkhNr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ghu;Nthd; vd;d nra;a Ntz;Lk; vd;gij vr;rupf;f Ntz;bapUe;jJ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MNkh];</a:t>
            </a:r>
            <a:r>
              <a:rPr lang="en" sz="2000" b="1" dirty="0"/>
              <a:t> 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Maj;jk;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,];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rigahh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ahtiuAk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: ,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e;j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khjk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gj;jhk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Njjpapy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tPl;Lj;jiyth;fs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tPl;Lf;F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Ml;Lf;Fl;bahf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xt;nthUtUk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xt;nthU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Ml;Lf;Fl;biaj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njhpe;J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nfhs;sf;flth;fs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12:3)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119103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53" y="3773305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-1" y="4977527"/>
            <a:ext cx="3678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jk;Kila kf;fs; jk;ik tzq;fTk;&gt; jk;Kila fpUigia mtu;fs; Gupe;Jnfhs;sTk; Njtd; mtu;fis Maj;jg;gLj;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jpdhu;</a:t>
            </a:r>
            <a:r>
              <a:rPr lang="en" sz="2000" b="1" dirty="0">
                <a:latin typeface="Tamil Bible" pitchFamily="2" charset="0"/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12:27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-1" y="1260958"/>
            <a:ext cx="3221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rq;fhu Jhjd; “fle;J nry;yTk;” (ngrhf;&gt; g];fh);&gt; Kjw;Ngwhdtu;f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s;</a:t>
            </a:r>
            <a:r>
              <a:rPr lang="en" sz="2000" b="1" dirty="0">
                <a:latin typeface="Tamil Bible" pitchFamily="2" charset="0"/>
              </a:rPr>
              <a:t> ,wf;fhky; ,Uf;f mtu;fs; vd;d nra;a Ntz;Lk; vd;gijAk; vd;gijAk; Njtd; tpupthf tpsf;fpdhu;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,uj;jKk; kJtKk;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,];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%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g;gh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ahtiuAk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miog;gpj;J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FLk;gq;fSf;Fj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jf;fjhf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Ml;Lf;Fl;biaj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njhpe;njLj;Jf;nfhz;L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g];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fhit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mbj;J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0" y="1617680"/>
            <a:ext cx="5316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mtu;fs; jq;fs; tPLfspypUe;J kJtj;ij mfw;wp&gt; mJ ,y;yhky; nuhl;bia Rl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Gspg;gpy;yhj mg;gk;</a:t>
            </a:r>
            <a:r>
              <a:rPr lang="en" sz="2000" b="1" dirty="0"/>
              <a:t>). </a:t>
            </a:r>
            <a:r>
              <a:rPr lang="en" sz="2000" b="1" dirty="0">
                <a:latin typeface="Tamil Bible" pitchFamily="2" charset="0"/>
              </a:rPr>
              <a:t>mtu;fs; cldbahf Gwg;gl Ntz;bajpUe;jjhy;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me;j Muk;g fhyq;fspy; mtu;fsplj;jpy; kJtk; ,Ue;jpUf;fhJ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12:17–20). </a:t>
            </a:r>
            <a:r>
              <a:rPr lang="en" sz="2000" b="1" dirty="0">
                <a:latin typeface="Tamil Bible" pitchFamily="2" charset="0"/>
              </a:rPr>
              <a:t>,e;j kJtk; ghtj;jpd; rpd;dk;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Gspg;gpy;yhj mg;gk; fpwp];J ,NaRtpy; Gjpa tho;f;ifia Fwpf;fpwJ</a:t>
            </a:r>
            <a:r>
              <a:rPr lang="en" sz="2000" b="1" dirty="0"/>
              <a:t> (1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5:6–8; 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0" y="1288910"/>
            <a:ext cx="1201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14Mk; Njjp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tpohtpy; ,uz;L $Wfs; Kf;fpa gq;F tfpj;jd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,uj;jk; kw;Wk; kJtk;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239693" y="4753837"/>
            <a:ext cx="3125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,uj;jk; njspf;fg;gl Ntz;ba &lt;Nrhg;G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12:22) </a:t>
            </a:r>
            <a:r>
              <a:rPr lang="en" sz="2000" b="1" dirty="0">
                <a:latin typeface="Tamil Bible" pitchFamily="2" charset="0"/>
              </a:rPr>
              <a:t>ghtk; Rj;jpfupf;fg;gLtjw;f;fhd milahskhFk;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0" y="4334780"/>
            <a:ext cx="39786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,uj;jk; vd;gJ ,ul;rpg;Gf;Fwpa %yg;nghUshf ,Ue;jJ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mJ ,NaRtpd; ,uj;jj;ij Fwpf;fpwJ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mij mtu; rpYitapy; rpe;jpdhu;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,jdhy;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epahaj;jPu;g;gpy;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ek; fz;ldj;ij fle;J nry;thu;</a:t>
            </a:r>
            <a:r>
              <a:rPr lang="en" sz="2000" b="1" dirty="0"/>
              <a:t>(1 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1:7 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  <a:latin typeface="Tamil Bible" pitchFamily="2" charset="0"/>
              </a:rPr>
              <a:t>epidT$u;e;J Nghjpf;f Ntz;Lk;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584775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e;jf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fhhpaj;ij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cq;fSf;Fk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gps;isfSf;Fk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epj;jpa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epakkhff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iff;nfhs;sf;fltPh;fs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12:24)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5686087" y="4920766"/>
            <a:ext cx="66583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ekf;F kpfTk; rpwg;ghd ghlj;ij nfhz;Ls;sJ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ek; ek;gpf;ifia ek; Foe;ijfSf;Fk; nfhLf;f Ntz;Lk;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tuyhw;wpy; kl;Lky;y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ek; nrhe;j tho;f;ifapYk; Njtd; vd;d nra;jpUf;fpwhu; vd;gijg; gw;wp ehk; mtu;fSf;F nrhy;y Ntz;Lk;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ehk; mtu;fSf;F Kd;ghf Njtid tzq;fp topgl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27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18787" y="3258024"/>
            <a:ext cx="6552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tpLjiyapd; fijia tpupthfTk;&gt; Kjy; eguhfTk; tpsf;f Ntz;bapUe;jJ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 .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0" y="2333411"/>
            <a:ext cx="71344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mg;NghjpypUe;J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g];fh gz;bif xU FLk;g nfhz;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lhl;lkhf </a:t>
            </a:r>
            <a:r>
              <a:rPr lang="en" sz="2000" b="1" dirty="0">
                <a:latin typeface="Tamil Bible" pitchFamily="2" charset="0"/>
              </a:rPr>
              <a:t>,Uf;Fk;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gw;Nwhu;fs; jq;fs; gps;isfSf;F Njtidg; gw;wpa mwptpy; elj;Jtjw;fhd tha;g;ghf  ,Uf;Fk;</a:t>
            </a:r>
            <a:r>
              <a:rPr lang="en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0" y="1135760"/>
            <a:ext cx="6911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vfpg;jpypUe;J mtu;fis ntspNa nfhz;L tUtjw;F Kd;Ng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vgpNua FLk;gq;fSf;F xt;nthU Mz;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Lk;</a:t>
            </a:r>
            <a:r>
              <a:rPr lang="en" sz="2000" b="1" dirty="0">
                <a:latin typeface="Tamil Bible" pitchFamily="2" charset="0"/>
              </a:rPr>
              <a:t> jq;fs; Foe;ijfSf;F nrhy;yp nfhLg;gjd; %yk; j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q;fs;</a:t>
            </a:r>
            <a:r>
              <a:rPr lang="en" sz="2000" b="1" dirty="0">
                <a:latin typeface="Tamil Bible" pitchFamily="2" charset="0"/>
              </a:rPr>
              <a:t> tuyhw;iw ghJfhf;f fw;W nfhLj;jhu;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12:24-27).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gj;jhtJ thij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eLuhj;jphpapNy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rpq;fhrdj;jpd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tPw;wpUf;Fk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ghh;NthDila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jiyg;gps;isKjy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fhty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fplq;fpypUf;Fk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rpiwg;gl;ltdpd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jiyg;gps;is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tiuf;Fk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Njrj;jpy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,Ue;j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Kjw;Ngwidj;ijAk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kpUf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Ptd;fspd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jiyaPw;widj;ijAk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mopj;jhh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-1" y="1652293"/>
            <a:ext cx="7708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ghu;Nthd; tpjptpyf;F ,y;yhky; vy;yh vgpNua rpWtu;fisAk; nfhy;y cj;jutpl;lhd;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1:22). </a:t>
            </a:r>
            <a:r>
              <a:rPr lang="en" sz="2000" b="1" dirty="0">
                <a:latin typeface="Tamil Bible" pitchFamily="2" charset="0"/>
              </a:rPr>
              <a:t>Njtd; Kjy; Foe</a:t>
            </a:r>
            <a:r>
              <a:rPr lang="en" sz="2000" b="1">
                <a:latin typeface="Tamil Bible" pitchFamily="2" charset="0"/>
              </a:rPr>
              <a:t>;ijfSf;F </a:t>
            </a:r>
            <a:r>
              <a:rPr lang="en" sz="2000" b="1" dirty="0">
                <a:latin typeface="Tamil Bible" pitchFamily="2" charset="0"/>
              </a:rPr>
              <a:t>kl;LNk epge;jidf;Fl;gl;l kuzj;ij jPu;khdpj;jhu;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12:29). </a:t>
            </a:r>
            <a:r>
              <a:rPr lang="en" sz="2000" b="1" dirty="0">
                <a:latin typeface="Tamil Bible" pitchFamily="2" charset="0"/>
              </a:rPr>
              <a:t>Ml;Lf;Fl;bapd; ,uj;jk; mgpN\fk; nra;ag;glhj xt;nthU tPl;Yk; Fiwe;jJ xU eguhtJ ,we;jhu;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4878947"/>
            <a:ext cx="3867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ghu;Nthidg;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ek;Kila ghtKk; kw;wtu;fis vjpu;kiwahf ghjpf;fyhk;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NkhNriag;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ek;Kila cz;ikj;jd;ikAk; cWjpAk; gyiuf; fhg;ghw;Wk;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12175" y="3951740"/>
            <a:ext cx="6663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ve;j vfpg;jpa flTSk; cjtp nra;a jd; ifia cau;j;jtpy;iy&gt; Nguopit jLf;f ghu;NthDk; vJTk; nra;a Kbatpy;iy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0" y="3248018"/>
            <a:ext cx="7015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ghu;Nthdpd; gpujpepjpahf ,Ue;j vfpg;jpa flTs;fs; kPJ NjtDila jPu;g;Gfs; KO tPr;rpy; ,Ue;jd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2370</Words>
  <Application>Microsoft Office PowerPoint</Application>
  <PresentationFormat>Panorámica</PresentationFormat>
  <Paragraphs>53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Tamil Bible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2025-07-05T15:06:32Z</dcterms:created>
  <dcterms:modified xsi:type="dcterms:W3CDTF">2025-08-01T08:14:59Z</dcterms:modified>
</cp:coreProperties>
</file>