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Rj;jkhd jz;zPu;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guNyhfj;jpypUe;J mg;gk;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xNugpd; fd;kiy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cau;j;jg;gl;l iffs;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ey;y mwpTiu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  <a:ea typeface="+mn-ea"/>
              <a:cs typeface="+mn-cs"/>
            </a:rPr>
            <a:t>[Pt mg;gKk; [Pt jz;zPUk;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  <a:ea typeface="+mn-ea"/>
              <a:cs typeface="+mn-cs"/>
            </a:rPr>
            <a:t>,NaR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fle;j ehl;fis kwe;J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ghdhu;fs;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epfo;fhyj;jpd; gpur;ridfspy; ftdk; nrYj;jpdu;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thf;F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W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jpaspf;fg;gl;l vjpu;fhyj;ij mtu;fs; kwe;Jtpl;lhu;fs;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mjd; gz;Gfs;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  <a:latin typeface="Tamil Bible" pitchFamily="2" charset="0"/>
            </a:rPr>
            <a:t>Njtid kjpj;jy;</a:t>
          </a:r>
          <a:endParaRPr lang="es-ES" sz="2000" dirty="0">
            <a:solidFill>
              <a:schemeClr val="tx1"/>
            </a:solidFill>
            <a:latin typeface="Tamil Bible" pitchFamily="2" charset="0"/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  <a:latin typeface="Tamil Bible" pitchFamily="2" charset="0"/>
            </a:rPr>
            <a:t>ek;gpf;iff;Fupatu;fsha; ,Uj;jy;</a:t>
          </a:r>
          <a:endParaRPr lang="es-ES" sz="2000" dirty="0">
            <a:solidFill>
              <a:schemeClr val="tx1"/>
            </a:solidFill>
            <a:latin typeface="Tamil Bible" pitchFamily="2" charset="0"/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Tamil Bible" pitchFamily="2" charset="0"/>
            </a:rPr>
            <a:t>g</a:t>
          </a:r>
          <a:r>
            <a:rPr lang="en" sz="2000" b="1" dirty="0">
              <a:solidFill>
                <a:schemeClr val="tx1"/>
              </a:solidFill>
              <a:latin typeface="Tamil Bible" pitchFamily="2" charset="0"/>
            </a:rPr>
            <a:t>upjhdj;ij ntWj;jy;</a:t>
          </a:r>
          <a:endParaRPr lang="es-ES" sz="2000" dirty="0">
            <a:solidFill>
              <a:schemeClr val="tx1"/>
            </a:solidFill>
            <a:latin typeface="Tamil Bible" pitchFamily="2" charset="0"/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  <a:ea typeface="+mn-ea"/>
              <a:cs typeface="+mn-cs"/>
            </a:rPr>
            <a:t>[Pt mg;gKk; [Pt jz;zPUk;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  <a:ea typeface="+mn-ea"/>
              <a:cs typeface="+mn-cs"/>
            </a:rPr>
            <a:t>,NaR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ey;y mwpTiu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cau;j;jg;gl;l iffs;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xNugpd; fd;kiy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guNyhfj;jpypUe;J mg;gk;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Rj;jkhd jz;zPu;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fle;j ehl;fis kwe;J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ghdhu;fs;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epfo;fhyj;jpd; gpur;ridfspy; ftdk; nrYj;jpdu;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thf;F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W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jpaspf;fg;gl;l vjpu;fhyj;ij mtu;fs; kwe;Jtpl;lhu;fs;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mjd; gz;Gfs;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  <a:latin typeface="Tamil Bible" pitchFamily="2" charset="0"/>
            </a:rPr>
            <a:t>Njtid kjpj;jy;</a:t>
          </a:r>
          <a:endParaRPr lang="es-ES" sz="2000" kern="1200" dirty="0">
            <a:solidFill>
              <a:schemeClr val="tx1"/>
            </a:solidFill>
            <a:latin typeface="Tamil Bible" pitchFamily="2" charset="0"/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  <a:latin typeface="Tamil Bible" pitchFamily="2" charset="0"/>
            </a:rPr>
            <a:t>ek;gpf;iff;Fupatu;fsha; ,Uj;jy;</a:t>
          </a:r>
          <a:endParaRPr lang="es-ES" sz="2000" kern="1200" dirty="0">
            <a:solidFill>
              <a:schemeClr val="tx1"/>
            </a:solidFill>
            <a:latin typeface="Tamil Bible" pitchFamily="2" charset="0"/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Tamil Bible" pitchFamily="2" charset="0"/>
            </a:rPr>
            <a:t>g</a:t>
          </a:r>
          <a:r>
            <a:rPr lang="en" sz="2000" b="1" kern="1200" dirty="0">
              <a:solidFill>
                <a:schemeClr val="tx1"/>
              </a:solidFill>
              <a:latin typeface="Tamil Bible" pitchFamily="2" charset="0"/>
            </a:rPr>
            <a:t>upjhdj;ij ntWj;jy;</a:t>
          </a:r>
          <a:endParaRPr lang="es-ES" sz="2000" kern="1200" dirty="0">
            <a:solidFill>
              <a:schemeClr val="tx1"/>
            </a:solidFill>
            <a:latin typeface="Tamil Bible" pitchFamily="2" charset="0"/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048358" y="402978"/>
            <a:ext cx="4089669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Tamil Bible" pitchFamily="2" charset="0"/>
              </a:rPr>
              <a:t>[Pt mg;gKk; [Pt jz;zPUk;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Tamil Bible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mil Bible" pitchFamily="2" charset="0"/>
              </a:rPr>
              <a:t>ghlk;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mil Bible" pitchFamily="2" charset="0"/>
              </a:rPr>
              <a:t>Mf];l;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Tamil Bible" pitchFamily="2" charset="0"/>
              </a:rPr>
              <a:t>[Pt mg;gKk; [Pt jz;zPUk;</a:t>
            </a: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Tamil Bible" pitchFamily="2" charset="0"/>
              </a:rPr>
              <a:t>,NaR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ehNd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thdj;jpypUe;jpwq;fpd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[Pt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mg;gk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,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e;j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mg;gj;ijg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Grpf;fpwtd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vd;nwd;iwf;Fk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gpiog;ghd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nfhLf;Fk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mg;gk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cyfj;jpd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[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PtDf;fhf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nfhLf;Fk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khk;rNk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vd;whh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Nahthd;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382048" y="1290670"/>
            <a:ext cx="730798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ahj;jpuhfkf; fijfs;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ekf;F mwpTWj;Jtjw;fhf vOjg;gl;lit vd;W gTy; ekf;F nrhy;fpwhu;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mjhtJ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mit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ek; tho;f;iff;F Md;kPfg; gad;ghl;il nfhz;Ls;sd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(1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nfhup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21804" y="4695458"/>
            <a:ext cx="7487509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,NaR&gt; jhd; jhd; guNyhfj;jpypUe;J ,wq;fp te;j nka;ahd mg;gk; vd;whu;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me;j mg;gk; mtUila nrhe;j khk;rNk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Nahthd;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6:51).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mJ mtUila ruPuk;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mJ rpYitapy; cilf;fg;gl;L&gt;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mij “cl;nfhs;Sk;” midtUf;Fk; ,ul;rpg;ig nfhz;LtUfpwJ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—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mjhtJ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mtiu ,ul;rfuhf Vw;Wf;nfhz;L mtUld; jpdKk; cwT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nfhz;bUq;fs;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ekJ Md;kPf jhfj;ijAk; grpiaAk;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fpwp];Jthy; kl;LNk G+u;j;jp nra;a KbAk;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421804" y="3727643"/>
            <a:ext cx="774592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gupRj;j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Mtpahdtiu milahsg;gLj;Jk; [Pt jz;zPiu toq;Fgtu; mtNu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Nah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4:14; 7:37-39).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r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khjhdk;&gt; re;Njh\k; kw;Wk;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kfpo;r;rpf;fhd ekJ cs;jhfj;ij jPu;j;J itf;ff;$ba xNu egu; mtu;jhd;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392489" y="3077545"/>
            <a:ext cx="750688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NkYk;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ghiwapypUe;J jz;zPu; kw;Wk; thdj;jpypUe;J te;j mg;gk; gw;wpa fijfis ,NaR Fwpg;ghf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jkf;F nghUj;jpf; nfhz;lhu;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382049" y="2169033"/>
            <a:ext cx="730862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,e;j fijfs; Nguhir&gt; tpf;fpuf Muhjid&gt; Ntrpj;jdk;&gt; Njtid Nrhjpj;jy;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kw;Wk; tPz;Ngr;R Mfpatw;wpw;F vjpuhf ek;ik vr;rupf;fpd;wd</a:t>
            </a:r>
            <a:endParaRPr kumimoji="0" lang="en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mil Bib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-2874" y="11999"/>
            <a:ext cx="6006109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mg;nghOJ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fh;j;jh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NkhNria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Nehf;fp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vd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fl;lisfisAk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vd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gpukhzq;fisAk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iff;nfhs;s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ve;j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kl;Lk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kdjpy;yhjpUg;gPh;fs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;?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ghUq;fs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fh;j;jh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cq;fSf;F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Xa;Tehis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mUspdgbahy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mth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cq;fSf;F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Mwhk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ehspy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,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uz;L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ehSf;F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Ntz;ba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Mfhuj;ijf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nfhLf;fpwhh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;@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Vohk;ehspy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cq;fspy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xUtDk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jd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jd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];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jhdj;jpypUe;J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Gwg;glhky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mtdtd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jd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jd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];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jhdj;jpNy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,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Uf;fNtz;Lk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vd;whh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;.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mg;gbNa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 [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dq;fs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Vohk;ehspy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Xa;e;jpUe;jhh;fs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;.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ahj;jpuhfkk</a:t>
            </a:r>
            <a:r>
              <a:rPr kumimoji="0" lang="es-ES" sz="2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;</a:t>
            </a:r>
            <a:r>
              <a:rPr kumimoji="0" lang="es-ES" sz="2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717485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-1" y="-29422"/>
            <a:ext cx="7553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,Wjpahf vfpg;jpd; vy;iyia fle;Jtpl;lhu;fs;. ghYk; NjDk; xLfpw Njrj;jpw;F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nry;Yk; ghijapy; ,tu;fs; ,Wjpahf ,Ue;jhu;fs;.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mil Bible" pitchFamily="2" charset="0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0" y="1837427"/>
            <a:ext cx="7553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gpur;ridapd; Kjy; mwpFwpapNyNa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[dq;fs; KWKWf;f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njhlq;fpdhu;fs;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vfpg;jpy;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,we;jpUf;f tpUk;Gthu;fs;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njspthf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mtu;fspd;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ek;gpf;if tsu;e;J gyg;gLj;jg;gl Ntz;Lk;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vdNt Njtd; mtu;fSf;F jz;zPiuAk; mg;gj;ijAk; toq;fpdhu;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mtu;fspd; vjpupfsplkpUe;J mtu;fis ghJfhj;jhu;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NkYk; mtu;fs; xOq;fikf;f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cjtpdhu;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-1" y="880986"/>
            <a:ext cx="7812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%d;W ehl;fSf;F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vy;yhk; G+uzkhf ,Ue;jJ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Mdhy; mtu;fsplk; ,Ue;j vy;yh nghUl;fSk; jPu;e;J Nghapd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hiytdj;jpy; 20 kpy;ypad;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kf;fSf;F mtu;fshy; vg;gb cztspf;f KbAk;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017642" y="1242075"/>
            <a:ext cx="95018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vgpNuau;fspd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khWgl;l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mDgtq;fs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;&gt;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fhdhdpy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mtu;fSf;F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thf;FWjpaspf;fg;gl;l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tPl;bw;F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jahuhFk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gs;spahf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,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Ue;jd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,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e;j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ehl;fspy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Njtd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jk;Kila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[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dq;fs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gz;ila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,];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uNtyu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fle;J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te;j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Nrhjidfis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kdj;jho;ikAld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;&gt;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fw;Wf;nfhs;sf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;$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ba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kWguprPyid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nra;a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Ntz;Lk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vd;W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tpUk;gpdhu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;. ,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jdhy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mtu;fs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 guk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fhdhDf;F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jauhFk;NghJ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mil Bible" pitchFamily="2" charset="0"/>
              </a:rPr>
              <a:t>mwpTWj;jgLthu;fs</a:t>
            </a:r>
            <a:r>
              <a:rPr lang="en-US" sz="3200" b="1" dirty="0">
                <a:solidFill>
                  <a:prstClr val="black"/>
                </a:solidFill>
                <a:latin typeface="Tamil Bible" pitchFamily="2" charset="0"/>
              </a:rPr>
              <a:t>;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6572694" y="5566230"/>
            <a:ext cx="546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yd; [p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citl;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Kw;gpjhf;fSk; jPu;f;fjuprpfSk;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gf;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-69574" y="-102451"/>
            <a:ext cx="65345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mil Bible" pitchFamily="2" charset="0"/>
              </a:rPr>
              <a:t>Rj;jpfupf;fg;gl;l jz;zPu;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41201"/>
            <a:ext cx="5495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mth;fs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khuhtpNy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te;jNghJ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khuhtpd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jz;zPh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frg;ghapUe;jjpdhy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mijf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Fbf;f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mth;fSf;Ff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; $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lhjpUe;jJ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@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mjpdhy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mt;tplj;Jf;F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khuh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vd;W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Tamil Bible" pitchFamily="2" charset="0"/>
              </a:rPr>
              <a:t> Nghplg;gl;lJ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Tamil Bible" pitchFamily="2" charset="0"/>
              </a:rPr>
              <a:t>ahj;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741349" y="1208822"/>
            <a:ext cx="841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Njtd;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ek;NkhbUe;jhy;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Vd; ekf;F nfl;l fhupaq;fs; elf;fpwJ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nrq;fliy fle;J gpd;G&gt; ,];uNty; [dq;fspd; kdepiy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,Jthf jhd; ,Ue;jJ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423" y="3601761"/>
            <a:ext cx="4479984" cy="3057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0" y="4872676"/>
            <a:ext cx="7404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Njtd; jk;Kila gpurd;dj;ij ehk; mwpe;jpUf;fTk;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jk;Kila fl;lisfSf;fhf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fhj;jpUf;fTk;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mtNuhL xj;Jiof;fTk; tpUk;Gfpwhu;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738189" y="3290155"/>
            <a:ext cx="35074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NkYk; mw;Gjj;ij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nra;tjw;F NkhNraplk; xU cjtp Nfl;lhu;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jz;zPiu Rj;jpfupf;f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xU kuj;ij vwpa nrhd;dhu;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751284" y="2084651"/>
            <a:ext cx="84108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Fbg;gjw;F ghJfhg;gw;w jz;zPiu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fz;lwpe;J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Gfhu; nra;jhu;fs;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“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vd;dj;ijf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Fbg;Nghk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?”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15:24).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tUtjw;F Kd;Ng Njtd; me;j jz;zPiu Rj;jpfupj;jpUf;fyhk;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Mdhy;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mtu; rupahd jUzj;jpw;fhf fhj;jpUe;jhu;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-1" y="5779342"/>
            <a:ext cx="8189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,];uNtyu;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NjtDila Njitfis G+u;j;jp nra;J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Njtd;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7FFFF"/>
                  </a:glow>
                </a:effectLst>
                <a:uLnTx/>
                <a:uFillTx/>
                <a:latin typeface="Tamil Bible" pitchFamily="2" charset="0"/>
              </a:rPr>
              <a:t>jq;fSf;F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nfhLj;j rl;lq;fSf;F fPo;gbe;jhy;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jPikapypUe;J ghJfhf;fgLthu;fs;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vd;gjpy; cWjpahf ,Uf;fyhk;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amil Bible" pitchFamily="2" charset="0"/>
              </a:rPr>
              <a:t>guNyhfj;jpypUe;J</a:t>
            </a:r>
            <a:r>
              <a:rPr kumimoji="0" lang="en" sz="44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amil Bible" pitchFamily="2" charset="0"/>
              </a:rPr>
              <a:t> te;j mg;gk;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amil Bible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0" y="600372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,];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uNty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Gj;jpuh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mijf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fz;L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mJ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,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d;dJ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vd;W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mwpahjpUe;J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xUtiu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xUth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ghh;j;J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&gt; ,J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vd;d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vd;whh;fs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mg;nghOJ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NkhNr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mth;fis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Nehf;fp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: ,J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fh;j;jh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cq;fSf;Fg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Grpf;ff;nfhLj;j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mg;gk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Tamil Bible" pitchFamily="2" charset="0"/>
              </a:rPr>
              <a:t>;.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16:15)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>
                  <a:latin typeface="Tamil Bible" pitchFamily="2" charset="0"/>
                </a:rPr>
                <a:t>R+upad; cjpj;jJk; mJ cUfpaJ</a:t>
              </a:r>
              <a:r>
                <a:rPr lang="en" sz="1800" b="1" kern="1200" dirty="0"/>
                <a:t> </a:t>
              </a:r>
              <a:br>
                <a:rPr lang="es-ES" sz="1800" b="1" kern="1200" dirty="0"/>
              </a:br>
              <a:r>
                <a:rPr lang="en" sz="1800" b="1" kern="1200" dirty="0"/>
                <a:t>(</a:t>
              </a:r>
              <a:r>
                <a:rPr lang="en" sz="1800" b="1" kern="1200" dirty="0">
                  <a:latin typeface="Tamil Bible" pitchFamily="2" charset="0"/>
                </a:rPr>
                <a:t>ahj;</a:t>
              </a:r>
              <a:r>
                <a:rPr lang="en" sz="1800" b="1" kern="1200" dirty="0"/>
                <a:t> . 16:21)</a:t>
              </a:r>
              <a:endParaRPr lang="es-ES" sz="18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>
                  <a:latin typeface="Tamil Bible" pitchFamily="2" charset="0"/>
                </a:rPr>
                <a:t>Ie;J ehl;fSk; mNj msT tpOe;jJ</a:t>
              </a:r>
              <a:r>
                <a:rPr lang="en" sz="1800" b="1" kern="1200" dirty="0"/>
                <a:t> (</a:t>
              </a:r>
              <a:r>
                <a:rPr lang="en" sz="1800" b="1" kern="1200" dirty="0">
                  <a:latin typeface="Tamil Bible" pitchFamily="2" charset="0"/>
                </a:rPr>
                <a:t>ahj;</a:t>
              </a:r>
              <a:r>
                <a:rPr lang="en" sz="1800" b="1" kern="1200" dirty="0"/>
                <a:t>.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>
                  <a:latin typeface="Tamil Bible" pitchFamily="2" charset="0"/>
                </a:rPr>
                <a:t>MwhtJ ehspy; mJ ,uz;L klq;F mjpfkhf tpOe;jJ</a:t>
              </a:r>
              <a:r>
                <a:rPr lang="en" sz="1600" b="1" kern="1200" dirty="0"/>
                <a:t> </a:t>
              </a:r>
              <a:br>
                <a:rPr lang="es-ES" sz="1600" b="1" kern="1200" dirty="0"/>
              </a:br>
              <a:r>
                <a:rPr lang="en" sz="1600" b="1" kern="1200" dirty="0"/>
                <a:t>(</a:t>
              </a:r>
              <a:r>
                <a:rPr lang="en" sz="1600" b="1" kern="1200" dirty="0">
                  <a:latin typeface="Tamil Bible" pitchFamily="2" charset="0"/>
                </a:rPr>
                <a:t>ahj;</a:t>
              </a:r>
              <a:r>
                <a:rPr lang="en" sz="1600" b="1" kern="1200" dirty="0"/>
                <a:t>. 16:22)</a:t>
              </a:r>
              <a:endParaRPr lang="es-ES" sz="16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latin typeface="Tamil Bible" pitchFamily="2" charset="0"/>
                </a:rPr>
                <a:t>X</a:t>
              </a:r>
              <a:r>
                <a:rPr lang="en" sz="1600" b="1" kern="1200" dirty="0">
                  <a:latin typeface="Tamil Bible" pitchFamily="2" charset="0"/>
                </a:rPr>
                <a:t>a;Tehsd;W mJ tpoNt ,y;iy </a:t>
              </a:r>
              <a:r>
                <a:rPr lang="en" sz="1600" b="1" kern="1200" dirty="0"/>
                <a:t> </a:t>
              </a:r>
              <a:br>
                <a:rPr lang="es-ES" sz="1600" b="1" kern="1200" dirty="0"/>
              </a:br>
              <a:r>
                <a:rPr lang="en" sz="1600" b="1" kern="1200" dirty="0"/>
                <a:t>(</a:t>
              </a:r>
              <a:r>
                <a:rPr lang="en" sz="1600" b="1" kern="1200" dirty="0">
                  <a:latin typeface="Tamil Bible" pitchFamily="2" charset="0"/>
                </a:rPr>
                <a:t>ahj;</a:t>
              </a:r>
              <a:r>
                <a:rPr lang="en" sz="1600" b="1" kern="1200" dirty="0"/>
                <a:t>. 16:26)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>
                  <a:latin typeface="Tamil Bible" pitchFamily="2" charset="0"/>
                </a:rPr>
                <a:t>kw;w ehl;fspy; mij kW ehisf;F kPjk; itj;jhy;&gt; mJ G+r;rp gpbj;jJ</a:t>
              </a:r>
              <a:r>
                <a:rPr lang="en" sz="1600" b="1" kern="1200" dirty="0"/>
                <a:t> (</a:t>
              </a:r>
              <a:r>
                <a:rPr lang="en" sz="1600" b="1" kern="1200" dirty="0">
                  <a:latin typeface="Tamil Bible" pitchFamily="2" charset="0"/>
                </a:rPr>
                <a:t>ahj;</a:t>
              </a:r>
              <a:r>
                <a:rPr lang="en" sz="1600" b="1" kern="1200" dirty="0"/>
                <a:t>. 16:20)</a:t>
              </a:r>
              <a:endParaRPr lang="es-ES" sz="16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>
                  <a:latin typeface="Tamil Bible" pitchFamily="2" charset="0"/>
                </a:rPr>
                <a:t>Mdhy; MwhtJ ehs; Kjy; xa;Tehs; tiu mJ nfl;L Nghftpy;iy</a:t>
              </a:r>
              <a:r>
                <a:rPr lang="en" sz="1600" b="1" kern="1200" dirty="0"/>
                <a:t> (</a:t>
              </a:r>
              <a:r>
                <a:rPr lang="en" sz="1600" b="1" kern="1200" dirty="0">
                  <a:latin typeface="Tamil Bible" pitchFamily="2" charset="0"/>
                </a:rPr>
                <a:t>ahj;</a:t>
              </a:r>
              <a:r>
                <a:rPr lang="en" sz="1600" b="1" kern="1200" dirty="0"/>
                <a:t>.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838530" y="4590095"/>
            <a:ext cx="32716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cz;gjw;F fhilfis nfhLj;jgpwF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Njtd; mtu;fSf;F xt;nthU ehSk; cztspf;f NghJkhd kd;dhit nfhLj;jhu;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40 tUlq;fshf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4087588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105275" y="1224694"/>
            <a:ext cx="8086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guNyhfj;jpypUe;J te;j ,e;j mg;gk; cz;ikapNyNa mw;Gjkhf ,Ue;jjJ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60096" y="1296879"/>
            <a:ext cx="4414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600" b="1" dirty="0">
                <a:solidFill>
                  <a:prstClr val="black"/>
                </a:solidFill>
                <a:latin typeface="Tamil Bible" pitchFamily="2" charset="0"/>
              </a:rPr>
              <a:t>,iwr;rp rhg;gpl Ntz;Lk; vd;w Mir ,];uNtyiu NkhNrf;Fk; MNuhDf;Fk; vjpuhf KWKWf;f itj;jJ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16:2-3).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Mdhy; mtu;fSila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KWKWg;G cz;ikapy; NjtDf;F vjpuhf ,Ue;jJ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16:8).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tu;fSila gpur;rid jhd; vd;d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Graphic spid="10" grpId="0">
        <p:bldSub>
          <a:bldDgm bld="one"/>
        </p:bldSub>
      </p:bldGraphic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3489" y="1771648"/>
            <a:ext cx="6719446" cy="492294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2191" y="1771650"/>
            <a:ext cx="6697884" cy="492294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Tamil Bible" pitchFamily="2" charset="0"/>
              </a:rPr>
              <a:t>xNugpd; fd;kiy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mq;Nf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XNugpNy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ehd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cdf;F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Kd;ghff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fd;kiyapd;Nky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epw;Ngd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eP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me;jf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fd;kiyia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mb@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mg;nghOJ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[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dq;fs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Fbf;f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mjpypUe;J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jz;zPh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Gwg;gLk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vd;whh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mg;gbNa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NkhNr ,];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uNty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%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g;ghpd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fz;fSf;F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Kd;ghfr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785048"/>
                </a:solidFill>
                <a:latin typeface="Tamil Bible" pitchFamily="2" charset="0"/>
              </a:rPr>
              <a:t>nra;jhd</a:t>
            </a:r>
            <a:r>
              <a:rPr lang="en-US" b="1" dirty="0">
                <a:solidFill>
                  <a:srgbClr val="785048"/>
                </a:solidFill>
                <a:latin typeface="Tamil Bible" pitchFamily="2" charset="0"/>
              </a:rPr>
              <a:t>;.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-39757" y="1229131"/>
            <a:ext cx="5208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fh;j;jh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vq;fs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eLtpy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; ,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Uf;fpwhuh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 ,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y;iyah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?”(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17:7).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Njtd; mtu;fSf;F xt;nthU ehSk; thdj;jpypUe;J mg;gj;ij mDg;gtpy;iyah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mtu;fshy; mij Nkfj;jpy;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ghu;f;f Kbatpy;iyah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" y="5873675"/>
            <a:ext cx="49515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mtu;fSf;Fk;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ekf;Fk;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fpwp];JNt [Ptdpd; Cw;whfTk;&gt;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epj;jpa [Ptid nfhLg;gtuhfTk; ,Uf;fpwhu;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-1" y="3981163"/>
            <a:ext cx="49993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mtu;fSf;F ek;gpf;ifapd;ik ,Ue;jNghjpYk;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,NaR jhNk ghiwia gpse;J&gt;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mtu;fSila gazk; KOtJk; mtu;fSf;F jz;zPu; toq;fp nfhz;bUe;jhu;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“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mth;fNshNl$lr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nrd;w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Qhdf;fd;kiy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f</a:t>
            </a:r>
            <a:r>
              <a:rPr lang="en" sz="2000" b="1" dirty="0">
                <a:solidFill>
                  <a:prstClr val="black"/>
                </a:solidFill>
                <a:latin typeface="Tamil Bible" pitchFamily="2" charset="0"/>
              </a:rPr>
              <a:t>pwp];JNt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nfhup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-22861" y="2734354"/>
            <a:ext cx="4951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,];uNtyu;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fhl;ba mtek;gpf;if Mr;rupakspf;fpwJ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Mdhy; mtek;gpf;ifapd; cjhuzj;jpy;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tpohjgb gTy; ek;ik vr;rupf;fpwhu;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vgp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Tamil Bible" pitchFamily="2" charset="0"/>
              </a:rPr>
              <a:t>cau;j;jg;gl;l iffs;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mkNyf;fpah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te;J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nutpjPkpNy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 ,];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uNtyNuhNl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Aj;jk;gz;zpdhh;fs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Tamil Bible" pitchFamily="2" charset="0"/>
              </a:rPr>
              <a:t>;.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17:8)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6" t="894" r="2718" b="-894"/>
          <a:stretch>
            <a:fillRect/>
          </a:stretch>
        </p:blipFill>
        <p:spPr>
          <a:xfrm>
            <a:off x="8279294" y="1371600"/>
            <a:ext cx="3755336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-9939" y="3543023"/>
            <a:ext cx="81500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vfpg;jpy; Njtd; nra;jij mtu;fs; Nfs;tpg;gl;bUe;jhu;fs;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Mdhy;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kw;w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fhdhdpau;fis Nghy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gag;gltpy;iy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Njtid Vsdk; nra;J&gt; mtUila kf;fis jhf;fp&gt; mtiu tpl typikahdtu;fs; vd;gij ep&amp;gpf;f mtu;fs; Kad;wdu;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289854" y="3265520"/>
            <a:ext cx="49397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Vd; mkNyf;fpau;fs; te;J jhf;fpdhu;fs;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0" y="5598715"/>
            <a:ext cx="79000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kw;w jiytu;fSk;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gzpRikia gfpu;e;J nfhs;s Ntz;ba Neuk; mJ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MNuhDk; CUk; NkhNria Mjupj;J&gt; NjtDila Ntiyia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ntw;wpfukhf nra;a mtUf;F cjtpdhu;fs;&gt; ,jdhy; vjpupia Njhw;fbj;jhu;fs;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0" y="4737255"/>
            <a:ext cx="79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NkhNr NjtDila Nfhiy cau;j;jpa tiu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,];uNty; ntd;wJ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Mdhy; mtuJ iffs; Nrhu;tile;jNghJ&gt;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,];uNty; Njhw;fbf;fg;gl;lJ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17:11).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429000" y="1087992"/>
            <a:ext cx="4840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mtu;fs; tdhe;juj;jpd; topaha; Kd;Ndwp nry;Yk;NghJ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mkNyf;fpau; ,];uNtyiu jhf;fpdu;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NkhNr NahRthtplk; mtu;fis ghJfhf;Fk;gb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Nfl;lhu;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mNj Neuj;jpy; mtu;&gt;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</a:t>
            </a:r>
            <a:r>
              <a:rPr lang="en" sz="2000" b="1" dirty="0">
                <a:solidFill>
                  <a:prstClr val="black"/>
                </a:solidFill>
                <a:latin typeface="Tamil Bible" pitchFamily="2" charset="0"/>
              </a:rPr>
              <a:t>uhd;&gt; Cu; kw;Wk; “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NjtDila</a:t>
            </a:r>
            <a:r>
              <a:rPr lang="en-US" sz="2000" b="1" dirty="0">
                <a:solidFill>
                  <a:prstClr val="black"/>
                </a:solidFill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amil Bible" pitchFamily="2" charset="0"/>
              </a:rPr>
              <a:t>NfhY</a:t>
            </a:r>
            <a:r>
              <a:rPr lang="en" sz="2000" b="1" dirty="0">
                <a:solidFill>
                  <a:prstClr val="black"/>
                </a:solidFill>
                <a:latin typeface="Tamil Bible" pitchFamily="2" charset="0"/>
              </a:rPr>
              <a:t>ld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;” kiyf;F Vwp nrd;whu;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17:8-10).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8" grpId="0"/>
      <p:bldP spid="12" grpId="0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Tamil Bible" pitchFamily="2" charset="0"/>
              </a:rPr>
              <a:t>ey;y mwpTiu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-1" y="595842"/>
            <a:ext cx="12192000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[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dq;fs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vy;yhUf;Fs;Sk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NjtDf;Fg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gae;jth;fSk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cz;ikAs;sth;fSk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nghUshiria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ntWf;fpwth;fSkhd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jpwikAs;s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kdpjiuj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njhpe;Jnfhz;L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mth;fis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Mapuk;NgUf;F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mjpgjpfshfTk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;&gt; E}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WNgUf;F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mjpgjpfshfTk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Ik;gJNgUf;F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mjpgjpfshfTk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gj;Jg;NgUf;F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mjpgjpfshfTk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Vw;gLj;Jk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Tamil Bible" pitchFamily="2" charset="0"/>
              </a:rPr>
              <a:t>;.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323380" y="1421937"/>
            <a:ext cx="786861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NkhNrf;F Njtd; mwptpj;j milahsj;ijg; ghu;j;j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</a:t>
            </a:r>
            <a:r>
              <a:rPr lang="en" sz="1900" b="1" dirty="0">
                <a:solidFill>
                  <a:prstClr val="black"/>
                </a:solidFill>
                <a:latin typeface="Tamil Bible" pitchFamily="2" charset="0"/>
              </a:rPr>
              <a:t>vj;jpNuh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rpg;NghuhSlDk; mtSila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gps;isfSlDk; xNugpy; NkhNria ghu;f;f nrd;whu;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905894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379015" y="4193050"/>
            <a:ext cx="781298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,e;j mwpTiuapy; NjtDila thu;j;ijfis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NkhNr jho;ikAld; Vw;Wf;nfhz;lhu;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vdNt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 jdJ khkdhupd; MNyhridia Nfl;L&gt;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nghWg;Gfis Rkf;f jFjpahdtu;fis Nju;e;njLj;jhu;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349199" y="3279396"/>
            <a:ext cx="786861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kW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ehs;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NkhNr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vy;yh kf;fisAk; jdpahf epahae;jPu;g;gij ghu;j;jg; gpd;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mtu; mtUf;F rpy Qhdkhd MNyhridfis toq;fpdhu;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: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nghWg;Gfis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gfpu;e;Jnfhs;Sq;fs;.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(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329321" y="2335924"/>
            <a:ext cx="8293375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900" b="1" dirty="0">
                <a:solidFill>
                  <a:prstClr val="black"/>
                </a:solidFill>
                <a:latin typeface="Tamil Bible" pitchFamily="2" charset="0"/>
              </a:rPr>
              <a:t>vj;jpNuh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,];uNtydhf ,y;yhtpl;lhYk;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Njtid tzq;fpdhu;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vdNt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vfpg;jpy; ele;jitfis gw;wpa NkhNrapd; mwpf;ifia ngw;wg; gpwF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, 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Njtid</a:t>
            </a:r>
            <a:r>
              <a:rPr kumimoji="0" lang="en" sz="1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Gfo;e;J mtUf;F gypfis nrYj;jpdhu;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(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</a:t>
            </a:r>
            <a:r>
              <a:rPr kumimoji="0" lang="e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3030</TotalTime>
  <Words>2944</Words>
  <Application>Microsoft Office PowerPoint</Application>
  <PresentationFormat>Panorámica</PresentationFormat>
  <Paragraphs>66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Tamil Bible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41</cp:revision>
  <dcterms:created xsi:type="dcterms:W3CDTF">2025-07-19T23:48:58Z</dcterms:created>
  <dcterms:modified xsi:type="dcterms:W3CDTF">2025-08-12T18:01:15Z</dcterms:modified>
</cp:coreProperties>
</file>