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Tamil Bible" pitchFamily="2" charset="0"/>
      <p:regular r:id="rId18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C77B"/>
    <a:srgbClr val="518399"/>
    <a:srgbClr val="87AEBF"/>
    <a:srgbClr val="B32423"/>
    <a:srgbClr val="F2AE53"/>
    <a:srgbClr val="853974"/>
    <a:srgbClr val="623A91"/>
    <a:srgbClr val="4466A9"/>
    <a:srgbClr val="3FA59E"/>
    <a:srgbClr val="2B73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" sz="2400" b="1" dirty="0">
              <a:solidFill>
                <a:schemeClr val="accent3">
                  <a:lumMod val="75000"/>
                </a:schemeClr>
              </a:solidFill>
              <a:latin typeface="Tamil Bible" pitchFamily="2" charset="0"/>
            </a:rPr>
            <a:t>gupRj;j [dq;fs;</a:t>
          </a:r>
          <a:endParaRPr lang="es-ES" sz="2400" dirty="0">
            <a:solidFill>
              <a:schemeClr val="accent3">
                <a:lumMod val="75000"/>
              </a:schemeClr>
            </a:solidFill>
            <a:latin typeface="Tamil Bible" pitchFamily="2" charset="0"/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mtu;fs; jq;fis NjtDf;F mw;gzpj;J&gt; mtUila Fzj;ij ntspg;gLj;Jthu;fs;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" sz="2400" b="1" dirty="0">
              <a:solidFill>
                <a:schemeClr val="accent5">
                  <a:lumMod val="75000"/>
                </a:schemeClr>
              </a:solidFill>
              <a:latin typeface="Tamil Bible" pitchFamily="2" charset="0"/>
            </a:rPr>
            <a:t>Mrhupau;fspd; ,uh[;ak;</a:t>
          </a:r>
          <a:endParaRPr lang="es-ES" sz="2400" dirty="0">
            <a:solidFill>
              <a:schemeClr val="accent5">
                <a:lumMod val="75000"/>
              </a:schemeClr>
            </a:solidFill>
            <a:latin typeface="Tamil Bible" pitchFamily="2" charset="0"/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mtu;fs; kw;wtu;fis NjtDila ,izj;J&gt; mtUila epahag;gpukhzj;ij mtu;fSf;F fw;Wf; nfhLg;ghu;fs;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" sz="2400" b="1" dirty="0">
              <a:solidFill>
                <a:schemeClr val="accent4">
                  <a:lumMod val="50000"/>
                </a:schemeClr>
              </a:solidFill>
              <a:latin typeface="Tamil Bible" pitchFamily="2" charset="0"/>
            </a:rPr>
            <a:t>NjtdplkpUe;J xU tpN\r nghf;fp\k;</a:t>
          </a:r>
          <a:endParaRPr lang="es-ES" sz="2400" dirty="0">
            <a:solidFill>
              <a:schemeClr val="accent4">
                <a:lumMod val="50000"/>
              </a:schemeClr>
            </a:solidFill>
            <a:latin typeface="Tamil Bible" pitchFamily="2" charset="0"/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Njtd; ,];uNtiyf; nfhz;L cyfpw;F jk;ik gw;wpa mwpit nfhz;L xspu nra;Ak; xU xspaiy tupir ahf khw;Wthu;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md;G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epahag;gpukhzj;jpd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epiwNtWjyhapUf;fpwJ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Nuh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13:10)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Njtid Nerpg;gJ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cgh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6:5; 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ahj;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20:3-11)</a:t>
          </a: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ayhid Nerpg;gJ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Nytp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19:18; 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ahj;</a:t>
          </a:r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20:12-17)</a:t>
          </a: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ve;j Raey MirfSk; ek; Fzj;ij fiwg;gLj;jhjgbf;F ek;ik kjpf;f Ntz;Lk;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mtUila xa;T kw;Wk; Muhjid ehshd xa;T ehis fdk; gz;Zq;fs;</a:t>
          </a: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ek; tho;tpy; NjtDf;F Kjyplk; nfhLj;J mtiu kjpf;fTk;&gt; tzq;fTk; Ntz;Lk;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Njtid ve;j tpf;fpufj;jhYk; khw;whky; mtiu tzq;f Ntz;Lk;</a:t>
          </a: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NjtDila ngau;&gt; ew;ngau; kw;Wk; Fzj;ij tzq;Fq;fs;</a:t>
          </a: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ngw;Nwhiu kjpf;fNtz;Lk;</a:t>
          </a: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[Ptid kjpf;fNtz;Lk;</a:t>
          </a: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jpUkzj;ij kjpf;f Ntz;Lk;</a:t>
          </a: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[dq;fSila nrhj;Jf;fis kjpf;f Ntz;Lk;</a:t>
          </a: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kw;wtu;fspd; ew;ngaiu kjpf;f Ntz;Lk;</a:t>
          </a: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541459" custScaleY="119375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09767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76612B"/>
              </a:solidFill>
              <a:latin typeface="Tamil Bible" pitchFamily="2" charset="0"/>
            </a:rPr>
            <a:t>mJ jPikia tpl;L ek;ik tpyf;fp itf;fpwJ</a:t>
          </a:r>
          <a:r>
            <a:rPr lang="en" sz="2000" b="1" dirty="0">
              <a:solidFill>
                <a:srgbClr val="76612B"/>
              </a:solidFill>
            </a:rPr>
            <a:t>(</a:t>
          </a:r>
          <a:r>
            <a:rPr lang="en" sz="2000" b="1" dirty="0">
              <a:solidFill>
                <a:srgbClr val="76612B"/>
              </a:solidFill>
              <a:latin typeface="Tamil Bible" pitchFamily="2" charset="0"/>
            </a:rPr>
            <a:t>rq;</a:t>
          </a:r>
          <a:r>
            <a:rPr lang="en" sz="2000" b="1" dirty="0">
              <a:solidFill>
                <a:srgbClr val="76612B"/>
              </a:solidFill>
            </a:rPr>
            <a:t>. 119:104)</a:t>
          </a:r>
          <a:endParaRPr lang="es-ES" sz="20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56782A"/>
              </a:solidFill>
              <a:latin typeface="Tamil Bible" pitchFamily="2" charset="0"/>
            </a:rPr>
            <a:t>mJ ekf;F Qhdj;ij jUfpwJ</a:t>
          </a:r>
          <a:r>
            <a:rPr lang="en" sz="2000" b="1" dirty="0">
              <a:solidFill>
                <a:srgbClr val="56782A"/>
              </a:solidFill>
            </a:rPr>
            <a:t>(</a:t>
          </a:r>
          <a:r>
            <a:rPr lang="en" sz="2000" b="1" dirty="0">
              <a:solidFill>
                <a:srgbClr val="56782A"/>
              </a:solidFill>
              <a:latin typeface="Tamil Bible" pitchFamily="2" charset="0"/>
            </a:rPr>
            <a:t>cgh</a:t>
          </a:r>
          <a:r>
            <a:rPr lang="en" sz="2000" b="1" dirty="0">
              <a:solidFill>
                <a:srgbClr val="56782A"/>
              </a:solidFill>
            </a:rPr>
            <a:t>. 4:6)</a:t>
          </a:r>
          <a:endParaRPr lang="es-ES" sz="20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2B7337"/>
              </a:solidFill>
              <a:latin typeface="Tamil Bible" pitchFamily="2" charset="0"/>
            </a:rPr>
            <a:t>mJ Rje;juj;ij nfhLf;fpwJ </a:t>
          </a:r>
          <a:r>
            <a:rPr lang="en" sz="2000" b="1" dirty="0">
              <a:solidFill>
                <a:srgbClr val="2B7337"/>
              </a:solidFill>
            </a:rPr>
            <a:t>(</a:t>
          </a:r>
          <a:r>
            <a:rPr lang="en" sz="2000" b="1" dirty="0">
              <a:solidFill>
                <a:srgbClr val="2B7337"/>
              </a:solidFill>
              <a:latin typeface="Tamil Bible" pitchFamily="2" charset="0"/>
            </a:rPr>
            <a:t>ahf;</a:t>
          </a:r>
          <a:r>
            <a:rPr lang="en" sz="2000" b="1" dirty="0">
              <a:solidFill>
                <a:srgbClr val="2B7337"/>
              </a:solidFill>
            </a:rPr>
            <a:t> 2:12)</a:t>
          </a:r>
          <a:endParaRPr lang="es-ES" sz="20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3FA59E"/>
              </a:solidFill>
              <a:latin typeface="Tamil Bible" pitchFamily="2" charset="0"/>
            </a:rPr>
            <a:t>mJ ekf;F rkhjhdj;ij jUfpwJ</a:t>
          </a:r>
          <a:r>
            <a:rPr lang="en" sz="2000" b="1" dirty="0">
              <a:solidFill>
                <a:srgbClr val="3FA59E"/>
              </a:solidFill>
            </a:rPr>
            <a:t>(</a:t>
          </a:r>
          <a:r>
            <a:rPr lang="en" sz="2000" b="1" dirty="0">
              <a:solidFill>
                <a:srgbClr val="3FA59E"/>
              </a:solidFill>
              <a:latin typeface="Tamil Bible" pitchFamily="2" charset="0"/>
            </a:rPr>
            <a:t>rq;</a:t>
          </a:r>
          <a:r>
            <a:rPr lang="en" sz="2000" b="1" dirty="0">
              <a:solidFill>
                <a:srgbClr val="3FA59E"/>
              </a:solidFill>
            </a:rPr>
            <a:t>. 119:165)</a:t>
          </a:r>
          <a:endParaRPr lang="es-ES" sz="20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4466A9"/>
              </a:solidFill>
              <a:latin typeface="Tamil Bible" pitchFamily="2" charset="0"/>
            </a:rPr>
            <a:t>mJ ekf;F nropg;ig jUfpwJ</a:t>
          </a:r>
          <a:r>
            <a:rPr lang="en" sz="2000" b="1" dirty="0">
              <a:solidFill>
                <a:srgbClr val="4466A9"/>
              </a:solidFill>
            </a:rPr>
            <a:t> (</a:t>
          </a:r>
          <a:r>
            <a:rPr lang="en" sz="2000" b="1" dirty="0">
              <a:solidFill>
                <a:srgbClr val="4466A9"/>
              </a:solidFill>
              <a:latin typeface="Tamil Bible" pitchFamily="2" charset="0"/>
            </a:rPr>
            <a:t>NahR</a:t>
          </a:r>
          <a:r>
            <a:rPr lang="en" sz="2000" b="1" dirty="0">
              <a:solidFill>
                <a:srgbClr val="4466A9"/>
              </a:solidFill>
            </a:rPr>
            <a:t>. 1:8)</a:t>
          </a:r>
          <a:endParaRPr lang="es-ES" sz="20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623A91"/>
              </a:solidFill>
              <a:latin typeface="Tamil Bible" pitchFamily="2" charset="0"/>
            </a:rPr>
            <a:t>mJ ek; ghtj;ij Rl;bf;fhl;LfpwJ</a:t>
          </a:r>
          <a:r>
            <a:rPr lang="en" sz="2000" b="1" dirty="0">
              <a:solidFill>
                <a:srgbClr val="623A91"/>
              </a:solidFill>
            </a:rPr>
            <a:t> (</a:t>
          </a:r>
          <a:r>
            <a:rPr lang="en" sz="2000" b="1" dirty="0">
              <a:solidFill>
                <a:srgbClr val="623A91"/>
              </a:solidFill>
              <a:latin typeface="Tamil Bible" pitchFamily="2" charset="0"/>
            </a:rPr>
            <a:t>Nuh</a:t>
          </a:r>
          <a:r>
            <a:rPr lang="en" sz="2000" b="1" dirty="0">
              <a:solidFill>
                <a:srgbClr val="623A91"/>
              </a:solidFill>
            </a:rPr>
            <a:t>. 7:7)</a:t>
          </a:r>
          <a:endParaRPr lang="es-ES" sz="20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" sz="2000" b="1" dirty="0">
              <a:solidFill>
                <a:srgbClr val="853974"/>
              </a:solidFill>
              <a:latin typeface="Tamil Bible" pitchFamily="2" charset="0"/>
            </a:rPr>
            <a:t>ek;ik fpwp];JTf;F Neuhf elj;JfpwJ</a:t>
          </a:r>
          <a:r>
            <a:rPr lang="en" sz="2000" b="1" dirty="0">
              <a:solidFill>
                <a:srgbClr val="853974"/>
              </a:solidFill>
            </a:rPr>
            <a:t> </a:t>
          </a:r>
          <a:br>
            <a:rPr lang="es-ES" sz="2000" b="1" dirty="0">
              <a:solidFill>
                <a:srgbClr val="853974"/>
              </a:solidFill>
            </a:rPr>
          </a:br>
          <a:r>
            <a:rPr lang="en" sz="2000" b="1" dirty="0">
              <a:solidFill>
                <a:srgbClr val="853974"/>
              </a:solidFill>
            </a:rPr>
            <a:t>(</a:t>
          </a:r>
          <a:r>
            <a:rPr lang="en" sz="2000" b="1" dirty="0">
              <a:solidFill>
                <a:srgbClr val="853974"/>
              </a:solidFill>
              <a:latin typeface="Tamil Bible" pitchFamily="2" charset="0"/>
            </a:rPr>
            <a:t>fyh</a:t>
          </a:r>
          <a:r>
            <a:rPr lang="en" sz="2000" b="1" dirty="0">
              <a:solidFill>
                <a:srgbClr val="853974"/>
              </a:solidFill>
            </a:rPr>
            <a:t>. 3:24)</a:t>
          </a:r>
          <a:endParaRPr lang="es-ES" sz="20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62284" custLinFactNeighborY="10809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 custScaleX="165369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 custScaleX="133006" custLinFactNeighborX="-1547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accent3">
                  <a:lumMod val="75000"/>
                </a:schemeClr>
              </a:solidFill>
              <a:latin typeface="Tamil Bible" pitchFamily="2" charset="0"/>
            </a:rPr>
            <a:t>gupRj;j [dq;fs;</a:t>
          </a:r>
          <a:endParaRPr lang="es-ES" sz="2400" kern="1200" dirty="0">
            <a:solidFill>
              <a:schemeClr val="accent3">
                <a:lumMod val="75000"/>
              </a:schemeClr>
            </a:solidFill>
            <a:latin typeface="Tamil Bible" pitchFamily="2" charset="0"/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mtu;fs; jq;fis NjtDf;F mw;gzpj;J&gt; mtUila Fzj;ij ntspg;gLj;Jthu;fs;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accent5">
                  <a:lumMod val="75000"/>
                </a:schemeClr>
              </a:solidFill>
              <a:latin typeface="Tamil Bible" pitchFamily="2" charset="0"/>
            </a:rPr>
            <a:t>Mrhupau;fspd; ,uh[;ak;</a:t>
          </a:r>
          <a:endParaRPr lang="es-ES" sz="2400" kern="1200" dirty="0">
            <a:solidFill>
              <a:schemeClr val="accent5">
                <a:lumMod val="75000"/>
              </a:schemeClr>
            </a:solidFill>
            <a:latin typeface="Tamil Bible" pitchFamily="2" charset="0"/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mtu;fs; kw;wtu;fis NjtDila ,izj;J&gt; mtUila epahag;gpukhzj;ij mtu;fSf;F fw;Wf; nfhLg;ghu;fs;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accent4">
                  <a:lumMod val="50000"/>
                </a:schemeClr>
              </a:solidFill>
              <a:latin typeface="Tamil Bible" pitchFamily="2" charset="0"/>
            </a:rPr>
            <a:t>NjtdplkpUe;J xU tpN\r nghf;fp\k;</a:t>
          </a:r>
          <a:endParaRPr lang="es-ES" sz="2400" kern="1200" dirty="0">
            <a:solidFill>
              <a:schemeClr val="accent4">
                <a:lumMod val="50000"/>
              </a:schemeClr>
            </a:solidFill>
            <a:latin typeface="Tamil Bible" pitchFamily="2" charset="0"/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Njtd; ,];uNtiyf; nfhz;L cyfpw;F jk;ik gw;wpa mwpit nfhz;L xspu nra;Ak; xU xspaiy tupir ahf khw;Wthu;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234728" y="723106"/>
          <a:ext cx="272575" cy="32433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3395"/>
              </a:lnTo>
              <a:lnTo>
                <a:pt x="272575" y="3243395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234728" y="723106"/>
          <a:ext cx="272575" cy="26005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0575"/>
              </a:lnTo>
              <a:lnTo>
                <a:pt x="272575" y="2600575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234728" y="723106"/>
          <a:ext cx="272575" cy="20343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4312"/>
              </a:lnTo>
              <a:lnTo>
                <a:pt x="272575" y="2034312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234728" y="723106"/>
          <a:ext cx="272575" cy="14680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8048"/>
              </a:lnTo>
              <a:lnTo>
                <a:pt x="272575" y="146804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234728" y="723106"/>
          <a:ext cx="272575" cy="901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1785"/>
              </a:lnTo>
              <a:lnTo>
                <a:pt x="272575" y="901785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234728" y="723106"/>
          <a:ext cx="272575" cy="335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521"/>
              </a:lnTo>
              <a:lnTo>
                <a:pt x="272575" y="335521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488758" y="301393"/>
          <a:ext cx="2670478" cy="104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389"/>
              </a:lnTo>
              <a:lnTo>
                <a:pt x="2670478" y="52389"/>
              </a:lnTo>
              <a:lnTo>
                <a:pt x="2670478" y="10477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04033" y="723106"/>
          <a:ext cx="209152" cy="3294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4517"/>
              </a:lnTo>
              <a:lnTo>
                <a:pt x="209152" y="329451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04033" y="723106"/>
          <a:ext cx="209152" cy="2443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3076"/>
              </a:lnTo>
              <a:lnTo>
                <a:pt x="209152" y="244307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04033" y="723106"/>
          <a:ext cx="209152" cy="1591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1634"/>
              </a:lnTo>
              <a:lnTo>
                <a:pt x="209152" y="159163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04033" y="723106"/>
          <a:ext cx="209152" cy="609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9152"/>
              </a:lnTo>
              <a:lnTo>
                <a:pt x="209152" y="60915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020167" y="301393"/>
          <a:ext cx="2468591" cy="104779"/>
        </a:xfrm>
        <a:custGeom>
          <a:avLst/>
          <a:gdLst/>
          <a:ahLst/>
          <a:cxnLst/>
          <a:rect l="0" t="0" r="0" b="0"/>
          <a:pathLst>
            <a:path>
              <a:moveTo>
                <a:pt x="2468591" y="0"/>
              </a:moveTo>
              <a:lnTo>
                <a:pt x="2468591" y="52389"/>
              </a:lnTo>
              <a:lnTo>
                <a:pt x="0" y="52389"/>
              </a:lnTo>
              <a:lnTo>
                <a:pt x="0" y="10477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643201" y="3582"/>
          <a:ext cx="7691112" cy="2978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md;G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epahag;gpukhzj;jpd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;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epiwNtWjyhapUf;fpwJ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Nuh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13:10)</a:t>
          </a:r>
        </a:p>
      </dsp:txBody>
      <dsp:txXfrm>
        <a:off x="643201" y="3582"/>
        <a:ext cx="7691112" cy="297810"/>
      </dsp:txXfrm>
    </dsp:sp>
    <dsp:sp modelId="{91CC5459-8EEF-41EA-AF20-D848C0D6FEAD}">
      <dsp:nvSpPr>
        <dsp:cNvPr id="0" name=""/>
        <dsp:cNvSpPr/>
      </dsp:nvSpPr>
      <dsp:spPr>
        <a:xfrm>
          <a:off x="0" y="406173"/>
          <a:ext cx="4040334" cy="3169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Njtid Nerpg;gJ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cgh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6:5; 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ahj;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20:3-11)</a:t>
          </a:r>
        </a:p>
      </dsp:txBody>
      <dsp:txXfrm>
        <a:off x="0" y="406173"/>
        <a:ext cx="4040334" cy="316933"/>
      </dsp:txXfrm>
    </dsp:sp>
    <dsp:sp modelId="{10C7FA8C-45AC-4F60-B838-992E3E7F424F}">
      <dsp:nvSpPr>
        <dsp:cNvPr id="0" name=""/>
        <dsp:cNvSpPr/>
      </dsp:nvSpPr>
      <dsp:spPr>
        <a:xfrm>
          <a:off x="613186" y="827885"/>
          <a:ext cx="3990773" cy="1008745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ek; tho;tpy; NjtDf;F Kjyplk; nfhLj;J mtiu kjpf;fTk;&gt; tzq;fTk; Ntz;Lk;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613186" y="827885"/>
        <a:ext cx="3990773" cy="1008745"/>
      </dsp:txXfrm>
    </dsp:sp>
    <dsp:sp modelId="{5D6CA769-3983-4A7E-8C9B-2918405B7715}">
      <dsp:nvSpPr>
        <dsp:cNvPr id="0" name=""/>
        <dsp:cNvSpPr/>
      </dsp:nvSpPr>
      <dsp:spPr>
        <a:xfrm>
          <a:off x="613186" y="1941410"/>
          <a:ext cx="3990773" cy="74666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Njtid ve;j tpf;fpufj;jhYk; khw;whky; mtiu tzq;f Ntz;Lk;</a:t>
          </a:r>
        </a:p>
      </dsp:txBody>
      <dsp:txXfrm>
        <a:off x="613186" y="1941410"/>
        <a:ext cx="3990773" cy="746661"/>
      </dsp:txXfrm>
    </dsp:sp>
    <dsp:sp modelId="{C20EFE85-0AA0-41C5-98B5-841936C487C2}">
      <dsp:nvSpPr>
        <dsp:cNvPr id="0" name=""/>
        <dsp:cNvSpPr/>
      </dsp:nvSpPr>
      <dsp:spPr>
        <a:xfrm>
          <a:off x="613186" y="2792851"/>
          <a:ext cx="3990773" cy="746661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NjtDila ngau;&gt; ew;ngau; kw;Wk; Fzj;ij tzq;Fq;fs;</a:t>
          </a:r>
        </a:p>
      </dsp:txBody>
      <dsp:txXfrm>
        <a:off x="613186" y="2792851"/>
        <a:ext cx="3990773" cy="746661"/>
      </dsp:txXfrm>
    </dsp:sp>
    <dsp:sp modelId="{2D09C7DE-F35F-4F9B-878E-987E2909F691}">
      <dsp:nvSpPr>
        <dsp:cNvPr id="0" name=""/>
        <dsp:cNvSpPr/>
      </dsp:nvSpPr>
      <dsp:spPr>
        <a:xfrm>
          <a:off x="613186" y="3644292"/>
          <a:ext cx="3990773" cy="74666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mtUila xa;T kw;Wk; Muhjid ehshd xa;T ehis fdk; gz;Zq;fs;</a:t>
          </a:r>
        </a:p>
      </dsp:txBody>
      <dsp:txXfrm>
        <a:off x="613186" y="3644292"/>
        <a:ext cx="3990773" cy="746661"/>
      </dsp:txXfrm>
    </dsp:sp>
    <dsp:sp modelId="{80C787CF-6ED0-4DA8-8321-4B66D291DAD3}">
      <dsp:nvSpPr>
        <dsp:cNvPr id="0" name=""/>
        <dsp:cNvSpPr/>
      </dsp:nvSpPr>
      <dsp:spPr>
        <a:xfrm>
          <a:off x="4753601" y="406173"/>
          <a:ext cx="4811272" cy="3169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m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ayhid Nerpg;gJ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Nytp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19:18; 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ahj;</a:t>
          </a: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20:12-17)</a:t>
          </a:r>
        </a:p>
      </dsp:txBody>
      <dsp:txXfrm>
        <a:off x="4753601" y="406173"/>
        <a:ext cx="4811272" cy="316933"/>
      </dsp:txXfrm>
    </dsp:sp>
    <dsp:sp modelId="{D76F753B-4A80-4132-A137-6BD41DFEBF05}">
      <dsp:nvSpPr>
        <dsp:cNvPr id="0" name=""/>
        <dsp:cNvSpPr/>
      </dsp:nvSpPr>
      <dsp:spPr>
        <a:xfrm>
          <a:off x="5507304" y="827885"/>
          <a:ext cx="6267338" cy="461484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ngw;Nwhiu kjpf;fNtz;Lk;</a:t>
          </a:r>
        </a:p>
      </dsp:txBody>
      <dsp:txXfrm>
        <a:off x="5507304" y="827885"/>
        <a:ext cx="6267338" cy="461484"/>
      </dsp:txXfrm>
    </dsp:sp>
    <dsp:sp modelId="{1931318A-37E3-4189-918D-B0803777C1F1}">
      <dsp:nvSpPr>
        <dsp:cNvPr id="0" name=""/>
        <dsp:cNvSpPr/>
      </dsp:nvSpPr>
      <dsp:spPr>
        <a:xfrm>
          <a:off x="5507304" y="1394149"/>
          <a:ext cx="6267338" cy="461484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[Ptid kjpf;fNtz;Lk;</a:t>
          </a:r>
        </a:p>
      </dsp:txBody>
      <dsp:txXfrm>
        <a:off x="5507304" y="1394149"/>
        <a:ext cx="6267338" cy="461484"/>
      </dsp:txXfrm>
    </dsp:sp>
    <dsp:sp modelId="{DB394086-E051-4A5A-8AB8-F5B678A33421}">
      <dsp:nvSpPr>
        <dsp:cNvPr id="0" name=""/>
        <dsp:cNvSpPr/>
      </dsp:nvSpPr>
      <dsp:spPr>
        <a:xfrm>
          <a:off x="5507304" y="1960413"/>
          <a:ext cx="6267338" cy="461484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jpUkzj;ij kjpf;f Ntz;Lk;</a:t>
          </a:r>
        </a:p>
      </dsp:txBody>
      <dsp:txXfrm>
        <a:off x="5507304" y="1960413"/>
        <a:ext cx="6267338" cy="461484"/>
      </dsp:txXfrm>
    </dsp:sp>
    <dsp:sp modelId="{4BA21399-A7DD-48CE-892B-137D2903460A}">
      <dsp:nvSpPr>
        <dsp:cNvPr id="0" name=""/>
        <dsp:cNvSpPr/>
      </dsp:nvSpPr>
      <dsp:spPr>
        <a:xfrm>
          <a:off x="5507304" y="2526676"/>
          <a:ext cx="6267338" cy="461484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[dq;fSila nrhj;Jf;fis kjpf;f Ntz;Lk;</a:t>
          </a:r>
        </a:p>
      </dsp:txBody>
      <dsp:txXfrm>
        <a:off x="5507304" y="2526676"/>
        <a:ext cx="6267338" cy="461484"/>
      </dsp:txXfrm>
    </dsp:sp>
    <dsp:sp modelId="{A46A958C-2BEB-4761-8612-6EDDADDECAC0}">
      <dsp:nvSpPr>
        <dsp:cNvPr id="0" name=""/>
        <dsp:cNvSpPr/>
      </dsp:nvSpPr>
      <dsp:spPr>
        <a:xfrm>
          <a:off x="5507304" y="3092940"/>
          <a:ext cx="6267338" cy="461484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kw;wtu;fspd; ew;ngaiu kjpf;f Ntz;Lk;</a:t>
          </a:r>
        </a:p>
      </dsp:txBody>
      <dsp:txXfrm>
        <a:off x="5507304" y="3092940"/>
        <a:ext cx="6267338" cy="461484"/>
      </dsp:txXfrm>
    </dsp:sp>
    <dsp:sp modelId="{1551E7EB-5BC8-4B79-AA4E-ABD9F7B00FC2}">
      <dsp:nvSpPr>
        <dsp:cNvPr id="0" name=""/>
        <dsp:cNvSpPr/>
      </dsp:nvSpPr>
      <dsp:spPr>
        <a:xfrm>
          <a:off x="5507304" y="3659203"/>
          <a:ext cx="6267338" cy="614596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ve;j Raey MirfSk; ek; Fzj;ij fiwg;gLj;jhjgbf;F ek;ik kjpf;f Ntz;Lk;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5507304" y="3659203"/>
        <a:ext cx="6267338" cy="6145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2033652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477680" y="85747"/>
          <a:ext cx="2405650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76612B"/>
              </a:solidFill>
              <a:latin typeface="Tamil Bible" pitchFamily="2" charset="0"/>
            </a:rPr>
            <a:t>mJ jPikia tpl;L ek;ik tpyf;fp itf;fpwJ</a:t>
          </a:r>
          <a:r>
            <a:rPr lang="en" sz="2000" b="1" kern="1200" dirty="0">
              <a:solidFill>
                <a:srgbClr val="76612B"/>
              </a:solidFill>
            </a:rPr>
            <a:t>(</a:t>
          </a:r>
          <a:r>
            <a:rPr lang="en" sz="2000" b="1" kern="1200" dirty="0">
              <a:solidFill>
                <a:srgbClr val="76612B"/>
              </a:solidFill>
              <a:latin typeface="Tamil Bible" pitchFamily="2" charset="0"/>
            </a:rPr>
            <a:t>rq;</a:t>
          </a:r>
          <a:r>
            <a:rPr lang="en" sz="2000" b="1" kern="1200" dirty="0">
              <a:solidFill>
                <a:srgbClr val="76612B"/>
              </a:solidFill>
            </a:rPr>
            <a:t>. 119:104)</a:t>
          </a:r>
          <a:endParaRPr lang="es-ES" sz="2000" kern="1200" dirty="0">
            <a:solidFill>
              <a:srgbClr val="76612B"/>
            </a:solidFill>
          </a:endParaRPr>
        </a:p>
      </dsp:txBody>
      <dsp:txXfrm>
        <a:off x="1477680" y="85747"/>
        <a:ext cx="2405650" cy="793294"/>
      </dsp:txXfrm>
    </dsp:sp>
    <dsp:sp modelId="{01773855-98DE-46D6-BBE7-191E056DDB72}">
      <dsp:nvSpPr>
        <dsp:cNvPr id="0" name=""/>
        <dsp:cNvSpPr/>
      </dsp:nvSpPr>
      <dsp:spPr>
        <a:xfrm>
          <a:off x="2413139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866401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56782A"/>
              </a:solidFill>
              <a:latin typeface="Tamil Bible" pitchFamily="2" charset="0"/>
            </a:rPr>
            <a:t>mJ ekf;F Qhdj;ij jUfpwJ</a:t>
          </a:r>
          <a:r>
            <a:rPr lang="en" sz="2000" b="1" kern="1200" dirty="0">
              <a:solidFill>
                <a:srgbClr val="56782A"/>
              </a:solidFill>
            </a:rPr>
            <a:t>(</a:t>
          </a:r>
          <a:r>
            <a:rPr lang="en" sz="2000" b="1" kern="1200" dirty="0">
              <a:solidFill>
                <a:srgbClr val="56782A"/>
              </a:solidFill>
              <a:latin typeface="Tamil Bible" pitchFamily="2" charset="0"/>
            </a:rPr>
            <a:t>cgh</a:t>
          </a:r>
          <a:r>
            <a:rPr lang="en" sz="2000" b="1" kern="1200" dirty="0">
              <a:solidFill>
                <a:srgbClr val="56782A"/>
              </a:solidFill>
            </a:rPr>
            <a:t>. 4:6)</a:t>
          </a:r>
          <a:endParaRPr lang="es-ES" sz="2000" kern="1200" dirty="0">
            <a:solidFill>
              <a:srgbClr val="56782A"/>
            </a:solidFill>
          </a:endParaRPr>
        </a:p>
      </dsp:txBody>
      <dsp:txXfrm>
        <a:off x="3866401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506394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715604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2B7337"/>
              </a:solidFill>
              <a:latin typeface="Tamil Bible" pitchFamily="2" charset="0"/>
            </a:rPr>
            <a:t>mJ Rje;juj;ij nfhLf;fpwJ </a:t>
          </a:r>
          <a:r>
            <a:rPr lang="en" sz="2000" b="1" kern="1200" dirty="0">
              <a:solidFill>
                <a:srgbClr val="2B7337"/>
              </a:solidFill>
            </a:rPr>
            <a:t>(</a:t>
          </a:r>
          <a:r>
            <a:rPr lang="en" sz="2000" b="1" kern="1200" dirty="0">
              <a:solidFill>
                <a:srgbClr val="2B7337"/>
              </a:solidFill>
              <a:latin typeface="Tamil Bible" pitchFamily="2" charset="0"/>
            </a:rPr>
            <a:t>ahf;</a:t>
          </a:r>
          <a:r>
            <a:rPr lang="en" sz="2000" b="1" kern="1200" dirty="0">
              <a:solidFill>
                <a:srgbClr val="2B7337"/>
              </a:solidFill>
            </a:rPr>
            <a:t> 2:12)</a:t>
          </a:r>
          <a:endParaRPr lang="es-ES" sz="2000" kern="1200" dirty="0">
            <a:solidFill>
              <a:srgbClr val="2B7337"/>
            </a:solidFill>
          </a:endParaRPr>
        </a:p>
      </dsp:txBody>
      <dsp:txXfrm>
        <a:off x="3715604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243879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291840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3FA59E"/>
              </a:solidFill>
              <a:latin typeface="Tamil Bible" pitchFamily="2" charset="0"/>
            </a:rPr>
            <a:t>mJ ekf;F rkhjhdj;ij jUfpwJ</a:t>
          </a:r>
          <a:r>
            <a:rPr lang="en" sz="2000" b="1" kern="1200" dirty="0">
              <a:solidFill>
                <a:srgbClr val="3FA59E"/>
              </a:solidFill>
            </a:rPr>
            <a:t>(</a:t>
          </a:r>
          <a:r>
            <a:rPr lang="en" sz="2000" b="1" kern="1200" dirty="0">
              <a:solidFill>
                <a:srgbClr val="3FA59E"/>
              </a:solidFill>
              <a:latin typeface="Tamil Bible" pitchFamily="2" charset="0"/>
            </a:rPr>
            <a:t>rq;</a:t>
          </a:r>
          <a:r>
            <a:rPr lang="en" sz="2000" b="1" kern="1200" dirty="0">
              <a:solidFill>
                <a:srgbClr val="3FA59E"/>
              </a:solidFill>
            </a:rPr>
            <a:t>. 119:165)</a:t>
          </a:r>
          <a:endParaRPr lang="es-ES" sz="2000" kern="1200" dirty="0">
            <a:solidFill>
              <a:srgbClr val="3FA59E"/>
            </a:solidFill>
          </a:endParaRPr>
        </a:p>
      </dsp:txBody>
      <dsp:txXfrm>
        <a:off x="3291840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823425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-14079" y="3113682"/>
          <a:ext cx="2451381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4466A9"/>
              </a:solidFill>
              <a:latin typeface="Tamil Bible" pitchFamily="2" charset="0"/>
            </a:rPr>
            <a:t>mJ ekf;F nropg;ig jUfpwJ</a:t>
          </a:r>
          <a:r>
            <a:rPr lang="en" sz="2000" b="1" kern="1200" dirty="0">
              <a:solidFill>
                <a:srgbClr val="4466A9"/>
              </a:solidFill>
            </a:rPr>
            <a:t> (</a:t>
          </a:r>
          <a:r>
            <a:rPr lang="en" sz="2000" b="1" kern="1200" dirty="0">
              <a:solidFill>
                <a:srgbClr val="4466A9"/>
              </a:solidFill>
              <a:latin typeface="Tamil Bible" pitchFamily="2" charset="0"/>
            </a:rPr>
            <a:t>NahR</a:t>
          </a:r>
          <a:r>
            <a:rPr lang="en" sz="2000" b="1" kern="1200" dirty="0">
              <a:solidFill>
                <a:srgbClr val="4466A9"/>
              </a:solidFill>
            </a:rPr>
            <a:t>. 1:8)</a:t>
          </a:r>
          <a:endParaRPr lang="es-ES" sz="2000" kern="1200" dirty="0">
            <a:solidFill>
              <a:srgbClr val="4466A9"/>
            </a:solidFill>
          </a:endParaRPr>
        </a:p>
      </dsp:txBody>
      <dsp:txXfrm>
        <a:off x="-14079" y="3113682"/>
        <a:ext cx="2451381" cy="852791"/>
      </dsp:txXfrm>
    </dsp:sp>
    <dsp:sp modelId="{841133F3-4289-4088-A1C7-11FD40326061}">
      <dsp:nvSpPr>
        <dsp:cNvPr id="0" name=""/>
        <dsp:cNvSpPr/>
      </dsp:nvSpPr>
      <dsp:spPr>
        <a:xfrm>
          <a:off x="1560911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241557" y="1864242"/>
          <a:ext cx="1828249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623A91"/>
              </a:solidFill>
              <a:latin typeface="Tamil Bible" pitchFamily="2" charset="0"/>
            </a:rPr>
            <a:t>mJ ek; ghtj;ij Rl;bf;fhl;LfpwJ</a:t>
          </a:r>
          <a:r>
            <a:rPr lang="en" sz="2000" b="1" kern="1200" dirty="0">
              <a:solidFill>
                <a:srgbClr val="623A91"/>
              </a:solidFill>
            </a:rPr>
            <a:t> (</a:t>
          </a:r>
          <a:r>
            <a:rPr lang="en" sz="2000" b="1" kern="1200" dirty="0">
              <a:solidFill>
                <a:srgbClr val="623A91"/>
              </a:solidFill>
              <a:latin typeface="Tamil Bible" pitchFamily="2" charset="0"/>
            </a:rPr>
            <a:t>Nuh</a:t>
          </a:r>
          <a:r>
            <a:rPr lang="en" sz="2000" b="1" kern="1200" dirty="0">
              <a:solidFill>
                <a:srgbClr val="623A91"/>
              </a:solidFill>
            </a:rPr>
            <a:t>. 7:7)</a:t>
          </a:r>
          <a:endParaRPr lang="es-ES" sz="2000" kern="1200" dirty="0">
            <a:solidFill>
              <a:srgbClr val="623A91"/>
            </a:solidFill>
          </a:endParaRPr>
        </a:p>
      </dsp:txBody>
      <dsp:txXfrm>
        <a:off x="-241557" y="1864242"/>
        <a:ext cx="1828249" cy="932121"/>
      </dsp:txXfrm>
    </dsp:sp>
    <dsp:sp modelId="{0A48C909-9AF7-4595-8DB7-E64E0BE454BF}">
      <dsp:nvSpPr>
        <dsp:cNvPr id="0" name=""/>
        <dsp:cNvSpPr/>
      </dsp:nvSpPr>
      <dsp:spPr>
        <a:xfrm>
          <a:off x="1654165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7140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rgbClr val="853974"/>
              </a:solidFill>
              <a:latin typeface="Tamil Bible" pitchFamily="2" charset="0"/>
            </a:rPr>
            <a:t>ek;ik fpwp];JTf;F Neuhf elj;JfpwJ</a:t>
          </a:r>
          <a:r>
            <a:rPr lang="en" sz="2000" b="1" kern="1200" dirty="0">
              <a:solidFill>
                <a:srgbClr val="853974"/>
              </a:solidFill>
            </a:rPr>
            <a:t> </a:t>
          </a:r>
          <a:br>
            <a:rPr lang="es-ES" sz="2000" b="1" kern="1200" dirty="0">
              <a:solidFill>
                <a:srgbClr val="853974"/>
              </a:solidFill>
            </a:rPr>
          </a:br>
          <a:r>
            <a:rPr lang="en" sz="2000" b="1" kern="1200" dirty="0">
              <a:solidFill>
                <a:srgbClr val="853974"/>
              </a:solidFill>
            </a:rPr>
            <a:t>(</a:t>
          </a:r>
          <a:r>
            <a:rPr lang="en" sz="2000" b="1" kern="1200" dirty="0">
              <a:solidFill>
                <a:srgbClr val="853974"/>
              </a:solidFill>
              <a:latin typeface="Tamil Bible" pitchFamily="2" charset="0"/>
            </a:rPr>
            <a:t>fyh</a:t>
          </a:r>
          <a:r>
            <a:rPr lang="en" sz="2000" b="1" kern="1200" dirty="0">
              <a:solidFill>
                <a:srgbClr val="853974"/>
              </a:solidFill>
            </a:rPr>
            <a:t>. 3:24)</a:t>
          </a:r>
          <a:endParaRPr lang="es-ES" sz="2000" kern="1200" dirty="0">
            <a:solidFill>
              <a:srgbClr val="853974"/>
            </a:solidFill>
          </a:endParaRPr>
        </a:p>
      </dsp:txBody>
      <dsp:txXfrm>
        <a:off x="7140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23/08/2025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dirty="0">
                <a:ln/>
                <a:solidFill>
                  <a:schemeClr val="accent3"/>
                </a:solidFill>
                <a:effectLst/>
                <a:latin typeface="Tamil Bible" pitchFamily="2" charset="0"/>
              </a:rPr>
              <a:t>rPdhapy; cld;gbf;if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5530521" y="6486179"/>
            <a:ext cx="2331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ghlk;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 8 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Mf];l;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 23, 2025</a:t>
            </a: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  <a:latin typeface="Tamil Bible" pitchFamily="2" charset="0"/>
              </a:rPr>
              <a:t>thf;Fj;jj;jkhd epahag;gpukhzk;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-1" y="638175"/>
            <a:ext cx="1219200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F0000"/>
                </a:solidFill>
                <a:latin typeface="Tamil Bible" pitchFamily="2" charset="0"/>
              </a:rPr>
              <a:t>,td; </a:t>
            </a:r>
            <a:r>
              <a:rPr lang="en-US" b="1" dirty="0" err="1">
                <a:solidFill>
                  <a:srgbClr val="FF0000"/>
                </a:solidFill>
                <a:latin typeface="Tamil Bible" pitchFamily="2" charset="0"/>
              </a:rPr>
              <a:t>cq;fSf;fhfTk</a:t>
            </a:r>
            <a:r>
              <a:rPr lang="en-US" b="1" dirty="0">
                <a:solidFill>
                  <a:srgbClr val="FF0000"/>
                </a:solidFill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rgbClr val="FF0000"/>
                </a:solidFill>
                <a:latin typeface="Tamil Bible" pitchFamily="2" charset="0"/>
              </a:rPr>
              <a:t>yhNthjpf;NfaUf;fhfTk</a:t>
            </a:r>
            <a:r>
              <a:rPr lang="en-US" b="1" dirty="0">
                <a:solidFill>
                  <a:srgbClr val="FF0000"/>
                </a:solidFill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rgbClr val="FF0000"/>
                </a:solidFill>
                <a:latin typeface="Tamil Bible" pitchFamily="2" charset="0"/>
              </a:rPr>
              <a:t>vuhg;NghypaUf;fhfTk</a:t>
            </a:r>
            <a:r>
              <a:rPr lang="en-US" b="1" dirty="0">
                <a:solidFill>
                  <a:srgbClr val="FF0000"/>
                </a:solidFill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rgbClr val="FF0000"/>
                </a:solidFill>
                <a:latin typeface="Tamil Bible" pitchFamily="2" charset="0"/>
              </a:rPr>
              <a:t>kpFe;j</a:t>
            </a:r>
            <a:r>
              <a:rPr lang="en-US" b="1" dirty="0">
                <a:solidFill>
                  <a:srgbClr val="FF0000"/>
                </a:solidFill>
                <a:latin typeface="Tamil Bible" pitchFamily="2" charset="0"/>
              </a:rPr>
              <a:t> [</a:t>
            </a:r>
            <a:r>
              <a:rPr lang="en-US" b="1" dirty="0" err="1">
                <a:solidFill>
                  <a:srgbClr val="FF0000"/>
                </a:solidFill>
                <a:latin typeface="Tamil Bible" pitchFamily="2" charset="0"/>
              </a:rPr>
              <a:t>hf;fpuijAs;stdhapUf;fpwhndd;gjw;F</a:t>
            </a:r>
            <a:r>
              <a:rPr lang="en-US" b="1" dirty="0">
                <a:solidFill>
                  <a:srgbClr val="FF0000"/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mil Bible" pitchFamily="2" charset="0"/>
              </a:rPr>
              <a:t>ehd</a:t>
            </a:r>
            <a:r>
              <a:rPr lang="en-US" b="1" dirty="0">
                <a:solidFill>
                  <a:srgbClr val="FF0000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F0000"/>
                </a:solidFill>
                <a:latin typeface="Tamil Bible" pitchFamily="2" charset="0"/>
              </a:rPr>
              <a:t>rhl;rpahapUf;fpNwd</a:t>
            </a:r>
            <a:r>
              <a:rPr lang="en-US" b="1" dirty="0">
                <a:solidFill>
                  <a:srgbClr val="FF0000"/>
                </a:solidFill>
                <a:latin typeface="Tamil Bible" pitchFamily="2" charset="0"/>
              </a:rPr>
              <a:t>;.</a:t>
            </a: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rgbClr val="FF0000"/>
                </a:solidFill>
                <a:latin typeface="Tamil Bible" pitchFamily="2" charset="0"/>
              </a:rPr>
              <a:t>cghfkk;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4:13)</a:t>
            </a:r>
            <a:endParaRPr lang="es-E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289034" y="1310677"/>
            <a:ext cx="6902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vgpNuaj;jpy;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gj;J fl;lisfs; %d;W Kiw Fwpg;gpl;lhy;&gt; mit “gj;J thu;j;ijfs;” vd;W miof;fg;gLfpd;wd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34:28; </a:t>
            </a:r>
            <a:r>
              <a:rPr lang="en" sz="2000" b="1" dirty="0">
                <a:latin typeface="Tamil Bible" pitchFamily="2" charset="0"/>
              </a:rPr>
              <a:t>cgh</a:t>
            </a:r>
            <a:r>
              <a:rPr lang="en" sz="2000" b="1" dirty="0"/>
              <a:t>. 4:13; </a:t>
            </a:r>
            <a:r>
              <a:rPr lang="en" sz="2000" b="1" dirty="0">
                <a:latin typeface="Tamil Bible" pitchFamily="2" charset="0"/>
              </a:rPr>
              <a:t>cgh</a:t>
            </a:r>
            <a:r>
              <a:rPr lang="en" sz="2000" b="1" dirty="0"/>
              <a:t>. 10:4).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83" y="1435936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99427" y="5026062"/>
            <a:ext cx="1963973" cy="170405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289031" y="4255873"/>
            <a:ext cx="50777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b="1" dirty="0">
                <a:latin typeface="Tamil Bible" pitchFamily="2" charset="0"/>
              </a:rPr>
              <a:t>vdNt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vgpNua %y thu;j;ijahd </a:t>
            </a:r>
            <a:r>
              <a:rPr lang="en" sz="2000" b="1" dirty="0"/>
              <a:t>“</a:t>
            </a:r>
            <a:r>
              <a:rPr lang="en" sz="2000" b="1" i="1" dirty="0">
                <a:latin typeface="Tamil Bible" pitchFamily="2" charset="0"/>
              </a:rPr>
              <a:t>jhgu;</a:t>
            </a:r>
            <a:r>
              <a:rPr lang="en" sz="2000" b="1" dirty="0"/>
              <a:t>”,</a:t>
            </a:r>
            <a:r>
              <a:rPr lang="en" sz="2000" b="1" dirty="0">
                <a:latin typeface="Tamil Bible" pitchFamily="2" charset="0"/>
              </a:rPr>
              <a:t> “thu;j;ij” my;yJ “thf;FWjp” vd;W nkhop ngau;f;fg;glyhk;</a:t>
            </a:r>
            <a:endParaRPr lang="es-ES" sz="2000" dirty="0">
              <a:latin typeface="Tamil Bible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289032" y="3093268"/>
            <a:ext cx="6902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latin typeface="Tamil Bible" pitchFamily="2" charset="0"/>
              </a:rPr>
              <a:t>c</a:t>
            </a:r>
            <a:r>
              <a:rPr lang="en" sz="2000" b="1" dirty="0">
                <a:latin typeface="Tamil Bible" pitchFamily="2" charset="0"/>
              </a:rPr>
              <a:t>z;ikapy;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ehd; cq;fSf;F vijAk; nfhLf;ftpy;iy</a:t>
            </a:r>
            <a:r>
              <a:rPr lang="en" sz="2000" b="1" dirty="0"/>
              <a:t>; </a:t>
            </a:r>
            <a:r>
              <a:rPr lang="en" sz="2000" b="1" dirty="0">
                <a:latin typeface="Tamil Bible" pitchFamily="2" charset="0"/>
              </a:rPr>
              <a:t>ehq;fs; cq;fSf;F xU thf;FWjp mspf;fpNwhk;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ehq;fs; cWjpahd xd;iw nra;ag; NghfpNwhk; vd;W cq;fSf;F cWjpaspf;fpNwhk;</a:t>
            </a:r>
            <a:r>
              <a:rPr lang="en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289033" y="2230643"/>
            <a:ext cx="6902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,ijg; gw;wp ehk; Nahrpg;Nghk;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ehk; xUtuplk;&gt; “ehd; cq;fSf;F vd; thu;j;ijia nfhLf;fpNwd;” vd;W nrhy;Yk;NghJ vd;d mu;j;jk;?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-1" y="6120933"/>
            <a:ext cx="9056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gj;J fw;gidfs; vd;gJ Njtd; ekf;F nfhLf;Fk; gj;J thf;FWjpfs;&gt; mit ek;ik rupahd ghijapy; topelj;Jk; Nehf;fk; nfhz;lit</a:t>
            </a:r>
            <a:r>
              <a:rPr lang="en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-1" y="5258308"/>
            <a:ext cx="93460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cjhuzk;</a:t>
            </a:r>
            <a:r>
              <a:rPr lang="en" sz="2000" b="1" dirty="0"/>
              <a:t>: “</a:t>
            </a:r>
            <a:r>
              <a:rPr lang="en-US" sz="2000" b="1" dirty="0" err="1">
                <a:latin typeface="Tamil Bible" pitchFamily="2" charset="0"/>
              </a:rPr>
              <a:t>mth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jk;Kila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jhrdhfpa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NkhNriaf;nfhz;L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nrhd;d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mtUila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ey;thh;j;ijfspy</a:t>
            </a:r>
            <a:r>
              <a:rPr lang="en-US" sz="2000" b="1" dirty="0">
                <a:latin typeface="Tamil Bible" pitchFamily="2" charset="0"/>
              </a:rPr>
              <a:t>; (</a:t>
            </a:r>
            <a:r>
              <a:rPr lang="en-US" sz="2000" b="1" dirty="0" err="1">
                <a:latin typeface="Tamil Bible" pitchFamily="2" charset="0"/>
              </a:rPr>
              <a:t>jhgu</a:t>
            </a:r>
            <a:r>
              <a:rPr lang="en-US" sz="2000" b="1" dirty="0">
                <a:latin typeface="Tamil Bible" pitchFamily="2" charset="0"/>
              </a:rPr>
              <a:t>;) </a:t>
            </a:r>
            <a:r>
              <a:rPr lang="en-US" sz="2000" b="1" dirty="0" err="1">
                <a:latin typeface="Tamil Bible" pitchFamily="2" charset="0"/>
              </a:rPr>
              <a:t>vy;yhk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xU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thh;j;ijahdhYk</a:t>
            </a:r>
            <a:r>
              <a:rPr lang="en-US" sz="2000" b="1" dirty="0">
                <a:latin typeface="Tamil Bible" pitchFamily="2" charset="0"/>
              </a:rPr>
              <a:t>; (</a:t>
            </a:r>
            <a:r>
              <a:rPr lang="en-US" sz="2000" b="1" dirty="0" err="1">
                <a:latin typeface="Tamil Bible" pitchFamily="2" charset="0"/>
              </a:rPr>
              <a:t>jhgu</a:t>
            </a:r>
            <a:r>
              <a:rPr lang="en-US" sz="2000" b="1" dirty="0">
                <a:latin typeface="Tamil Bible" pitchFamily="2" charset="0"/>
              </a:rPr>
              <a:t>;) </a:t>
            </a:r>
            <a:r>
              <a:rPr lang="en-US" sz="2000" b="1" dirty="0" err="1">
                <a:latin typeface="Tamil Bible" pitchFamily="2" charset="0"/>
              </a:rPr>
              <a:t>jtwpg;Nghftpy;iy</a:t>
            </a:r>
            <a:r>
              <a:rPr lang="en-US" sz="2000" b="1" dirty="0">
                <a:latin typeface="Tamil Bible" pitchFamily="2" charset="0"/>
              </a:rPr>
              <a:t>.</a:t>
            </a:r>
            <a:r>
              <a:rPr lang="en" sz="2000" b="1" dirty="0"/>
              <a:t>” (1 </a:t>
            </a:r>
            <a:r>
              <a:rPr lang="en" sz="2000" b="1" dirty="0">
                <a:latin typeface="Tamil Bible" pitchFamily="2" charset="0"/>
              </a:rPr>
              <a:t>,uh[hf;fs;</a:t>
            </a:r>
            <a:r>
              <a:rPr lang="en" sz="2000" b="1" dirty="0"/>
              <a:t> 8:56).</a:t>
            </a:r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11" grpId="0"/>
      <p:bldP spid="8" grpId="0"/>
      <p:bldP spid="12" grpId="0"/>
      <p:bldP spid="1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-21266" y="-68096"/>
            <a:ext cx="801694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mil Bible" pitchFamily="2" charset="0"/>
              </a:rPr>
              <a:t>epahag;gpukhzNk xU Kbthf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43404" y="632228"/>
            <a:ext cx="6067835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tx1"/>
                </a:solidFill>
                <a:latin typeface="Tamil Bible" pitchFamily="2" charset="0"/>
              </a:rPr>
              <a:t>vg;gbnad;why</a:t>
            </a:r>
            <a:r>
              <a:rPr lang="en-US" b="1" dirty="0">
                <a:solidFill>
                  <a:schemeClr val="tx1"/>
                </a:solidFill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chemeClr val="tx1"/>
                </a:solidFill>
                <a:latin typeface="Tamil Bible" pitchFamily="2" charset="0"/>
              </a:rPr>
              <a:t>mth;fs</a:t>
            </a:r>
            <a:r>
              <a:rPr lang="en-US" b="1" dirty="0">
                <a:solidFill>
                  <a:schemeClr val="tx1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tx1"/>
                </a:solidFill>
                <a:latin typeface="Tamil Bible" pitchFamily="2" charset="0"/>
              </a:rPr>
              <a:t>NjtePjpia</a:t>
            </a:r>
            <a:r>
              <a:rPr lang="en-US" b="1" dirty="0">
                <a:solidFill>
                  <a:schemeClr val="tx1"/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mil Bible" pitchFamily="2" charset="0"/>
              </a:rPr>
              <a:t>mwpahky</a:t>
            </a:r>
            <a:r>
              <a:rPr lang="en-US" b="1" dirty="0">
                <a:solidFill>
                  <a:schemeClr val="tx1"/>
                </a:solidFill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chemeClr val="tx1"/>
                </a:solidFill>
                <a:latin typeface="Tamil Bible" pitchFamily="2" charset="0"/>
              </a:rPr>
              <a:t>jq;fs</a:t>
            </a:r>
            <a:r>
              <a:rPr lang="en-US" b="1" dirty="0">
                <a:solidFill>
                  <a:schemeClr val="tx1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tx1"/>
                </a:solidFill>
                <a:latin typeface="Tamil Bible" pitchFamily="2" charset="0"/>
              </a:rPr>
              <a:t>RaePjpia</a:t>
            </a:r>
            <a:r>
              <a:rPr lang="en-US" b="1" dirty="0">
                <a:solidFill>
                  <a:schemeClr val="tx1"/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mil Bible" pitchFamily="2" charset="0"/>
              </a:rPr>
              <a:t>epiyepWj;jj</a:t>
            </a:r>
            <a:r>
              <a:rPr lang="en-US" b="1" dirty="0">
                <a:solidFill>
                  <a:schemeClr val="tx1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tx1"/>
                </a:solidFill>
                <a:latin typeface="Tamil Bible" pitchFamily="2" charset="0"/>
              </a:rPr>
              <a:t>NjLfpwgbahy</a:t>
            </a:r>
            <a:r>
              <a:rPr lang="en-US" b="1" dirty="0">
                <a:solidFill>
                  <a:schemeClr val="tx1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tx1"/>
                </a:solidFill>
                <a:latin typeface="Tamil Bible" pitchFamily="2" charset="0"/>
              </a:rPr>
              <a:t>NjtePjpf;Ff</a:t>
            </a:r>
            <a:r>
              <a:rPr lang="en-US" b="1" dirty="0">
                <a:solidFill>
                  <a:schemeClr val="tx1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tx1"/>
                </a:solidFill>
                <a:latin typeface="Tamil Bible" pitchFamily="2" charset="0"/>
              </a:rPr>
              <a:t>fPo;g;gbahjpUf;fpwhh;fs</a:t>
            </a:r>
            <a:r>
              <a:rPr lang="en-US" b="1" dirty="0">
                <a:solidFill>
                  <a:schemeClr val="tx1"/>
                </a:solidFill>
                <a:latin typeface="Tamil Bible" pitchFamily="2" charset="0"/>
              </a:rPr>
              <a:t>;.</a:t>
            </a:r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chemeClr val="tx1"/>
                </a:solidFill>
                <a:latin typeface="Tamil Bible" pitchFamily="2" charset="0"/>
              </a:rPr>
              <a:t>Nuhku;</a:t>
            </a:r>
            <a:r>
              <a:rPr lang="en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10:4)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0" y="1485900"/>
            <a:ext cx="7581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Nuhku; 10:4y; gTy; fl;lisfSf;F gad;gLj;jpa “KbT” vd;w thu;j;ij “nlNyh];” MFk;. ,e;j thu;j;ijapd; mu;j;jk; vd;d?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1787377" y="3362928"/>
            <a:ext cx="47740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,ij fpwp];J epahag;gpukhzj;jpd; KbT” vd;W nkhopngau;j;jhy; ,NaRtpd; kuzj;jpw;F gpwF ,dp ve;j fl;lisfSk; ,y;iy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vdNt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ghtk; ,y;iy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gTy; jd;dpy; jhNd Kuz;gLfpwhu;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Nuh</a:t>
            </a:r>
            <a:r>
              <a:rPr lang="en" sz="2000" b="1" dirty="0"/>
              <a:t>. 7:7).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1787377" y="5203797"/>
            <a:ext cx="71344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latin typeface="Tamil Bible" pitchFamily="2" charset="0"/>
              </a:rPr>
              <a:t>“f</a:t>
            </a:r>
            <a:r>
              <a:rPr lang="en" sz="2000" b="1" dirty="0">
                <a:latin typeface="Tamil Bible" pitchFamily="2" charset="0"/>
              </a:rPr>
              <a:t>pwp];J jhd; epahag;gpukhzj;ij Rl;bfhl;Lk; Gs;sp”</a:t>
            </a:r>
            <a:br>
              <a:rPr lang="en" sz="2000" b="1" dirty="0">
                <a:latin typeface="Tamil Bible" pitchFamily="2" charset="0"/>
              </a:rPr>
            </a:br>
            <a:r>
              <a:rPr lang="en" sz="2000" b="1" dirty="0">
                <a:latin typeface="Tamil Bible" pitchFamily="2" charset="0"/>
              </a:rPr>
              <a:t>vd;W ehk; nkhopngau;j;jhy;&gt;</a:t>
            </a:r>
            <a:r>
              <a:rPr lang="en" sz="2000" b="1" dirty="0"/>
              <a:t> </a:t>
            </a:r>
            <a:r>
              <a:rPr lang="en" sz="2000" b="1" dirty="0">
                <a:latin typeface="Tamil Bible" pitchFamily="2" charset="0"/>
              </a:rPr>
              <a:t>gTy; xU epiyahf ,Uf;fpwhu;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Vndd;why; epahag;gpukhzk; ,d;Dk; eilKiwapy; cs;sJ&gt; NkYk; mJ ek;ik fpwp];Jtplk; mioj;J nry;fpwJ 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Nuh</a:t>
            </a:r>
            <a:r>
              <a:rPr lang="en" sz="2000" b="1" dirty="0"/>
              <a:t>. 3:31; </a:t>
            </a:r>
            <a:r>
              <a:rPr lang="en" sz="2000" b="1" dirty="0">
                <a:latin typeface="Tamil Bible" pitchFamily="2" charset="0"/>
              </a:rPr>
              <a:t>fyh</a:t>
            </a:r>
            <a:r>
              <a:rPr lang="en" sz="2000" b="1" dirty="0"/>
              <a:t>. 3:24).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5" y="4065525"/>
            <a:ext cx="1628775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0" y="2148822"/>
            <a:ext cx="70281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Kjd;ik nghUs;</a:t>
            </a:r>
            <a:r>
              <a:rPr lang="en" sz="2000" b="1" dirty="0"/>
              <a:t>: </a:t>
            </a:r>
            <a:r>
              <a:rPr lang="en" sz="2000" b="1" dirty="0">
                <a:latin typeface="Tamil Bible" pitchFamily="2" charset="0"/>
              </a:rPr>
              <a:t>xU tuk;G my;yJ Nehf;fkhf Fwpf;fgl;l Gs;sp</a:t>
            </a:r>
            <a:r>
              <a:rPr lang="en" sz="2000" b="1" dirty="0"/>
              <a:t>. </a:t>
            </a:r>
            <a:r>
              <a:rPr lang="en-US" sz="2000" b="1" dirty="0">
                <a:latin typeface="Tamil Bible" pitchFamily="2" charset="0"/>
              </a:rPr>
              <a:t>c</a:t>
            </a:r>
            <a:r>
              <a:rPr lang="en" sz="2000" b="1" dirty="0">
                <a:latin typeface="Tamil Bible" pitchFamily="2" charset="0"/>
              </a:rPr>
              <a:t>l;f;Fwpg;G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,uz;lhk; epiy mu;j;jq;fs;</a:t>
            </a:r>
            <a:r>
              <a:rPr lang="en" sz="2000" b="1" dirty="0"/>
              <a:t>): </a:t>
            </a:r>
            <a:r>
              <a:rPr lang="en" sz="2000" b="1" dirty="0">
                <a:latin typeface="Tamil Bible" pitchFamily="2" charset="0"/>
              </a:rPr>
              <a:t>KbT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Kw;W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tpisT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Nehf;fk;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mjd; Fwpg;gpl;l nghUs; mJ gad;gLj;jg;gLk; thf;fpaj;jhy; jPu;khdpf;fg;gl Ntz;Lk;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207390" y="2954285"/>
            <a:ext cx="5883746" cy="3785652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ehd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vfpg;jpaUf;Fr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nra;jijAk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;&gt;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ehd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cq;fisf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fOFfSila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nrl;ilfspd;Nky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Rke;J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&gt;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cq;fis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vd;dz;ilapNy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Nrh;j;Jf;nfhz;lijAk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;&gt;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ePq;fs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fz;bUf;fpwPh;fs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;. ,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g;nghOJ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ePq;fs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vd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thf;if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cs;sgb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Nfl;L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&gt;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vd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cld;gbf;ifiaf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iff;nfhs;tPh;fshdhy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;&gt;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rfy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[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dq;fspYk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ePq;fNs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vdf;Fr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nrhe;j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rk;gj;jhapUg;gPh;fs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;@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G+kpnay;yhk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vd;DilaJ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ePq;fs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vdf;F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Mrhhpa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uh[;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aKk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ghpRj;j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[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hjpAkha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,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Ug;gPh;fs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vd;W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eP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,];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uNty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Gj;jpuNuhNl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nrhy;yNtz;ba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thh;j;ijfs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vd;whh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;.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1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ahj;jpuhfkk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amil Bible" pitchFamily="2" charset="0"/>
              </a:rPr>
              <a:t>;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19:4–6</a:t>
            </a: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solidFill>
                  <a:srgbClr val="407EFF"/>
                </a:solidFill>
                <a:latin typeface="Tamil Bible" pitchFamily="2" charset="0"/>
              </a:rPr>
              <a:t>epahag;gpukhzj;ijf; nfhLj;jy;</a:t>
            </a:r>
            <a:r>
              <a:rPr lang="en" sz="2400" b="1" dirty="0">
                <a:solidFill>
                  <a:srgbClr val="407EFF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>
                <a:latin typeface="Tamil Bible" pitchFamily="2" charset="0"/>
              </a:rPr>
              <a:t>fl;lisfis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ngWgtu;fs</a:t>
            </a:r>
            <a:r>
              <a:rPr lang="en-US" sz="2000" b="1" dirty="0">
                <a:latin typeface="Tamil Bible" pitchFamily="2" charset="0"/>
              </a:rPr>
              <a:t>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 19:1-8)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fl;lisfis nfhLg;gtu;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 19:9-25)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gj;J fl;lisfs;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 20:1-17)</a:t>
            </a:r>
          </a:p>
          <a:p>
            <a:pPr>
              <a:spcBef>
                <a:spcPts val="1800"/>
              </a:spcBef>
            </a:pPr>
            <a:r>
              <a:rPr lang="en" sz="2400" b="1" dirty="0">
                <a:solidFill>
                  <a:srgbClr val="FF42B9"/>
                </a:solidFill>
                <a:latin typeface="Tamil Bible" pitchFamily="2" charset="0"/>
              </a:rPr>
              <a:t>epahag;gpuhzj;jpd; mu;j;jk;</a:t>
            </a:r>
            <a:r>
              <a:rPr lang="en" sz="2400" b="1" dirty="0">
                <a:solidFill>
                  <a:srgbClr val="FF42B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epahag;gpukhzj;jpd; mu;j;jk;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thf;Fj;jj;jkhd epahag;gpukhzk;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epahag;gpukhzk; xU Kbthf</a:t>
            </a:r>
            <a:r>
              <a:rPr lang="en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" y="69664"/>
            <a:ext cx="7783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nrq;fliy fle;jJ ,];uNtYf;F iky;fy;yhf ,Ue;jJ. ,uz;lhtJ iky;fy; NjtDila thahy; epahag;gpukhzj;ij gpufldg;gLj;JtjhFk;.</a:t>
            </a:r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381979"/>
            <a:ext cx="4714875" cy="3276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0" y="1701285"/>
            <a:ext cx="754521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Mdhy; mit ntWk; kj&gt; r%f my;yJ Rfhjhu rl;lq;fis tpl mjpfkhf ,Ue;jd.</a:t>
            </a:r>
            <a:r>
              <a:rPr lang="en" sz="2000" b="1" dirty="0"/>
              <a:t> </a:t>
            </a:r>
            <a:r>
              <a:rPr lang="en" sz="2000" b="1" dirty="0">
                <a:latin typeface="Tamil Bible" pitchFamily="2" charset="0"/>
              </a:rPr>
              <a:t>gj;J fl;lisfs;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vy;yh rl;lq;fSf;Fk; mbg;gilahdJ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mJ NjtDila Fzhjpraq;fspd; ntspg;ghlhf ,Ue;jJ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vdNt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mJ ,];uNtYf;F kl;Lky;y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NjtDila xt;nthU gps;isf;Fk; nghUe;Jk;</a:t>
            </a:r>
            <a:r>
              <a:rPr lang="en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0" y="1039363"/>
            <a:ext cx="75452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mj;jUzj;jpy;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,];uNty; gupRj;j Njrkhf gpwe;jpUe;jJ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mjd; ,Ug;ig epu;tfpf;Fk; tpjpfisg; ngw;wJ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076326" y="623275"/>
            <a:ext cx="649399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mil Bible" pitchFamily="2" charset="0"/>
              </a:rPr>
              <a:t>epahag; gpukhzj;ijf; nfhLj;jy;</a:t>
            </a: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-74431"/>
            <a:ext cx="8336756" cy="707886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mil Bible" pitchFamily="2" charset="0"/>
              </a:rPr>
              <a:t>fl;lisfis ngWgtu;fs;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1" y="599313"/>
            <a:ext cx="8261498" cy="942843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ehd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vfpg;jpaUf;Fr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nra;jijAk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ehd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cq;fisf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fOFfSila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nrl;ilfspd;Nky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Rke;J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&gt;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cq;fis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vd;dz;ilapNy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Nrh;j;Jf;nfhz;lijAk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ePq;fs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fz;bUf;fpwPh;fs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;.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chemeClr val="accent4">
                    <a:lumMod val="50000"/>
                  </a:schemeClr>
                </a:solidFill>
                <a:latin typeface="Tamil Bible" pitchFamily="2" charset="0"/>
              </a:rPr>
              <a:t>ahj;</a:t>
            </a:r>
            <a:r>
              <a:rPr lang="en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19:4)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8937" y="1524685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Njtd; Vd; ,];uNtyiu vfpg;jpypUe;J mioj;J te;jhu;</a:t>
            </a:r>
            <a:r>
              <a:rPr lang="en" sz="2000" b="1" dirty="0"/>
              <a:t>?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4574223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850" y="104495"/>
            <a:ext cx="3338514" cy="3786903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29570" y="4031669"/>
            <a:ext cx="9337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cld;gbf;ifia Vw;Wf;nfhs;tjd; %yk;&gt; ,];uNty; vd;dthFk;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19:5-6)?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8937" y="2744887"/>
            <a:ext cx="90293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latin typeface="Tamil Bible" pitchFamily="2" charset="0"/>
              </a:rPr>
              <a:t>v</a:t>
            </a:r>
            <a:r>
              <a:rPr lang="en" sz="2000" b="1" dirty="0">
                <a:latin typeface="Tamil Bible" pitchFamily="2" charset="0"/>
              </a:rPr>
              <a:t>fpg;jpypUe;J mtu;fs; Gwg;gl;l %d;whk; khjj;jpy; mtu;fs; rPdha; </a:t>
            </a:r>
            <a:r>
              <a:rPr lang="en" sz="2000" b="1" dirty="0">
                <a:effectLst>
                  <a:glow rad="215900">
                    <a:srgbClr val="41C77B"/>
                  </a:glow>
                </a:effectLst>
                <a:latin typeface="Tamil Bible" pitchFamily="2" charset="0"/>
              </a:rPr>
              <a:t>kiyapd</a:t>
            </a:r>
            <a:r>
              <a:rPr lang="en" sz="2000" b="1" dirty="0">
                <a:latin typeface="Tamil Bible" pitchFamily="2" charset="0"/>
              </a:rPr>
              <a:t>; mUNf Kfhkpl;ldu;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mq;F jhd; ,];uNty; Njrk; cUthf;fj;jpw;fhd mbj;jsk; mikf;fg;gl;lJ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Njtd; mtu;fSld; xU cld;gbf;ifia Kd;nkhope;jhu;&gt; mtu;fs; mij Vw;Wf;nfhz;ldu;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19:1-8).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0" y="1845504"/>
            <a:ext cx="82614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latin typeface="Tamil Bible" pitchFamily="2" charset="0"/>
              </a:rPr>
              <a:t>m</a:t>
            </a:r>
            <a:r>
              <a:rPr lang="en" sz="2000" b="1" dirty="0">
                <a:latin typeface="Tamil Bible" pitchFamily="2" charset="0"/>
              </a:rPr>
              <a:t>tiu Nrtpf;f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5:1; 7:16; 8:1, 20; 9:1, 13; 10:3). </a:t>
            </a:r>
            <a:r>
              <a:rPr lang="en" sz="2000" b="1" dirty="0">
                <a:latin typeface="Tamil Bible" pitchFamily="2" charset="0"/>
              </a:rPr>
              <a:t>mtiu Nrtpg;gjhy;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mtu;fs; kpfg;ngupa gad;fis ngw;Wf;nfhs;thu;fs;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mtw;Ws; fhdhd; NjrKk; xd;W</a:t>
            </a:r>
            <a:r>
              <a:rPr lang="en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  <a:latin typeface="Tamil Bible" pitchFamily="2" charset="0"/>
              </a:rPr>
              <a:t>epahag;gpukhzj;ij nfhLg;gtu;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fh;j;jh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rPdha;kiyapd;Nky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mf;fpdpapy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 ,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wq;fpdgbahy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mJ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KOtJk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Giff;fhlha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 ,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Ue;jJ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@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me;jg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Gif#isapd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Gifiag;Nghy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vOk;gpw;W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@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kiy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KOtJk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kpfTk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mjph;e;jJ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.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ahj;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19:18)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463045" y="1291604"/>
            <a:ext cx="87289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rPdhapy; NjtDila epahag;gpukhzj;jpd; tpsf;ff;fhl;rp kpfr; rpwe;jjhfTk; jpfpY}l;Lk; tpjkhfTk; ,Ue;jJ</a:t>
            </a:r>
            <a:r>
              <a:rPr lang="en" sz="2000" b="1" dirty="0"/>
              <a:t>(</a:t>
            </a:r>
            <a:r>
              <a:rPr lang="en" sz="2000" b="1" dirty="0">
                <a:latin typeface="Tamil Bible" pitchFamily="2" charset="0"/>
              </a:rPr>
              <a:t>vgp</a:t>
            </a:r>
            <a:r>
              <a:rPr lang="en" sz="2000" b="1" dirty="0"/>
              <a:t>. 12:18-21). </a:t>
            </a:r>
            <a:r>
              <a:rPr lang="en" sz="2000" b="1" dirty="0">
                <a:latin typeface="Tamil Bible" pitchFamily="2" charset="0"/>
              </a:rPr>
              <a:t>ahUk; mg;gbg;gl;l tp\aj;jpw;F jahuhf ,y;iy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vdNt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nja;tPf kfpikahy; tpOq;fg;glhky; ,Uf;f&gt; kf;fs; Kd;$l;bNa jq;fis J}a;ikg;gLj;jpf; nfhz;L&gt; nghUj;jkhd J}uj;ij guhkupf;f Ntz;bapUe;jJ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19:10-12).</a:t>
            </a:r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809852"/>
            <a:ext cx="2286841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512538" y="4660994"/>
            <a:ext cx="62904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latin typeface="Tamil Bible" pitchFamily="2" charset="0"/>
              </a:rPr>
              <a:t>e</a:t>
            </a:r>
            <a:r>
              <a:rPr lang="en" sz="2000" b="1" dirty="0">
                <a:latin typeface="Tamil Bible" pitchFamily="2" charset="0"/>
              </a:rPr>
              <a:t>pahag;gpukhzj;jpd; ,uz;L gjpg;Gfs; gjpT nra;ag;gl;Ls;sd</a:t>
            </a:r>
            <a:r>
              <a:rPr lang="en" sz="2000" b="1" dirty="0"/>
              <a:t>: </a:t>
            </a:r>
            <a:r>
              <a:rPr lang="en" sz="2000" b="1" dirty="0">
                <a:latin typeface="Tamil Bible" pitchFamily="2" charset="0"/>
              </a:rPr>
              <a:t>xd;W ahj;jpuhfkj;jpd; njhlf;fj;jpy;&gt; kw;nwhd;W fhdhDf;Fs; Eiotjw;F Kd;G NkhNrapd; ,Wjp ciufspd; xU gFjpahf</a:t>
            </a:r>
            <a:r>
              <a:rPr lang="en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512538" y="5837477"/>
            <a:ext cx="61470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mjd; tpsf;ff;fhl;rpapy; mJ gaKWj;Jtjhf Njhd;wpdhYk;&gt; epahag;gpukhzk; NjtDila rpwe;j Fzj;ij gpujpgypf;fpwJ</a:t>
            </a:r>
            <a:r>
              <a:rPr lang="en" sz="2000" b="1" dirty="0"/>
              <a:t>: </a:t>
            </a:r>
            <a:r>
              <a:rPr lang="en" sz="2000" b="1" dirty="0">
                <a:latin typeface="Tamil Bible" pitchFamily="2" charset="0"/>
              </a:rPr>
              <a:t>md;G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Nuh</a:t>
            </a:r>
            <a:r>
              <a:rPr lang="en" sz="2000" b="1" dirty="0"/>
              <a:t>. 13:10).</a:t>
            </a:r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512538" y="3166098"/>
            <a:ext cx="86371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Njtd; mtu;fsplk; NgrtpUe;j thu;j;ijfs; mtUila nrhe;j Fzj;jpd; ntspg;ghlhFk;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mtu;fSf;F fPo;gbtJ tho;f;if</a:t>
            </a:r>
            <a:r>
              <a:rPr lang="en" sz="2000" b="1" dirty="0"/>
              <a:t>; </a:t>
            </a:r>
            <a:r>
              <a:rPr lang="en" sz="2000" b="1" dirty="0">
                <a:latin typeface="Tamil Bible" pitchFamily="2" charset="0"/>
              </a:rPr>
              <a:t>mtu;fSf;F fPo;gbahky; NghtJ kuzk;</a:t>
            </a:r>
            <a:r>
              <a:rPr lang="en" sz="2000" b="1" dirty="0"/>
              <a:t>. “</a:t>
            </a:r>
            <a:r>
              <a:rPr lang="en-US" sz="2000" b="1" dirty="0" err="1">
                <a:latin typeface="Tamil Bible" pitchFamily="2" charset="0"/>
              </a:rPr>
              <a:t>gj;Jf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fw;gidfshfpa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cld;gbf;ifapd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thh;j;ijfspd</a:t>
            </a:r>
            <a:r>
              <a:rPr lang="en-US" sz="2000" b="1" dirty="0">
                <a:latin typeface="Tamil Bible" pitchFamily="2" charset="0"/>
              </a:rPr>
              <a:t>;</a:t>
            </a:r>
            <a:r>
              <a:rPr lang="en" sz="2000" b="1" dirty="0"/>
              <a:t>” </a:t>
            </a:r>
            <a:r>
              <a:rPr lang="en" sz="2000" b="1" dirty="0">
                <a:latin typeface="Tamil Bible" pitchFamily="2" charset="0"/>
              </a:rPr>
              <a:t>jPtpuj;ijAk; mjd; Kf;fpaj;Jtj;ijAk; ,];Nuy; K</a:t>
            </a:r>
            <a:r>
              <a:rPr lang="en-US" sz="2000" b="1" dirty="0">
                <a:latin typeface="Tamil Bible" pitchFamily="2" charset="0"/>
              </a:rPr>
              <a:t>o</a:t>
            </a:r>
            <a:r>
              <a:rPr lang="en" sz="2000" b="1" dirty="0">
                <a:latin typeface="Tamil Bible" pitchFamily="2" charset="0"/>
              </a:rPr>
              <a:t>ikahf mwpe;jpUf;f Ntz;Lk;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34:28).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554890" y="2817823"/>
            <a:ext cx="8637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Vd; ,g;gb xU epiyg;ghL Njitg;gl;lJ</a:t>
            </a:r>
            <a:r>
              <a:rPr lang="en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27"/>
          <a:stretch>
            <a:fillRect/>
          </a:stretch>
        </p:blipFill>
        <p:spPr>
          <a:xfrm>
            <a:off x="9239249" y="980449"/>
            <a:ext cx="2813319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mil Bible" pitchFamily="2" charset="0"/>
              </a:rPr>
              <a:t>gj;J fl;lisfs;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0" y="601592"/>
            <a:ext cx="1193006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cd;id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mbikj;jd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tPlhfpa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vfpg;J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Njrj;jpypUe;J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Gwg;glg;gz;zpd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 cd;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Njtdhfpa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fh;j;jh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ehNd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.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Tamil Bible" pitchFamily="2" charset="0"/>
              </a:rPr>
              <a:t>ahj;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20:2)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8183" y="980449"/>
            <a:ext cx="9306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Njtd; mjd; Kjd;ikahd nray;ghl;il njspTg;gLj;Jtjd; %yk; rl;lj;ij mwpKfg;gLj;Jfpwhu;</a:t>
            </a:r>
            <a:r>
              <a:rPr lang="en" sz="2000" b="1" dirty="0"/>
              <a:t>: “</a:t>
            </a:r>
            <a:r>
              <a:rPr lang="en-US" sz="2000" b="1" dirty="0" err="1">
                <a:latin typeface="Tamil Bible" pitchFamily="2" charset="0"/>
              </a:rPr>
              <a:t>cd;id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mbikj;jd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tPlhfpa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vfpg;J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Njrj;jpypUe;J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Gwg;glg;gz;zpd</a:t>
            </a:r>
            <a:r>
              <a:rPr lang="en-US" sz="2000" b="1" dirty="0">
                <a:latin typeface="Tamil Bible" pitchFamily="2" charset="0"/>
              </a:rPr>
              <a:t> cd; </a:t>
            </a:r>
            <a:r>
              <a:rPr lang="en-US" sz="2000" b="1" dirty="0" err="1">
                <a:latin typeface="Tamil Bible" pitchFamily="2" charset="0"/>
              </a:rPr>
              <a:t>Njtdhfpa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fh;j;jh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ehNd</a:t>
            </a:r>
            <a:r>
              <a:rPr lang="en-US" sz="2000" b="1" dirty="0">
                <a:latin typeface="Tamil Bible" pitchFamily="2" charset="0"/>
              </a:rPr>
              <a:t>.</a:t>
            </a:r>
            <a:r>
              <a:rPr lang="en" sz="2000" b="1" dirty="0"/>
              <a:t>”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20:2). </a:t>
            </a:r>
            <a:r>
              <a:rPr lang="en" sz="2000" b="1" dirty="0">
                <a:latin typeface="Tamil Bible" pitchFamily="2" charset="0"/>
              </a:rPr>
              <a:t>fl;lisfis ftdpg;gJ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ekf;F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kPl;gpw;fhd gjpy;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,J ngwg;gl;l md;gpw;fhd md;gpd; gjpy;</a:t>
            </a:r>
            <a:r>
              <a:rPr lang="en" sz="2000" b="1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2093252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4998532" y="772870"/>
            <a:ext cx="654829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mil Bible" pitchFamily="2" charset="0"/>
              </a:rPr>
              <a:t>epahag; gpukhzj;jpd; mu;j;jk;</a:t>
            </a: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21668" y="-31899"/>
            <a:ext cx="9034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mil Bible" pitchFamily="2" charset="0"/>
              </a:rPr>
              <a:t>epahag;gpukhzj;jpd; nray;ghL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,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t;tpjkhf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&gt;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ehk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tpRthrj;jpdhNy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ePjpkhd;fshf;fg;gLtjw;F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epahag;gpukhzk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ek;ikf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fpwp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];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Jtpdplj;jpy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topelj;Jfpw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cghj;jpaha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; ,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Ue;jJ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.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Tamil Bible" pitchFamily="2" charset="0"/>
              </a:rPr>
              <a:t>fyh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3:24)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epahag;gpukhzj;jpd; rpy nra;y;ghLfs; vd;d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3727593"/>
              </p:ext>
            </p:extLst>
          </p:nvPr>
        </p:nvGraphicFramePr>
        <p:xfrm>
          <a:off x="344895" y="1784438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096000" y="1421134"/>
            <a:ext cx="6096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,ul;rpg;G mjd; nray;ghLfspy; ,y;iy</a:t>
            </a:r>
            <a:r>
              <a:rPr lang="en" sz="2000" b="1" dirty="0"/>
              <a:t>(</a:t>
            </a:r>
            <a:r>
              <a:rPr lang="en" sz="2000" b="1" dirty="0">
                <a:latin typeface="Tamil Bible" pitchFamily="2" charset="0"/>
              </a:rPr>
              <a:t>fyh</a:t>
            </a:r>
            <a:r>
              <a:rPr lang="en" sz="2000" b="1" dirty="0"/>
              <a:t>. 2:16). </a:t>
            </a:r>
            <a:r>
              <a:rPr lang="en" sz="2000" b="1" dirty="0">
                <a:latin typeface="Tamil Bible" pitchFamily="2" charset="0"/>
              </a:rPr>
              <a:t>fl;lisfs; vd;gJ ekJ ghtq;fis gpujpgypf;Fk; xU fz;zhb Nghd;wJ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ahf;</a:t>
            </a:r>
            <a:r>
              <a:rPr lang="en" sz="2000" b="1" dirty="0"/>
              <a:t> 1 :23-25).</a:t>
            </a:r>
            <a:endParaRPr lang="es-ES" sz="2000" b="1" dirty="0"/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41814" y="5585345"/>
            <a:ext cx="69012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Ntjk; njspthf $WfpwJ</a:t>
            </a:r>
            <a:r>
              <a:rPr lang="en" sz="2000" b="1" dirty="0"/>
              <a:t>: </a:t>
            </a:r>
            <a:r>
              <a:rPr lang="en" sz="2000" b="1" dirty="0">
                <a:latin typeface="Tamil Bible" pitchFamily="2" charset="0"/>
              </a:rPr>
              <a:t>fw;gid ed;ikaha; ,Uf;fpwJ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Nuh</a:t>
            </a:r>
            <a:r>
              <a:rPr lang="en" sz="2000" b="1" dirty="0"/>
              <a:t>. 7:12); </a:t>
            </a:r>
            <a:r>
              <a:rPr lang="en" sz="2000" b="1" dirty="0">
                <a:latin typeface="Tamil Bible" pitchFamily="2" charset="0"/>
              </a:rPr>
              <a:t>mijg; gw;wp jpahdpg;gJ xU kfpo;r;rp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rq;</a:t>
            </a:r>
            <a:r>
              <a:rPr lang="en" sz="2000" b="1" dirty="0"/>
              <a:t>. 1:2). “</a:t>
            </a:r>
            <a:r>
              <a:rPr lang="en-US" sz="2000" b="1" dirty="0" err="1">
                <a:latin typeface="Tamil Bible" pitchFamily="2" charset="0"/>
              </a:rPr>
              <a:t>ckJ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Ntjj;jpy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ehd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vt;tsT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gphpakhapUf;fpNwd</a:t>
            </a:r>
            <a:r>
              <a:rPr lang="en-US" sz="2000" b="1" dirty="0">
                <a:latin typeface="Tamil Bible" pitchFamily="2" charset="0"/>
              </a:rPr>
              <a:t>;! </a:t>
            </a:r>
            <a:r>
              <a:rPr lang="en-US" sz="2000" b="1" dirty="0" err="1">
                <a:latin typeface="Tamil Bible" pitchFamily="2" charset="0"/>
              </a:rPr>
              <a:t>ehs;KOJk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mJ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vd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jpahdk</a:t>
            </a:r>
            <a:r>
              <a:rPr lang="en-US" sz="2000" b="1" dirty="0">
                <a:latin typeface="Tamil Bible" pitchFamily="2" charset="0"/>
              </a:rPr>
              <a:t>;.</a:t>
            </a:r>
            <a:r>
              <a:rPr lang="en" sz="2000" b="1" dirty="0"/>
              <a:t>” (</a:t>
            </a:r>
            <a:r>
              <a:rPr lang="en" sz="2000" b="1" dirty="0">
                <a:latin typeface="Tamil Bible" pitchFamily="2" charset="0"/>
              </a:rPr>
              <a:t>rq;</a:t>
            </a:r>
            <a:r>
              <a:rPr lang="en" sz="2000" b="1" dirty="0"/>
              <a:t>. 119:97).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5996763" y="2344575"/>
            <a:ext cx="61952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fz;zhbia cilg;gjhy; fiwfs; ePq;fhJ</a:t>
            </a:r>
            <a:r>
              <a:rPr lang="en" sz="2000" b="1" dirty="0"/>
              <a:t>; </a:t>
            </a:r>
            <a:r>
              <a:rPr lang="en" sz="2000" b="1" dirty="0">
                <a:latin typeface="Tamil Bible" pitchFamily="2" charset="0"/>
              </a:rPr>
              <a:t>mij Gwfzpg;gjhy; fiwfs; ePq;fhJ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Mdhy; “fz;zhb” (fl;lisfs;) ,y;yhky; ehk; (ghtj;jhy;) fiwg;gl;Ls;Nshk; vd;gijAk;&gt; ek;ik Rj;jfupf;f “iff;Fl;il” “fpwp];J” ekf;F Njit vd;gijAk; ehk; mwpakhl;Nlhk;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2625</TotalTime>
  <Words>2834</Words>
  <Application>Microsoft Office PowerPoint</Application>
  <PresentationFormat>Panorámica</PresentationFormat>
  <Paragraphs>78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Wingdings</vt:lpstr>
      <vt:lpstr>Comic Sans MS</vt:lpstr>
      <vt:lpstr>Aptos</vt:lpstr>
      <vt:lpstr>Tamil Bible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108</cp:revision>
  <dcterms:created xsi:type="dcterms:W3CDTF">2025-07-19T15:42:14Z</dcterms:created>
  <dcterms:modified xsi:type="dcterms:W3CDTF">2025-08-23T06:27:15Z</dcterms:modified>
</cp:coreProperties>
</file>