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0" r:id="rId4"/>
    <p:sldId id="257" r:id="rId5"/>
    <p:sldId id="258" r:id="rId6"/>
    <p:sldId id="259" r:id="rId7"/>
    <p:sldId id="260" r:id="rId8"/>
    <p:sldId id="299" r:id="rId9"/>
    <p:sldId id="297" r:id="rId10"/>
    <p:sldId id="263" r:id="rId11"/>
    <p:sldId id="264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Tamil Bible" panose="020B0604020202020204"/>
      <p:regular r:id="rId17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E0"/>
    <a:srgbClr val="66FF33"/>
    <a:srgbClr val="96CE96"/>
    <a:srgbClr val="F79E9E"/>
    <a:srgbClr val="FFA3A3"/>
    <a:srgbClr val="EC4C25"/>
    <a:srgbClr val="6CB2C3"/>
    <a:srgbClr val="F49C64"/>
    <a:srgbClr val="8B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C5CDA-6CAA-4A2A-8669-CAC391D92360}" v="6054" dt="2025-08-29T08:52:26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varaj, James Alexandar" userId="037975ff-ecb2-40b7-872c-bf09681139c7" providerId="ADAL" clId="{B9EC5CDA-6CAA-4A2A-8669-CAC391D92360}"/>
    <pc:docChg chg="undo custSel addSld delSld modSld">
      <pc:chgData name="Selvaraj, James Alexandar" userId="037975ff-ecb2-40b7-872c-bf09681139c7" providerId="ADAL" clId="{B9EC5CDA-6CAA-4A2A-8669-CAC391D92360}" dt="2025-08-29T08:54:35.907" v="6751" actId="1035"/>
      <pc:docMkLst>
        <pc:docMk/>
      </pc:docMkLst>
      <pc:sldChg chg="modSp mod">
        <pc:chgData name="Selvaraj, James Alexandar" userId="037975ff-ecb2-40b7-872c-bf09681139c7" providerId="ADAL" clId="{B9EC5CDA-6CAA-4A2A-8669-CAC391D92360}" dt="2025-08-24T07:12:51.562" v="50" actId="20577"/>
        <pc:sldMkLst>
          <pc:docMk/>
          <pc:sldMk cId="3118715603" sldId="256"/>
        </pc:sldMkLst>
        <pc:spChg chg="mod">
          <ac:chgData name="Selvaraj, James Alexandar" userId="037975ff-ecb2-40b7-872c-bf09681139c7" providerId="ADAL" clId="{B9EC5CDA-6CAA-4A2A-8669-CAC391D92360}" dt="2025-08-24T07:12:34.652" v="35" actId="14100"/>
          <ac:spMkLst>
            <pc:docMk/>
            <pc:sldMk cId="3118715603" sldId="256"/>
            <ac:spMk id="4" creationId="{41E0A724-8E2C-56ED-A305-79226480CB8B}"/>
          </ac:spMkLst>
        </pc:spChg>
        <pc:spChg chg="mod">
          <ac:chgData name="Selvaraj, James Alexandar" userId="037975ff-ecb2-40b7-872c-bf09681139c7" providerId="ADAL" clId="{B9EC5CDA-6CAA-4A2A-8669-CAC391D92360}" dt="2025-08-24T07:12:51.562" v="50" actId="20577"/>
          <ac:spMkLst>
            <pc:docMk/>
            <pc:sldMk cId="3118715603" sldId="256"/>
            <ac:spMk id="5" creationId="{84625DAE-1FB7-C045-E753-85D2FF843660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4T07:36:06.857" v="1057" actId="20577"/>
        <pc:sldMkLst>
          <pc:docMk/>
          <pc:sldMk cId="3145109340" sldId="257"/>
        </pc:sldMkLst>
        <pc:spChg chg="mod">
          <ac:chgData name="Selvaraj, James Alexandar" userId="037975ff-ecb2-40b7-872c-bf09681139c7" providerId="ADAL" clId="{B9EC5CDA-6CAA-4A2A-8669-CAC391D92360}" dt="2025-08-24T07:36:06.857" v="1057" actId="20577"/>
          <ac:spMkLst>
            <pc:docMk/>
            <pc:sldMk cId="3145109340" sldId="257"/>
            <ac:spMk id="2" creationId="{F9F11881-3BB9-45A1-40A1-17E429E435C7}"/>
          </ac:spMkLst>
        </pc:spChg>
        <pc:spChg chg="mod">
          <ac:chgData name="Selvaraj, James Alexandar" userId="037975ff-ecb2-40b7-872c-bf09681139c7" providerId="ADAL" clId="{B9EC5CDA-6CAA-4A2A-8669-CAC391D92360}" dt="2025-08-24T07:18:02.544" v="427" actId="14100"/>
          <ac:spMkLst>
            <pc:docMk/>
            <pc:sldMk cId="3145109340" sldId="257"/>
            <ac:spMk id="3" creationId="{FD87BA3B-492E-4C16-1BCA-EDAA6CE0A72C}"/>
          </ac:spMkLst>
        </pc:spChg>
        <pc:spChg chg="mod">
          <ac:chgData name="Selvaraj, James Alexandar" userId="037975ff-ecb2-40b7-872c-bf09681139c7" providerId="ADAL" clId="{B9EC5CDA-6CAA-4A2A-8669-CAC391D92360}" dt="2025-08-24T07:27:51.771" v="801" actId="20577"/>
          <ac:spMkLst>
            <pc:docMk/>
            <pc:sldMk cId="3145109340" sldId="257"/>
            <ac:spMk id="6" creationId="{28D6A049-C54F-E8EE-5E74-5E2C03390FFB}"/>
          </ac:spMkLst>
        </pc:spChg>
        <pc:spChg chg="mod">
          <ac:chgData name="Selvaraj, James Alexandar" userId="037975ff-ecb2-40b7-872c-bf09681139c7" providerId="ADAL" clId="{B9EC5CDA-6CAA-4A2A-8669-CAC391D92360}" dt="2025-08-24T07:25:13.381" v="662" actId="20577"/>
          <ac:spMkLst>
            <pc:docMk/>
            <pc:sldMk cId="3145109340" sldId="257"/>
            <ac:spMk id="9" creationId="{07A383D6-3777-03E3-E334-46A3F6BEB335}"/>
          </ac:spMkLst>
        </pc:spChg>
      </pc:sldChg>
      <pc:sldChg chg="modSp mod">
        <pc:chgData name="Selvaraj, James Alexandar" userId="037975ff-ecb2-40b7-872c-bf09681139c7" providerId="ADAL" clId="{B9EC5CDA-6CAA-4A2A-8669-CAC391D92360}" dt="2025-08-24T07:36:36.598" v="1105" actId="1035"/>
        <pc:sldMkLst>
          <pc:docMk/>
          <pc:sldMk cId="1385440828" sldId="258"/>
        </pc:sldMkLst>
        <pc:spChg chg="mod">
          <ac:chgData name="Selvaraj, James Alexandar" userId="037975ff-ecb2-40b7-872c-bf09681139c7" providerId="ADAL" clId="{B9EC5CDA-6CAA-4A2A-8669-CAC391D92360}" dt="2025-08-24T07:36:36.598" v="1105" actId="1035"/>
          <ac:spMkLst>
            <pc:docMk/>
            <pc:sldMk cId="1385440828" sldId="258"/>
            <ac:spMk id="3" creationId="{97BDF80C-E8F6-DE69-ACEF-A4776874F4C5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9T08:50:04.565" v="6733" actId="20577"/>
        <pc:sldMkLst>
          <pc:docMk/>
          <pc:sldMk cId="3002411636" sldId="259"/>
        </pc:sldMkLst>
        <pc:spChg chg="mod">
          <ac:chgData name="Selvaraj, James Alexandar" userId="037975ff-ecb2-40b7-872c-bf09681139c7" providerId="ADAL" clId="{B9EC5CDA-6CAA-4A2A-8669-CAC391D92360}" dt="2025-08-24T07:36:59.145" v="1135" actId="20577"/>
          <ac:spMkLst>
            <pc:docMk/>
            <pc:sldMk cId="3002411636" sldId="259"/>
            <ac:spMk id="3" creationId="{0C9760BA-68FB-9875-01E3-8D052419E4E9}"/>
          </ac:spMkLst>
        </pc:spChg>
        <pc:spChg chg="mod">
          <ac:chgData name="Selvaraj, James Alexandar" userId="037975ff-ecb2-40b7-872c-bf09681139c7" providerId="ADAL" clId="{B9EC5CDA-6CAA-4A2A-8669-CAC391D92360}" dt="2025-08-24T07:37:40.160" v="1165" actId="1036"/>
          <ac:spMkLst>
            <pc:docMk/>
            <pc:sldMk cId="3002411636" sldId="259"/>
            <ac:spMk id="4" creationId="{02B0EDDE-BE0D-59E6-44A1-26D5EB714B67}"/>
          </ac:spMkLst>
        </pc:spChg>
        <pc:spChg chg="mod">
          <ac:chgData name="Selvaraj, James Alexandar" userId="037975ff-ecb2-40b7-872c-bf09681139c7" providerId="ADAL" clId="{B9EC5CDA-6CAA-4A2A-8669-CAC391D92360}" dt="2025-08-24T07:47:06.295" v="1871" actId="1038"/>
          <ac:spMkLst>
            <pc:docMk/>
            <pc:sldMk cId="3002411636" sldId="259"/>
            <ac:spMk id="5" creationId="{FC4B3361-8093-C886-4476-C0CE97A3FBCD}"/>
          </ac:spMkLst>
        </pc:spChg>
        <pc:spChg chg="mod">
          <ac:chgData name="Selvaraj, James Alexandar" userId="037975ff-ecb2-40b7-872c-bf09681139c7" providerId="ADAL" clId="{B9EC5CDA-6CAA-4A2A-8669-CAC391D92360}" dt="2025-08-29T08:50:04.565" v="6733" actId="20577"/>
          <ac:spMkLst>
            <pc:docMk/>
            <pc:sldMk cId="3002411636" sldId="259"/>
            <ac:spMk id="7" creationId="{8CCA92AE-A4A2-7342-AD0E-F7C374FB0FED}"/>
          </ac:spMkLst>
        </pc:spChg>
        <pc:spChg chg="mod">
          <ac:chgData name="Selvaraj, James Alexandar" userId="037975ff-ecb2-40b7-872c-bf09681139c7" providerId="ADAL" clId="{B9EC5CDA-6CAA-4A2A-8669-CAC391D92360}" dt="2025-08-24T07:48:30.929" v="1974" actId="20577"/>
          <ac:spMkLst>
            <pc:docMk/>
            <pc:sldMk cId="3002411636" sldId="259"/>
            <ac:spMk id="8" creationId="{F20C9543-9AB4-5D6B-9600-C9CF795545D1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7T17:16:16.914" v="3251" actId="404"/>
        <pc:sldMkLst>
          <pc:docMk/>
          <pc:sldMk cId="426011849" sldId="260"/>
        </pc:sldMkLst>
        <pc:spChg chg="mod ord">
          <ac:chgData name="Selvaraj, James Alexandar" userId="037975ff-ecb2-40b7-872c-bf09681139c7" providerId="ADAL" clId="{B9EC5CDA-6CAA-4A2A-8669-CAC391D92360}" dt="2025-08-27T12:56:30.375" v="2869" actId="1035"/>
          <ac:spMkLst>
            <pc:docMk/>
            <pc:sldMk cId="426011849" sldId="260"/>
            <ac:spMk id="2" creationId="{578E4469-764D-8091-DA4E-36029BE33F1C}"/>
          </ac:spMkLst>
        </pc:spChg>
        <pc:spChg chg="mod">
          <ac:chgData name="Selvaraj, James Alexandar" userId="037975ff-ecb2-40b7-872c-bf09681139c7" providerId="ADAL" clId="{B9EC5CDA-6CAA-4A2A-8669-CAC391D92360}" dt="2025-08-24T07:49:14.191" v="2000" actId="20577"/>
          <ac:spMkLst>
            <pc:docMk/>
            <pc:sldMk cId="426011849" sldId="260"/>
            <ac:spMk id="3" creationId="{82F6836B-B55A-4680-D235-480A9C9A176A}"/>
          </ac:spMkLst>
        </pc:spChg>
        <pc:spChg chg="mod">
          <ac:chgData name="Selvaraj, James Alexandar" userId="037975ff-ecb2-40b7-872c-bf09681139c7" providerId="ADAL" clId="{B9EC5CDA-6CAA-4A2A-8669-CAC391D92360}" dt="2025-08-24T07:50:00.822" v="2013" actId="20577"/>
          <ac:spMkLst>
            <pc:docMk/>
            <pc:sldMk cId="426011849" sldId="260"/>
            <ac:spMk id="4" creationId="{ACFAAA7B-7001-F001-DA98-AF271520973F}"/>
          </ac:spMkLst>
        </pc:spChg>
        <pc:spChg chg="mod">
          <ac:chgData name="Selvaraj, James Alexandar" userId="037975ff-ecb2-40b7-872c-bf09681139c7" providerId="ADAL" clId="{B9EC5CDA-6CAA-4A2A-8669-CAC391D92360}" dt="2025-08-27T12:59:27.529" v="2901" actId="20577"/>
          <ac:spMkLst>
            <pc:docMk/>
            <pc:sldMk cId="426011849" sldId="260"/>
            <ac:spMk id="8" creationId="{633D0F3A-D58E-7668-041E-374213ED1AE5}"/>
          </ac:spMkLst>
        </pc:spChg>
        <pc:spChg chg="mod">
          <ac:chgData name="Selvaraj, James Alexandar" userId="037975ff-ecb2-40b7-872c-bf09681139c7" providerId="ADAL" clId="{B9EC5CDA-6CAA-4A2A-8669-CAC391D92360}" dt="2025-08-27T17:16:16.914" v="3251" actId="404"/>
          <ac:spMkLst>
            <pc:docMk/>
            <pc:sldMk cId="426011849" sldId="260"/>
            <ac:spMk id="9" creationId="{A9627A30-4326-3E2B-27DB-155E54D6FF70}"/>
          </ac:spMkLst>
        </pc:spChg>
        <pc:spChg chg="mod">
          <ac:chgData name="Selvaraj, James Alexandar" userId="037975ff-ecb2-40b7-872c-bf09681139c7" providerId="ADAL" clId="{B9EC5CDA-6CAA-4A2A-8669-CAC391D92360}" dt="2025-08-27T12:56:35.603" v="2877" actId="1035"/>
          <ac:spMkLst>
            <pc:docMk/>
            <pc:sldMk cId="426011849" sldId="260"/>
            <ac:spMk id="13" creationId="{564FB75B-B91B-B2C4-AF00-85813C1D04E2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9T07:25:25.407" v="5724" actId="20577"/>
        <pc:sldMkLst>
          <pc:docMk/>
          <pc:sldMk cId="2671444805" sldId="263"/>
        </pc:sldMkLst>
        <pc:spChg chg="mod">
          <ac:chgData name="Selvaraj, James Alexandar" userId="037975ff-ecb2-40b7-872c-bf09681139c7" providerId="ADAL" clId="{B9EC5CDA-6CAA-4A2A-8669-CAC391D92360}" dt="2025-08-24T07:53:45.204" v="2148" actId="20577"/>
          <ac:spMkLst>
            <pc:docMk/>
            <pc:sldMk cId="2671444805" sldId="263"/>
            <ac:spMk id="3" creationId="{E189BB6A-F23F-069E-EC10-6CA7AE838C0D}"/>
          </ac:spMkLst>
        </pc:spChg>
        <pc:spChg chg="mod">
          <ac:chgData name="Selvaraj, James Alexandar" userId="037975ff-ecb2-40b7-872c-bf09681139c7" providerId="ADAL" clId="{B9EC5CDA-6CAA-4A2A-8669-CAC391D92360}" dt="2025-08-24T07:54:12.889" v="2156" actId="20577"/>
          <ac:spMkLst>
            <pc:docMk/>
            <pc:sldMk cId="2671444805" sldId="263"/>
            <ac:spMk id="4" creationId="{8D804591-EAFD-EA9E-C34B-00B3EDD91DC5}"/>
          </ac:spMkLst>
        </pc:spChg>
        <pc:spChg chg="mod">
          <ac:chgData name="Selvaraj, James Alexandar" userId="037975ff-ecb2-40b7-872c-bf09681139c7" providerId="ADAL" clId="{B9EC5CDA-6CAA-4A2A-8669-CAC391D92360}" dt="2025-08-28T14:44:24.444" v="4977" actId="404"/>
          <ac:spMkLst>
            <pc:docMk/>
            <pc:sldMk cId="2671444805" sldId="263"/>
            <ac:spMk id="5" creationId="{38E110C8-53A7-73A3-1D87-EFF65AD1A878}"/>
          </ac:spMkLst>
        </pc:spChg>
        <pc:spChg chg="mod">
          <ac:chgData name="Selvaraj, James Alexandar" userId="037975ff-ecb2-40b7-872c-bf09681139c7" providerId="ADAL" clId="{B9EC5CDA-6CAA-4A2A-8669-CAC391D92360}" dt="2025-08-28T14:48:58.967" v="5302" actId="20577"/>
          <ac:spMkLst>
            <pc:docMk/>
            <pc:sldMk cId="2671444805" sldId="263"/>
            <ac:spMk id="7" creationId="{1B4559AE-552C-BFA9-EBAC-91F59C938ED4}"/>
          </ac:spMkLst>
        </pc:spChg>
        <pc:spChg chg="mod">
          <ac:chgData name="Selvaraj, James Alexandar" userId="037975ff-ecb2-40b7-872c-bf09681139c7" providerId="ADAL" clId="{B9EC5CDA-6CAA-4A2A-8669-CAC391D92360}" dt="2025-08-29T07:25:25.407" v="5724" actId="20577"/>
          <ac:spMkLst>
            <pc:docMk/>
            <pc:sldMk cId="2671444805" sldId="263"/>
            <ac:spMk id="8" creationId="{04B44B2A-5380-8449-04D8-56DAD211FDF6}"/>
          </ac:spMkLst>
        </pc:spChg>
        <pc:spChg chg="mod">
          <ac:chgData name="Selvaraj, James Alexandar" userId="037975ff-ecb2-40b7-872c-bf09681139c7" providerId="ADAL" clId="{B9EC5CDA-6CAA-4A2A-8669-CAC391D92360}" dt="2025-08-28T14:46:36.361" v="5114" actId="20577"/>
          <ac:spMkLst>
            <pc:docMk/>
            <pc:sldMk cId="2671444805" sldId="263"/>
            <ac:spMk id="11" creationId="{15175847-DD26-9CA1-1A79-DC9C09292F28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9T08:54:35.907" v="6751" actId="1035"/>
        <pc:sldMkLst>
          <pc:docMk/>
          <pc:sldMk cId="2865291544" sldId="264"/>
        </pc:sldMkLst>
        <pc:spChg chg="mod">
          <ac:chgData name="Selvaraj, James Alexandar" userId="037975ff-ecb2-40b7-872c-bf09681139c7" providerId="ADAL" clId="{B9EC5CDA-6CAA-4A2A-8669-CAC391D92360}" dt="2025-08-24T07:54:35.839" v="2179" actId="20577"/>
          <ac:spMkLst>
            <pc:docMk/>
            <pc:sldMk cId="2865291544" sldId="264"/>
            <ac:spMk id="3" creationId="{0E356AFE-5D75-4EA1-BDEF-5DAB5536F72C}"/>
          </ac:spMkLst>
        </pc:spChg>
        <pc:spChg chg="mod">
          <ac:chgData name="Selvaraj, James Alexandar" userId="037975ff-ecb2-40b7-872c-bf09681139c7" providerId="ADAL" clId="{B9EC5CDA-6CAA-4A2A-8669-CAC391D92360}" dt="2025-08-24T07:55:19.664" v="2193" actId="20577"/>
          <ac:spMkLst>
            <pc:docMk/>
            <pc:sldMk cId="2865291544" sldId="264"/>
            <ac:spMk id="4" creationId="{62BE13D6-6FC3-3BBD-7BB6-D41C981656D6}"/>
          </ac:spMkLst>
        </pc:spChg>
        <pc:spChg chg="mod">
          <ac:chgData name="Selvaraj, James Alexandar" userId="037975ff-ecb2-40b7-872c-bf09681139c7" providerId="ADAL" clId="{B9EC5CDA-6CAA-4A2A-8669-CAC391D92360}" dt="2025-08-29T07:29:54.854" v="5930" actId="1036"/>
          <ac:spMkLst>
            <pc:docMk/>
            <pc:sldMk cId="2865291544" sldId="264"/>
            <ac:spMk id="5" creationId="{072CC7CE-0E36-97F8-92A2-A869440D9580}"/>
          </ac:spMkLst>
        </pc:spChg>
        <pc:spChg chg="mod">
          <ac:chgData name="Selvaraj, James Alexandar" userId="037975ff-ecb2-40b7-872c-bf09681139c7" providerId="ADAL" clId="{B9EC5CDA-6CAA-4A2A-8669-CAC391D92360}" dt="2025-08-29T07:51:12.881" v="6265" actId="1035"/>
          <ac:spMkLst>
            <pc:docMk/>
            <pc:sldMk cId="2865291544" sldId="264"/>
            <ac:spMk id="6" creationId="{55B5E207-D6FD-5339-BD45-6270FD55F152}"/>
          </ac:spMkLst>
        </pc:spChg>
        <pc:spChg chg="mod">
          <ac:chgData name="Selvaraj, James Alexandar" userId="037975ff-ecb2-40b7-872c-bf09681139c7" providerId="ADAL" clId="{B9EC5CDA-6CAA-4A2A-8669-CAC391D92360}" dt="2025-08-29T07:46:23.661" v="6082" actId="20577"/>
          <ac:spMkLst>
            <pc:docMk/>
            <pc:sldMk cId="2865291544" sldId="264"/>
            <ac:spMk id="10" creationId="{F6617AFA-741C-E7F0-58CA-19ED84BB6DC5}"/>
          </ac:spMkLst>
        </pc:spChg>
        <pc:spChg chg="mod">
          <ac:chgData name="Selvaraj, James Alexandar" userId="037975ff-ecb2-40b7-872c-bf09681139c7" providerId="ADAL" clId="{B9EC5CDA-6CAA-4A2A-8669-CAC391D92360}" dt="2025-08-29T08:54:35.907" v="6751" actId="1035"/>
          <ac:spMkLst>
            <pc:docMk/>
            <pc:sldMk cId="2865291544" sldId="264"/>
            <ac:spMk id="12" creationId="{A98257A1-0A1B-C054-AB04-325A7C8990FB}"/>
          </ac:spMkLst>
        </pc:spChg>
        <pc:spChg chg="mod">
          <ac:chgData name="Selvaraj, James Alexandar" userId="037975ff-ecb2-40b7-872c-bf09681139c7" providerId="ADAL" clId="{B9EC5CDA-6CAA-4A2A-8669-CAC391D92360}" dt="2025-08-29T08:48:34.299" v="6726" actId="404"/>
          <ac:spMkLst>
            <pc:docMk/>
            <pc:sldMk cId="2865291544" sldId="264"/>
            <ac:spMk id="13" creationId="{A4322A79-32E4-C75B-E9DF-7105FCE5B0D2}"/>
          </ac:spMkLst>
        </pc:spChg>
      </pc:sldChg>
      <pc:sldChg chg="del">
        <pc:chgData name="Selvaraj, James Alexandar" userId="037975ff-ecb2-40b7-872c-bf09681139c7" providerId="ADAL" clId="{B9EC5CDA-6CAA-4A2A-8669-CAC391D92360}" dt="2025-08-27T17:44:16.354" v="4162" actId="47"/>
        <pc:sldMkLst>
          <pc:docMk/>
          <pc:sldMk cId="2137193298" sldId="295"/>
        </pc:sldMkLst>
      </pc:sldChg>
      <pc:sldChg chg="del">
        <pc:chgData name="Selvaraj, James Alexandar" userId="037975ff-ecb2-40b7-872c-bf09681139c7" providerId="ADAL" clId="{B9EC5CDA-6CAA-4A2A-8669-CAC391D92360}" dt="2025-08-27T17:44:14.427" v="4161" actId="47"/>
        <pc:sldMkLst>
          <pc:docMk/>
          <pc:sldMk cId="1905001653" sldId="296"/>
        </pc:sldMkLst>
      </pc:sldChg>
      <pc:sldChg chg="modSp mod">
        <pc:chgData name="Selvaraj, James Alexandar" userId="037975ff-ecb2-40b7-872c-bf09681139c7" providerId="ADAL" clId="{B9EC5CDA-6CAA-4A2A-8669-CAC391D92360}" dt="2025-08-24T07:53:19.215" v="2120" actId="1035"/>
        <pc:sldMkLst>
          <pc:docMk/>
          <pc:sldMk cId="2548797441" sldId="297"/>
        </pc:sldMkLst>
        <pc:spChg chg="mod">
          <ac:chgData name="Selvaraj, James Alexandar" userId="037975ff-ecb2-40b7-872c-bf09681139c7" providerId="ADAL" clId="{B9EC5CDA-6CAA-4A2A-8669-CAC391D92360}" dt="2025-08-24T07:53:19.215" v="2120" actId="1035"/>
          <ac:spMkLst>
            <pc:docMk/>
            <pc:sldMk cId="2548797441" sldId="297"/>
            <ac:spMk id="3" creationId="{7110946B-3519-99BA-29C4-4A2849C54466}"/>
          </ac:spMkLst>
        </pc:spChg>
      </pc:sldChg>
      <pc:sldChg chg="modSp mod modAnim">
        <pc:chgData name="Selvaraj, James Alexandar" userId="037975ff-ecb2-40b7-872c-bf09681139c7" providerId="ADAL" clId="{B9EC5CDA-6CAA-4A2A-8669-CAC391D92360}" dt="2025-08-29T08:52:37.462" v="6743" actId="404"/>
        <pc:sldMkLst>
          <pc:docMk/>
          <pc:sldMk cId="2574456547" sldId="299"/>
        </pc:sldMkLst>
        <pc:spChg chg="mod">
          <ac:chgData name="Selvaraj, James Alexandar" userId="037975ff-ecb2-40b7-872c-bf09681139c7" providerId="ADAL" clId="{B9EC5CDA-6CAA-4A2A-8669-CAC391D92360}" dt="2025-08-24T07:52:01.592" v="2051" actId="20577"/>
          <ac:spMkLst>
            <pc:docMk/>
            <pc:sldMk cId="2574456547" sldId="299"/>
            <ac:spMk id="3" creationId="{F40B7445-2B50-1805-96F0-C4FCEC9677D7}"/>
          </ac:spMkLst>
        </pc:spChg>
        <pc:spChg chg="mod">
          <ac:chgData name="Selvaraj, James Alexandar" userId="037975ff-ecb2-40b7-872c-bf09681139c7" providerId="ADAL" clId="{B9EC5CDA-6CAA-4A2A-8669-CAC391D92360}" dt="2025-08-24T07:52:46.270" v="2071" actId="14100"/>
          <ac:spMkLst>
            <pc:docMk/>
            <pc:sldMk cId="2574456547" sldId="299"/>
            <ac:spMk id="4" creationId="{9FF16CC9-A23D-ABF0-59BA-9D8123E6CE16}"/>
          </ac:spMkLst>
        </pc:spChg>
        <pc:spChg chg="mod">
          <ac:chgData name="Selvaraj, James Alexandar" userId="037975ff-ecb2-40b7-872c-bf09681139c7" providerId="ADAL" clId="{B9EC5CDA-6CAA-4A2A-8669-CAC391D92360}" dt="2025-08-27T17:27:05.726" v="3785" actId="1036"/>
          <ac:spMkLst>
            <pc:docMk/>
            <pc:sldMk cId="2574456547" sldId="299"/>
            <ac:spMk id="5" creationId="{4DF255F5-1EA7-F436-221D-4914C9B088F8}"/>
          </ac:spMkLst>
        </pc:spChg>
        <pc:spChg chg="mod">
          <ac:chgData name="Selvaraj, James Alexandar" userId="037975ff-ecb2-40b7-872c-bf09681139c7" providerId="ADAL" clId="{B9EC5CDA-6CAA-4A2A-8669-CAC391D92360}" dt="2025-08-27T17:27:12.235" v="3793" actId="1035"/>
          <ac:spMkLst>
            <pc:docMk/>
            <pc:sldMk cId="2574456547" sldId="299"/>
            <ac:spMk id="7" creationId="{711358C4-E09E-947A-557A-3429BE440A6D}"/>
          </ac:spMkLst>
        </pc:spChg>
        <pc:spChg chg="mod">
          <ac:chgData name="Selvaraj, James Alexandar" userId="037975ff-ecb2-40b7-872c-bf09681139c7" providerId="ADAL" clId="{B9EC5CDA-6CAA-4A2A-8669-CAC391D92360}" dt="2025-08-27T17:27:10.219" v="3788" actId="1035"/>
          <ac:spMkLst>
            <pc:docMk/>
            <pc:sldMk cId="2574456547" sldId="299"/>
            <ac:spMk id="9" creationId="{036F4C30-B142-8078-0C5D-63421DFBA7FC}"/>
          </ac:spMkLst>
        </pc:spChg>
        <pc:graphicFrameChg chg="mod modGraphic">
          <ac:chgData name="Selvaraj, James Alexandar" userId="037975ff-ecb2-40b7-872c-bf09681139c7" providerId="ADAL" clId="{B9EC5CDA-6CAA-4A2A-8669-CAC391D92360}" dt="2025-08-29T08:52:37.462" v="6743" actId="404"/>
          <ac:graphicFrameMkLst>
            <pc:docMk/>
            <pc:sldMk cId="2574456547" sldId="299"/>
            <ac:graphicFrameMk id="2" creationId="{AF66357F-32DA-7C3F-B564-C75ADB66B559}"/>
          </ac:graphicFrameMkLst>
        </pc:graphicFrameChg>
      </pc:sldChg>
      <pc:sldChg chg="modSp mod">
        <pc:chgData name="Selvaraj, James Alexandar" userId="037975ff-ecb2-40b7-872c-bf09681139c7" providerId="ADAL" clId="{B9EC5CDA-6CAA-4A2A-8669-CAC391D92360}" dt="2025-08-24T07:14:23.694" v="157" actId="20577"/>
        <pc:sldMkLst>
          <pc:docMk/>
          <pc:sldMk cId="195006286" sldId="300"/>
        </pc:sldMkLst>
        <pc:spChg chg="mod">
          <ac:chgData name="Selvaraj, James Alexandar" userId="037975ff-ecb2-40b7-872c-bf09681139c7" providerId="ADAL" clId="{B9EC5CDA-6CAA-4A2A-8669-CAC391D92360}" dt="2025-08-24T07:14:23.694" v="157" actId="20577"/>
          <ac:spMkLst>
            <pc:docMk/>
            <pc:sldMk cId="195006286" sldId="300"/>
            <ac:spMk id="5" creationId="{BAC19563-8DF7-7D78-36CE-15AD98D8D9D5}"/>
          </ac:spMkLst>
        </pc:spChg>
      </pc:sldChg>
      <pc:sldChg chg="modSp add del mod">
        <pc:chgData name="Selvaraj, James Alexandar" userId="037975ff-ecb2-40b7-872c-bf09681139c7" providerId="ADAL" clId="{B9EC5CDA-6CAA-4A2A-8669-CAC391D92360}" dt="2025-08-24T07:36:27.795" v="1090" actId="2890"/>
        <pc:sldMkLst>
          <pc:docMk/>
          <pc:sldMk cId="198233332" sldId="30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A2CE4-820D-4773-9B0B-1471AEB8FA08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B2DA5BA-FBCE-4E02-8876-620F68596D9A}">
      <dgm:prSet custT="1"/>
      <dgm:spPr>
        <a:solidFill>
          <a:schemeClr val="accent5"/>
        </a:solidFill>
      </dgm:spPr>
      <dgm:t>
        <a:bodyPr/>
        <a:lstStyle/>
        <a:p>
          <a:r>
            <a:rPr lang="en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,];uNtyu;fs; vd;d nra;a Ntz;Lnkd;W Njtd; $Wfpwhu;?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3B4D0A9B-67B9-4CA3-90D4-344E979E3A34}" type="parTrans" cxnId="{1A6288D7-7D17-4022-B2D1-93711EA192A5}">
      <dgm:prSet/>
      <dgm:spPr/>
      <dgm:t>
        <a:bodyPr/>
        <a:lstStyle/>
        <a:p>
          <a:endParaRPr lang="es-ES" sz="1800"/>
        </a:p>
      </dgm:t>
    </dgm:pt>
    <dgm:pt modelId="{DA4E8E4A-4E13-4AA2-B768-6BADE167FFEB}" type="sibTrans" cxnId="{1A6288D7-7D17-4022-B2D1-93711EA192A5}">
      <dgm:prSet/>
      <dgm:spPr/>
      <dgm:t>
        <a:bodyPr/>
        <a:lstStyle/>
        <a:p>
          <a:endParaRPr lang="es-ES" sz="1800"/>
        </a:p>
      </dgm:t>
    </dgm:pt>
    <dgm:pt modelId="{21A964F0-8882-4BAA-A831-CEC102C2B268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400" b="1" dirty="0">
              <a:latin typeface="Tamil Bible" pitchFamily="2" charset="0"/>
            </a:rPr>
            <a:t>NjtDila rj;jj;ij NfSq;fs;</a:t>
          </a:r>
          <a:r>
            <a:rPr lang="en" sz="1400" b="1" dirty="0"/>
            <a:t>, </a:t>
          </a:r>
          <a:r>
            <a:rPr lang="en" sz="1400" b="1" dirty="0">
              <a:latin typeface="Tamil Bible" pitchFamily="2" charset="0"/>
            </a:rPr>
            <a:t>cq;fSila rj;J</a:t>
          </a:r>
          <a:r>
            <a:rPr lang="en-US" sz="1400" b="1" dirty="0">
              <a:latin typeface="Tamil Bible" pitchFamily="2" charset="0"/>
            </a:rPr>
            <a:t>U</a:t>
          </a:r>
          <a:r>
            <a:rPr lang="en" sz="1400" b="1" dirty="0">
              <a:latin typeface="Tamil Bible" pitchFamily="2" charset="0"/>
            </a:rPr>
            <a:t>f;fSf;F mtu; rj;JUthapUg;ghu; </a:t>
          </a:r>
          <a:r>
            <a:rPr lang="en" sz="1400" b="1" dirty="0"/>
            <a:t> </a:t>
          </a:r>
          <a:br>
            <a:rPr lang="es-ES" sz="1400" b="1" dirty="0"/>
          </a:br>
          <a:r>
            <a:rPr lang="en" sz="1400" b="1" dirty="0"/>
            <a:t>(23:21-22)</a:t>
          </a:r>
          <a:endParaRPr lang="es-ES" sz="1400" dirty="0"/>
        </a:p>
      </dgm:t>
    </dgm:pt>
    <dgm:pt modelId="{089996DA-B84F-4ABF-9F03-88D7C9F68F4F}" type="parTrans" cxnId="{EFE3C521-9515-4D1D-8E5B-101838DD26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B6C6359-7C9F-4DCD-8817-9FF42ECBBB34}" type="sibTrans" cxnId="{EFE3C521-9515-4D1D-8E5B-101838DD267C}">
      <dgm:prSet/>
      <dgm:spPr/>
      <dgm:t>
        <a:bodyPr/>
        <a:lstStyle/>
        <a:p>
          <a:endParaRPr lang="es-ES" sz="1800"/>
        </a:p>
      </dgm:t>
    </dgm:pt>
    <dgm:pt modelId="{93D76C7D-DECD-46DA-B28A-00E6881A9FCD}">
      <dgm:prSet custT="1"/>
      <dgm:spPr>
        <a:solidFill>
          <a:srgbClr val="CCFF99"/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600" b="1" dirty="0">
              <a:latin typeface="Tamil Bible" pitchFamily="2" charset="0"/>
            </a:rPr>
            <a:t>NjtDf;F kl;LNk Nrit nra;Aq;fs;&gt; mg;NghJ mtu; vy;yh Neha;fisAk; ePf;Fthu;</a:t>
          </a:r>
          <a:r>
            <a:rPr lang="en" sz="1600" b="1" dirty="0"/>
            <a:t>(23:24-26)</a:t>
          </a:r>
          <a:endParaRPr lang="es-ES" sz="1600" dirty="0"/>
        </a:p>
      </dgm:t>
    </dgm:pt>
    <dgm:pt modelId="{79C790E7-9EBD-469E-B5B5-B207A4C3C0B6}" type="parTrans" cxnId="{0D1A3DAE-4825-4A0F-8D40-94D7720EB93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0A91FBC3-7B67-499F-B3A9-B795A3BF65FC}" type="sibTrans" cxnId="{0D1A3DAE-4825-4A0F-8D40-94D7720EB93C}">
      <dgm:prSet/>
      <dgm:spPr/>
      <dgm:t>
        <a:bodyPr/>
        <a:lstStyle/>
        <a:p>
          <a:endParaRPr lang="es-ES" sz="1800"/>
        </a:p>
      </dgm:t>
    </dgm:pt>
    <dgm:pt modelId="{A5B6EAD1-7EAA-4808-8F27-F0A69B92EFA9}">
      <dgm:prSet custT="1"/>
      <dgm:spPr>
        <a:solidFill>
          <a:schemeClr val="bg2"/>
        </a:solidFill>
        <a:ln>
          <a:solidFill>
            <a:schemeClr val="accent5"/>
          </a:solidFill>
        </a:ln>
      </dgm:spPr>
      <dgm:t>
        <a:bodyPr/>
        <a:lstStyle/>
        <a:p>
          <a:r>
            <a:rPr lang="en" sz="1600" b="1" dirty="0">
              <a:latin typeface="Tamil Bible" pitchFamily="2" charset="0"/>
            </a:rPr>
            <a:t>fhdhdpau;fSld; ve;j cld;gbf;ifiaAk; nra;ahky;&gt; mtu;fSila nja;tq;fis tzq;fhky; ,Uf;f Ntz;Lk;</a:t>
          </a:r>
          <a:r>
            <a:rPr lang="en" sz="1600" b="1" dirty="0"/>
            <a:t>(23:32-33)</a:t>
          </a:r>
          <a:endParaRPr lang="es-ES" sz="1600" dirty="0"/>
        </a:p>
      </dgm:t>
    </dgm:pt>
    <dgm:pt modelId="{31FE02D1-CD2F-4676-8F1E-8BD2D0F7C9A7}" type="parTrans" cxnId="{BE2E1418-ACAF-45F0-AB69-C246C8C893F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s-ES" sz="1800"/>
        </a:p>
      </dgm:t>
    </dgm:pt>
    <dgm:pt modelId="{14692E7D-D8C8-4B44-A41B-4009ACFB7321}" type="sibTrans" cxnId="{BE2E1418-ACAF-45F0-AB69-C246C8C893FB}">
      <dgm:prSet/>
      <dgm:spPr/>
      <dgm:t>
        <a:bodyPr/>
        <a:lstStyle/>
        <a:p>
          <a:endParaRPr lang="es-ES" sz="1800"/>
        </a:p>
      </dgm:t>
    </dgm:pt>
    <dgm:pt modelId="{036C6CA5-7494-428E-8635-334B835ED6FB}">
      <dgm:prSet custT="1"/>
      <dgm:spPr>
        <a:solidFill>
          <a:srgbClr val="0070C0"/>
        </a:solidFill>
      </dgm:spPr>
      <dgm:t>
        <a:bodyPr/>
        <a:lstStyle/>
        <a:p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Njtd; jhk; vd;d nra;ag; Nghfpwhu; vd;W ,];uNtyu;fSf;F $Wfpwhu;?</a:t>
          </a:r>
          <a:endParaRPr lang="es-E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gm:t>
    </dgm:pt>
    <dgm:pt modelId="{3EF1D91F-37EF-422B-9C15-0D0BDB535ACC}" type="parTrans" cxnId="{28ADD609-94F8-4604-BA6C-150440E38AB5}">
      <dgm:prSet/>
      <dgm:spPr/>
      <dgm:t>
        <a:bodyPr/>
        <a:lstStyle/>
        <a:p>
          <a:endParaRPr lang="es-ES" sz="1800"/>
        </a:p>
      </dgm:t>
    </dgm:pt>
    <dgm:pt modelId="{28D23280-2CB7-4DF8-970F-232EF986C26D}" type="sibTrans" cxnId="{28ADD609-94F8-4604-BA6C-150440E38AB5}">
      <dgm:prSet/>
      <dgm:spPr/>
      <dgm:t>
        <a:bodyPr/>
        <a:lstStyle/>
        <a:p>
          <a:endParaRPr lang="es-ES" sz="1800"/>
        </a:p>
      </dgm:t>
    </dgm:pt>
    <dgm:pt modelId="{C4316A83-495C-46A9-95E9-2F999EB778EF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>
              <a:latin typeface="Tamil Bible" pitchFamily="2" charset="0"/>
            </a:rPr>
            <a:t>mtu;fis ghJf;fhf;fTk;&gt; mtu;fis ghJfhg;Gf;Fs; nfhz;L tuTk; mtu; jk;Kila J}jid mDg;Gthu;</a:t>
          </a:r>
          <a:r>
            <a:rPr lang="en" sz="1800" b="1" dirty="0"/>
            <a:t>(23:20)</a:t>
          </a:r>
          <a:endParaRPr lang="es-ES" sz="1800" dirty="0"/>
        </a:p>
      </dgm:t>
    </dgm:pt>
    <dgm:pt modelId="{9E27533A-37A8-4A4D-B6F8-984038CA4D82}" type="parTrans" cxnId="{534FA406-97CF-4020-872C-5E51E269529D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FA64988B-5484-4BB1-B94D-5228F4ED0D00}" type="sibTrans" cxnId="{534FA406-97CF-4020-872C-5E51E269529D}">
      <dgm:prSet/>
      <dgm:spPr/>
      <dgm:t>
        <a:bodyPr/>
        <a:lstStyle/>
        <a:p>
          <a:endParaRPr lang="es-ES" sz="1800"/>
        </a:p>
      </dgm:t>
    </dgm:pt>
    <dgm:pt modelId="{E869DC71-7944-4D39-914A-68D61C319145}">
      <dgm:prSet custT="1"/>
      <dgm:spPr>
        <a:solidFill>
          <a:schemeClr val="accent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>
              <a:latin typeface="Tamil Bible" pitchFamily="2" charset="0"/>
            </a:rPr>
            <a:t>NjtJ}jd; mtu;fSf;F Kd;ghf nrd;W mtu;fis fhdhDf;F mioj;J nry;thu;</a:t>
          </a:r>
          <a:r>
            <a:rPr lang="en" sz="1800" b="1" dirty="0"/>
            <a:t> (23:23)</a:t>
          </a:r>
          <a:endParaRPr lang="es-ES" sz="1800" dirty="0"/>
        </a:p>
      </dgm:t>
    </dgm:pt>
    <dgm:pt modelId="{7E6F50D8-AD45-4642-9A68-C3BB64BB8DEB}" type="parTrans" cxnId="{FD2794E8-DA13-42CE-8956-E0D416BCB93C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93AC1619-555B-4E09-A341-05D3A6BA02E8}" type="sibTrans" cxnId="{FD2794E8-DA13-42CE-8956-E0D416BCB93C}">
      <dgm:prSet/>
      <dgm:spPr/>
      <dgm:t>
        <a:bodyPr/>
        <a:lstStyle/>
        <a:p>
          <a:endParaRPr lang="es-ES" sz="1800"/>
        </a:p>
      </dgm:t>
    </dgm:pt>
    <dgm:pt modelId="{86E79D34-A1D5-4192-91E0-0D4C4FD5D8C2}">
      <dgm:prSet custT="1"/>
      <dgm:spPr>
        <a:solidFill>
          <a:srgbClr val="E2CFF1"/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>
              <a:latin typeface="Tamil Bible" pitchFamily="2" charset="0"/>
            </a:rPr>
            <a:t>mtu; me;j Fbkf;fSf;F gaq;fuj;ij mDg;Gthu;</a:t>
          </a:r>
          <a:r>
            <a:rPr lang="en" sz="1800" b="1" dirty="0"/>
            <a:t> (23:27)</a:t>
          </a:r>
          <a:endParaRPr lang="es-ES" sz="1800" dirty="0"/>
        </a:p>
      </dgm:t>
    </dgm:pt>
    <dgm:pt modelId="{7CBD58EF-DE8F-436E-9BB8-308F2E665A44}" type="parTrans" cxnId="{0FA30892-8462-4E2E-B349-FDC6A3753A41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2A80BBE1-3413-4E70-9918-4B0400B5F2EB}" type="sibTrans" cxnId="{0FA30892-8462-4E2E-B349-FDC6A3753A41}">
      <dgm:prSet/>
      <dgm:spPr/>
      <dgm:t>
        <a:bodyPr/>
        <a:lstStyle/>
        <a:p>
          <a:endParaRPr lang="es-ES" sz="1800"/>
        </a:p>
      </dgm:t>
    </dgm:pt>
    <dgm:pt modelId="{EF5E6CE9-1195-48C3-A6A3-296EC27490AA}">
      <dgm:prSet custT="1"/>
      <dgm:spPr>
        <a:solidFill>
          <a:srgbClr val="FFD961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sz="1800" b="1" dirty="0">
              <a:latin typeface="Tamil Bible" pitchFamily="2" charset="0"/>
            </a:rPr>
            <a:t>m</a:t>
          </a:r>
          <a:r>
            <a:rPr lang="en" sz="1800" b="1" dirty="0">
              <a:latin typeface="Tamil Bible" pitchFamily="2" charset="0"/>
            </a:rPr>
            <a:t>tu;fis tpul;l mtu; Fstpfis mDg;Gthu;</a:t>
          </a:r>
          <a:r>
            <a:rPr lang="en" sz="1800" b="1" dirty="0"/>
            <a:t>(23:28)</a:t>
          </a:r>
          <a:endParaRPr lang="es-ES" sz="1800" dirty="0"/>
        </a:p>
      </dgm:t>
    </dgm:pt>
    <dgm:pt modelId="{36A0B609-28D6-48BA-BB22-42F31E30CAFF}" type="parTrans" cxnId="{91CA50FC-48FE-4653-AF5D-A9043154ADD9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A45BB5F0-CC6F-4BDE-B986-FE70DE3861C9}" type="sibTrans" cxnId="{91CA50FC-48FE-4653-AF5D-A9043154ADD9}">
      <dgm:prSet/>
      <dgm:spPr/>
      <dgm:t>
        <a:bodyPr/>
        <a:lstStyle/>
        <a:p>
          <a:endParaRPr lang="es-ES" sz="1800"/>
        </a:p>
      </dgm:t>
    </dgm:pt>
    <dgm:pt modelId="{3D05D016-7CA9-4326-9B9D-832F9F356EF5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800" b="1" dirty="0">
              <a:latin typeface="Tamil Bible" pitchFamily="2" charset="0"/>
            </a:rPr>
            <a:t>mtu; mtu;fis gbg;gbahf tpul;Lthu;</a:t>
          </a:r>
          <a:r>
            <a:rPr lang="en" sz="1800" b="1" dirty="0"/>
            <a:t>(23:29-30)</a:t>
          </a:r>
          <a:endParaRPr lang="es-ES" sz="1800" dirty="0"/>
        </a:p>
      </dgm:t>
    </dgm:pt>
    <dgm:pt modelId="{8D437A1E-1D6B-4046-AC0D-44AE760FF216}" type="parTrans" cxnId="{784B642D-9731-444A-9BD1-444A62EA91B4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6D8748AB-A606-4B81-8392-65078D5462F2}" type="sibTrans" cxnId="{784B642D-9731-444A-9BD1-444A62EA91B4}">
      <dgm:prSet/>
      <dgm:spPr/>
      <dgm:t>
        <a:bodyPr/>
        <a:lstStyle/>
        <a:p>
          <a:endParaRPr lang="es-ES" sz="1800"/>
        </a:p>
      </dgm:t>
    </dgm:pt>
    <dgm:pt modelId="{8241A0F5-175F-4221-BED8-4DDFE93C2C7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en" sz="1600" b="1" dirty="0">
              <a:latin typeface="Tamil Bible" pitchFamily="2" charset="0"/>
            </a:rPr>
            <a:t>kj;jpa jiuf;fly; Kjy; Igpuhj;J ejptiu mtu;fs; Mjpf;fk; nrYj;Jk;tiu mtu; mtu;fis ,];uNtyuplk; xg;gilg;ghu;</a:t>
          </a:r>
          <a:r>
            <a:rPr lang="en" sz="1600" b="1" dirty="0"/>
            <a:t> (23:31)</a:t>
          </a:r>
          <a:endParaRPr lang="es-ES" sz="1600" dirty="0"/>
        </a:p>
      </dgm:t>
    </dgm:pt>
    <dgm:pt modelId="{CBA97E23-1816-49F9-AB4D-1A83F2CD4DAA}" type="parTrans" cxnId="{601FBA0B-0C98-406B-9C60-D49FE76034F2}">
      <dgm:prSet/>
      <dgm:spPr>
        <a:ln>
          <a:solidFill>
            <a:srgbClr val="0070C0"/>
          </a:solidFill>
        </a:ln>
      </dgm:spPr>
      <dgm:t>
        <a:bodyPr/>
        <a:lstStyle/>
        <a:p>
          <a:endParaRPr lang="es-ES" sz="1800"/>
        </a:p>
      </dgm:t>
    </dgm:pt>
    <dgm:pt modelId="{CCB9AC84-E446-4ED4-BDDE-32FB38DFACD1}" type="sibTrans" cxnId="{601FBA0B-0C98-406B-9C60-D49FE76034F2}">
      <dgm:prSet/>
      <dgm:spPr/>
      <dgm:t>
        <a:bodyPr/>
        <a:lstStyle/>
        <a:p>
          <a:endParaRPr lang="es-ES" sz="1800"/>
        </a:p>
      </dgm:t>
    </dgm:pt>
    <dgm:pt modelId="{7495F440-6AF5-473F-80B9-93F70FFED350}" type="pres">
      <dgm:prSet presAssocID="{B5DA2CE4-820D-4773-9B0B-1471AEB8FA0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8A6AB9-02CA-45CD-B8DA-9F6E4197E763}" type="pres">
      <dgm:prSet presAssocID="{0B2DA5BA-FBCE-4E02-8876-620F68596D9A}" presName="root" presStyleCnt="0"/>
      <dgm:spPr/>
    </dgm:pt>
    <dgm:pt modelId="{49A1EB33-8399-475E-8BBF-6E7908F858A2}" type="pres">
      <dgm:prSet presAssocID="{0B2DA5BA-FBCE-4E02-8876-620F68596D9A}" presName="rootComposite" presStyleCnt="0"/>
      <dgm:spPr/>
    </dgm:pt>
    <dgm:pt modelId="{695BDC2E-B103-4AD5-8155-305CF6EDC473}" type="pres">
      <dgm:prSet presAssocID="{0B2DA5BA-FBCE-4E02-8876-620F68596D9A}" presName="rootText" presStyleLbl="node1" presStyleIdx="0" presStyleCnt="2" custScaleX="193337"/>
      <dgm:spPr/>
    </dgm:pt>
    <dgm:pt modelId="{354EF6AF-25E7-4455-A1BE-C588C709FC66}" type="pres">
      <dgm:prSet presAssocID="{0B2DA5BA-FBCE-4E02-8876-620F68596D9A}" presName="rootConnector" presStyleLbl="node1" presStyleIdx="0" presStyleCnt="2"/>
      <dgm:spPr/>
    </dgm:pt>
    <dgm:pt modelId="{97EC305F-93A6-468E-9515-D0C63D1C1CCA}" type="pres">
      <dgm:prSet presAssocID="{0B2DA5BA-FBCE-4E02-8876-620F68596D9A}" presName="childShape" presStyleCnt="0"/>
      <dgm:spPr/>
    </dgm:pt>
    <dgm:pt modelId="{764F3D33-8790-42F3-A612-9A10B698F301}" type="pres">
      <dgm:prSet presAssocID="{089996DA-B84F-4ABF-9F03-88D7C9F68F4F}" presName="Name13" presStyleLbl="parChTrans1D2" presStyleIdx="0" presStyleCnt="9"/>
      <dgm:spPr/>
    </dgm:pt>
    <dgm:pt modelId="{D9407576-407E-4898-AB8F-5D45BEFB68E4}" type="pres">
      <dgm:prSet presAssocID="{21A964F0-8882-4BAA-A831-CEC102C2B268}" presName="childText" presStyleLbl="bgAcc1" presStyleIdx="0" presStyleCnt="9" custScaleX="208690" custScaleY="234763">
        <dgm:presLayoutVars>
          <dgm:bulletEnabled val="1"/>
        </dgm:presLayoutVars>
      </dgm:prSet>
      <dgm:spPr/>
    </dgm:pt>
    <dgm:pt modelId="{646C048A-3FAC-4BFD-8BC1-3F55D6CA3F61}" type="pres">
      <dgm:prSet presAssocID="{79C790E7-9EBD-469E-B5B5-B207A4C3C0B6}" presName="Name13" presStyleLbl="parChTrans1D2" presStyleIdx="1" presStyleCnt="9"/>
      <dgm:spPr/>
    </dgm:pt>
    <dgm:pt modelId="{4B774A78-6B56-4815-99E0-F5274C4A6A11}" type="pres">
      <dgm:prSet presAssocID="{93D76C7D-DECD-46DA-B28A-00E6881A9FCD}" presName="childText" presStyleLbl="bgAcc1" presStyleIdx="1" presStyleCnt="9" custScaleX="208690" custScaleY="234763" custLinFactNeighborY="-6528">
        <dgm:presLayoutVars>
          <dgm:bulletEnabled val="1"/>
        </dgm:presLayoutVars>
      </dgm:prSet>
      <dgm:spPr/>
    </dgm:pt>
    <dgm:pt modelId="{2CAC2AF5-3F99-4D75-A510-79A9E815886C}" type="pres">
      <dgm:prSet presAssocID="{31FE02D1-CD2F-4676-8F1E-8BD2D0F7C9A7}" presName="Name13" presStyleLbl="parChTrans1D2" presStyleIdx="2" presStyleCnt="9"/>
      <dgm:spPr/>
    </dgm:pt>
    <dgm:pt modelId="{9145DD23-DA1E-4BCC-8EEF-E4D91923061A}" type="pres">
      <dgm:prSet presAssocID="{A5B6EAD1-7EAA-4808-8F27-F0A69B92EFA9}" presName="childText" presStyleLbl="bgAcc1" presStyleIdx="2" presStyleCnt="9" custScaleX="208690" custScaleY="252249" custLinFactNeighborY="-13056">
        <dgm:presLayoutVars>
          <dgm:bulletEnabled val="1"/>
        </dgm:presLayoutVars>
      </dgm:prSet>
      <dgm:spPr/>
    </dgm:pt>
    <dgm:pt modelId="{81D9290B-2B51-4300-9D97-BE3E64F9D10C}" type="pres">
      <dgm:prSet presAssocID="{036C6CA5-7494-428E-8635-334B835ED6FB}" presName="root" presStyleCnt="0"/>
      <dgm:spPr/>
    </dgm:pt>
    <dgm:pt modelId="{EDD9B341-BCE7-4CC4-9BCE-96A2000AD37A}" type="pres">
      <dgm:prSet presAssocID="{036C6CA5-7494-428E-8635-334B835ED6FB}" presName="rootComposite" presStyleCnt="0"/>
      <dgm:spPr/>
    </dgm:pt>
    <dgm:pt modelId="{2C16D801-25D9-476F-A96A-456EF4DC99BF}" type="pres">
      <dgm:prSet presAssocID="{036C6CA5-7494-428E-8635-334B835ED6FB}" presName="rootText" presStyleLbl="node1" presStyleIdx="1" presStyleCnt="2" custScaleX="221495"/>
      <dgm:spPr/>
    </dgm:pt>
    <dgm:pt modelId="{1251F9AB-3C11-429D-9E56-F34D7C3F1C72}" type="pres">
      <dgm:prSet presAssocID="{036C6CA5-7494-428E-8635-334B835ED6FB}" presName="rootConnector" presStyleLbl="node1" presStyleIdx="1" presStyleCnt="2"/>
      <dgm:spPr/>
    </dgm:pt>
    <dgm:pt modelId="{64AF1B67-0168-4C37-9E5F-AF30B33A22B6}" type="pres">
      <dgm:prSet presAssocID="{036C6CA5-7494-428E-8635-334B835ED6FB}" presName="childShape" presStyleCnt="0"/>
      <dgm:spPr/>
    </dgm:pt>
    <dgm:pt modelId="{48A48776-191B-4C31-B6FC-C0F773CE0533}" type="pres">
      <dgm:prSet presAssocID="{9E27533A-37A8-4A4D-B6F8-984038CA4D82}" presName="Name13" presStyleLbl="parChTrans1D2" presStyleIdx="3" presStyleCnt="9"/>
      <dgm:spPr/>
    </dgm:pt>
    <dgm:pt modelId="{F7C1F1C6-A3AB-475F-940D-3A1507501024}" type="pres">
      <dgm:prSet presAssocID="{C4316A83-495C-46A9-95E9-2F999EB778EF}" presName="childText" presStyleLbl="bgAcc1" presStyleIdx="3" presStyleCnt="9" custScaleX="309473" custScaleY="175029">
        <dgm:presLayoutVars>
          <dgm:bulletEnabled val="1"/>
        </dgm:presLayoutVars>
      </dgm:prSet>
      <dgm:spPr/>
    </dgm:pt>
    <dgm:pt modelId="{FC03CFAA-8D1B-4B4D-B6E7-202EB01B9AF3}" type="pres">
      <dgm:prSet presAssocID="{7E6F50D8-AD45-4642-9A68-C3BB64BB8DEB}" presName="Name13" presStyleLbl="parChTrans1D2" presStyleIdx="4" presStyleCnt="9"/>
      <dgm:spPr/>
    </dgm:pt>
    <dgm:pt modelId="{99EDFEB2-C2AF-4C3C-B0FD-8AEE31129811}" type="pres">
      <dgm:prSet presAssocID="{E869DC71-7944-4D39-914A-68D61C319145}" presName="childText" presStyleLbl="bgAcc1" presStyleIdx="4" presStyleCnt="9" custScaleX="309473" custScaleY="146020">
        <dgm:presLayoutVars>
          <dgm:bulletEnabled val="1"/>
        </dgm:presLayoutVars>
      </dgm:prSet>
      <dgm:spPr/>
    </dgm:pt>
    <dgm:pt modelId="{0B4D5CE0-CDE7-416B-8E23-2559268C5123}" type="pres">
      <dgm:prSet presAssocID="{7CBD58EF-DE8F-436E-9BB8-308F2E665A44}" presName="Name13" presStyleLbl="parChTrans1D2" presStyleIdx="5" presStyleCnt="9"/>
      <dgm:spPr/>
    </dgm:pt>
    <dgm:pt modelId="{18CAF239-D666-4C90-9356-52166A7FFF47}" type="pres">
      <dgm:prSet presAssocID="{86E79D34-A1D5-4192-91E0-0D4C4FD5D8C2}" presName="childText" presStyleLbl="bgAcc1" presStyleIdx="5" presStyleCnt="9" custScaleX="309473">
        <dgm:presLayoutVars>
          <dgm:bulletEnabled val="1"/>
        </dgm:presLayoutVars>
      </dgm:prSet>
      <dgm:spPr/>
    </dgm:pt>
    <dgm:pt modelId="{C9AD4B2F-B8D5-441A-822E-E35D0C26A0F9}" type="pres">
      <dgm:prSet presAssocID="{36A0B609-28D6-48BA-BB22-42F31E30CAFF}" presName="Name13" presStyleLbl="parChTrans1D2" presStyleIdx="6" presStyleCnt="9"/>
      <dgm:spPr/>
    </dgm:pt>
    <dgm:pt modelId="{F8EF12A8-565F-4E7E-8071-DBC89BD77DAF}" type="pres">
      <dgm:prSet presAssocID="{EF5E6CE9-1195-48C3-A6A3-296EC27490AA}" presName="childText" presStyleLbl="bgAcc1" presStyleIdx="6" presStyleCnt="9" custScaleX="309473">
        <dgm:presLayoutVars>
          <dgm:bulletEnabled val="1"/>
        </dgm:presLayoutVars>
      </dgm:prSet>
      <dgm:spPr/>
    </dgm:pt>
    <dgm:pt modelId="{B84EDD32-83AD-4C7B-8D37-09AEC8E052F9}" type="pres">
      <dgm:prSet presAssocID="{8D437A1E-1D6B-4046-AC0D-44AE760FF216}" presName="Name13" presStyleLbl="parChTrans1D2" presStyleIdx="7" presStyleCnt="9"/>
      <dgm:spPr/>
    </dgm:pt>
    <dgm:pt modelId="{A93570C0-6F11-4269-AD8B-EAEAD3CAC43D}" type="pres">
      <dgm:prSet presAssocID="{3D05D016-7CA9-4326-9B9D-832F9F356EF5}" presName="childText" presStyleLbl="bgAcc1" presStyleIdx="7" presStyleCnt="9" custScaleX="309473">
        <dgm:presLayoutVars>
          <dgm:bulletEnabled val="1"/>
        </dgm:presLayoutVars>
      </dgm:prSet>
      <dgm:spPr/>
    </dgm:pt>
    <dgm:pt modelId="{B18A2427-8B60-4E58-9E91-3D82907DCED2}" type="pres">
      <dgm:prSet presAssocID="{CBA97E23-1816-49F9-AB4D-1A83F2CD4DAA}" presName="Name13" presStyleLbl="parChTrans1D2" presStyleIdx="8" presStyleCnt="9"/>
      <dgm:spPr/>
    </dgm:pt>
    <dgm:pt modelId="{4F0F7B52-F75C-4B1B-BF43-CE7E0486CB0C}" type="pres">
      <dgm:prSet presAssocID="{8241A0F5-175F-4221-BED8-4DDFE93C2C79}" presName="childText" presStyleLbl="bgAcc1" presStyleIdx="8" presStyleCnt="9" custScaleX="309473" custScaleY="180546">
        <dgm:presLayoutVars>
          <dgm:bulletEnabled val="1"/>
        </dgm:presLayoutVars>
      </dgm:prSet>
      <dgm:spPr/>
    </dgm:pt>
  </dgm:ptLst>
  <dgm:cxnLst>
    <dgm:cxn modelId="{534FA406-97CF-4020-872C-5E51E269529D}" srcId="{036C6CA5-7494-428E-8635-334B835ED6FB}" destId="{C4316A83-495C-46A9-95E9-2F999EB778EF}" srcOrd="0" destOrd="0" parTransId="{9E27533A-37A8-4A4D-B6F8-984038CA4D82}" sibTransId="{FA64988B-5484-4BB1-B94D-5228F4ED0D00}"/>
    <dgm:cxn modelId="{28ADD609-94F8-4604-BA6C-150440E38AB5}" srcId="{B5DA2CE4-820D-4773-9B0B-1471AEB8FA08}" destId="{036C6CA5-7494-428E-8635-334B835ED6FB}" srcOrd="1" destOrd="0" parTransId="{3EF1D91F-37EF-422B-9C15-0D0BDB535ACC}" sibTransId="{28D23280-2CB7-4DF8-970F-232EF986C26D}"/>
    <dgm:cxn modelId="{601FBA0B-0C98-406B-9C60-D49FE76034F2}" srcId="{036C6CA5-7494-428E-8635-334B835ED6FB}" destId="{8241A0F5-175F-4221-BED8-4DDFE93C2C79}" srcOrd="5" destOrd="0" parTransId="{CBA97E23-1816-49F9-AB4D-1A83F2CD4DAA}" sibTransId="{CCB9AC84-E446-4ED4-BDDE-32FB38DFACD1}"/>
    <dgm:cxn modelId="{E2851215-CE9F-40D9-A84E-883F9F2544B8}" type="presOf" srcId="{8241A0F5-175F-4221-BED8-4DDFE93C2C79}" destId="{4F0F7B52-F75C-4B1B-BF43-CE7E0486CB0C}" srcOrd="0" destOrd="0" presId="urn:microsoft.com/office/officeart/2005/8/layout/hierarchy3"/>
    <dgm:cxn modelId="{BE2E1418-ACAF-45F0-AB69-C246C8C893FB}" srcId="{0B2DA5BA-FBCE-4E02-8876-620F68596D9A}" destId="{A5B6EAD1-7EAA-4808-8F27-F0A69B92EFA9}" srcOrd="2" destOrd="0" parTransId="{31FE02D1-CD2F-4676-8F1E-8BD2D0F7C9A7}" sibTransId="{14692E7D-D8C8-4B44-A41B-4009ACFB7321}"/>
    <dgm:cxn modelId="{C610C11A-7DFE-497B-9D86-EC3CA74CFE97}" type="presOf" srcId="{8D437A1E-1D6B-4046-AC0D-44AE760FF216}" destId="{B84EDD32-83AD-4C7B-8D37-09AEC8E052F9}" srcOrd="0" destOrd="0" presId="urn:microsoft.com/office/officeart/2005/8/layout/hierarchy3"/>
    <dgm:cxn modelId="{5BCF0220-FC2C-47D0-847E-955C01E5E7A9}" type="presOf" srcId="{31FE02D1-CD2F-4676-8F1E-8BD2D0F7C9A7}" destId="{2CAC2AF5-3F99-4D75-A510-79A9E815886C}" srcOrd="0" destOrd="0" presId="urn:microsoft.com/office/officeart/2005/8/layout/hierarchy3"/>
    <dgm:cxn modelId="{EFE3C521-9515-4D1D-8E5B-101838DD267C}" srcId="{0B2DA5BA-FBCE-4E02-8876-620F68596D9A}" destId="{21A964F0-8882-4BAA-A831-CEC102C2B268}" srcOrd="0" destOrd="0" parTransId="{089996DA-B84F-4ABF-9F03-88D7C9F68F4F}" sibTransId="{1B6C6359-7C9F-4DCD-8817-9FF42ECBBB34}"/>
    <dgm:cxn modelId="{69C31924-81F8-4645-9DB5-38F0BB6769DA}" type="presOf" srcId="{93D76C7D-DECD-46DA-B28A-00E6881A9FCD}" destId="{4B774A78-6B56-4815-99E0-F5274C4A6A11}" srcOrd="0" destOrd="0" presId="urn:microsoft.com/office/officeart/2005/8/layout/hierarchy3"/>
    <dgm:cxn modelId="{784B642D-9731-444A-9BD1-444A62EA91B4}" srcId="{036C6CA5-7494-428E-8635-334B835ED6FB}" destId="{3D05D016-7CA9-4326-9B9D-832F9F356EF5}" srcOrd="4" destOrd="0" parTransId="{8D437A1E-1D6B-4046-AC0D-44AE760FF216}" sibTransId="{6D8748AB-A606-4B81-8392-65078D5462F2}"/>
    <dgm:cxn modelId="{C3144335-5823-4910-A551-32F6E0DA6B1C}" type="presOf" srcId="{B5DA2CE4-820D-4773-9B0B-1471AEB8FA08}" destId="{7495F440-6AF5-473F-80B9-93F70FFED350}" srcOrd="0" destOrd="0" presId="urn:microsoft.com/office/officeart/2005/8/layout/hierarchy3"/>
    <dgm:cxn modelId="{565DFB36-BACC-4633-B467-C3C1B350DF1F}" type="presOf" srcId="{86E79D34-A1D5-4192-91E0-0D4C4FD5D8C2}" destId="{18CAF239-D666-4C90-9356-52166A7FFF47}" srcOrd="0" destOrd="0" presId="urn:microsoft.com/office/officeart/2005/8/layout/hierarchy3"/>
    <dgm:cxn modelId="{E903EF37-F474-44B3-8D49-8B7CF37C0651}" type="presOf" srcId="{0B2DA5BA-FBCE-4E02-8876-620F68596D9A}" destId="{354EF6AF-25E7-4455-A1BE-C588C709FC66}" srcOrd="1" destOrd="0" presId="urn:microsoft.com/office/officeart/2005/8/layout/hierarchy3"/>
    <dgm:cxn modelId="{014CD13D-46AC-47D6-A09D-535C3C152083}" type="presOf" srcId="{036C6CA5-7494-428E-8635-334B835ED6FB}" destId="{1251F9AB-3C11-429D-9E56-F34D7C3F1C72}" srcOrd="1" destOrd="0" presId="urn:microsoft.com/office/officeart/2005/8/layout/hierarchy3"/>
    <dgm:cxn modelId="{27515142-39C3-442A-ABC7-4FCBE7B1D746}" type="presOf" srcId="{C4316A83-495C-46A9-95E9-2F999EB778EF}" destId="{F7C1F1C6-A3AB-475F-940D-3A1507501024}" srcOrd="0" destOrd="0" presId="urn:microsoft.com/office/officeart/2005/8/layout/hierarchy3"/>
    <dgm:cxn modelId="{E78AC772-BCD2-4010-B669-9091A0DAB171}" type="presOf" srcId="{79C790E7-9EBD-469E-B5B5-B207A4C3C0B6}" destId="{646C048A-3FAC-4BFD-8BC1-3F55D6CA3F61}" srcOrd="0" destOrd="0" presId="urn:microsoft.com/office/officeart/2005/8/layout/hierarchy3"/>
    <dgm:cxn modelId="{F6233173-852D-44B4-A850-73CE5A869DD5}" type="presOf" srcId="{A5B6EAD1-7EAA-4808-8F27-F0A69B92EFA9}" destId="{9145DD23-DA1E-4BCC-8EEF-E4D91923061A}" srcOrd="0" destOrd="0" presId="urn:microsoft.com/office/officeart/2005/8/layout/hierarchy3"/>
    <dgm:cxn modelId="{B7727A77-859A-47DC-80F2-8D1A0AB048C0}" type="presOf" srcId="{CBA97E23-1816-49F9-AB4D-1A83F2CD4DAA}" destId="{B18A2427-8B60-4E58-9E91-3D82907DCED2}" srcOrd="0" destOrd="0" presId="urn:microsoft.com/office/officeart/2005/8/layout/hierarchy3"/>
    <dgm:cxn modelId="{1416577C-DDE6-4D81-9ADF-67068824D047}" type="presOf" srcId="{036C6CA5-7494-428E-8635-334B835ED6FB}" destId="{2C16D801-25D9-476F-A96A-456EF4DC99BF}" srcOrd="0" destOrd="0" presId="urn:microsoft.com/office/officeart/2005/8/layout/hierarchy3"/>
    <dgm:cxn modelId="{47864689-E24C-4CE5-8883-CADF53D59AF8}" type="presOf" srcId="{21A964F0-8882-4BAA-A831-CEC102C2B268}" destId="{D9407576-407E-4898-AB8F-5D45BEFB68E4}" srcOrd="0" destOrd="0" presId="urn:microsoft.com/office/officeart/2005/8/layout/hierarchy3"/>
    <dgm:cxn modelId="{5450E48E-8698-4DB9-8A75-67E6A821213A}" type="presOf" srcId="{9E27533A-37A8-4A4D-B6F8-984038CA4D82}" destId="{48A48776-191B-4C31-B6FC-C0F773CE0533}" srcOrd="0" destOrd="0" presId="urn:microsoft.com/office/officeart/2005/8/layout/hierarchy3"/>
    <dgm:cxn modelId="{3FABFD91-18BE-42D3-BD68-DB1110AB556F}" type="presOf" srcId="{E869DC71-7944-4D39-914A-68D61C319145}" destId="{99EDFEB2-C2AF-4C3C-B0FD-8AEE31129811}" srcOrd="0" destOrd="0" presId="urn:microsoft.com/office/officeart/2005/8/layout/hierarchy3"/>
    <dgm:cxn modelId="{0FA30892-8462-4E2E-B349-FDC6A3753A41}" srcId="{036C6CA5-7494-428E-8635-334B835ED6FB}" destId="{86E79D34-A1D5-4192-91E0-0D4C4FD5D8C2}" srcOrd="2" destOrd="0" parTransId="{7CBD58EF-DE8F-436E-9BB8-308F2E665A44}" sibTransId="{2A80BBE1-3413-4E70-9918-4B0400B5F2EB}"/>
    <dgm:cxn modelId="{0D1A3DAE-4825-4A0F-8D40-94D7720EB93C}" srcId="{0B2DA5BA-FBCE-4E02-8876-620F68596D9A}" destId="{93D76C7D-DECD-46DA-B28A-00E6881A9FCD}" srcOrd="1" destOrd="0" parTransId="{79C790E7-9EBD-469E-B5B5-B207A4C3C0B6}" sibTransId="{0A91FBC3-7B67-499F-B3A9-B795A3BF65FC}"/>
    <dgm:cxn modelId="{70D0B2B9-9624-4DC1-9530-0A3BE2A00BB3}" type="presOf" srcId="{3D05D016-7CA9-4326-9B9D-832F9F356EF5}" destId="{A93570C0-6F11-4269-AD8B-EAEAD3CAC43D}" srcOrd="0" destOrd="0" presId="urn:microsoft.com/office/officeart/2005/8/layout/hierarchy3"/>
    <dgm:cxn modelId="{27A3AAC2-2DFA-4C55-B256-F3F393D1EAEC}" type="presOf" srcId="{36A0B609-28D6-48BA-BB22-42F31E30CAFF}" destId="{C9AD4B2F-B8D5-441A-822E-E35D0C26A0F9}" srcOrd="0" destOrd="0" presId="urn:microsoft.com/office/officeart/2005/8/layout/hierarchy3"/>
    <dgm:cxn modelId="{BDF839C3-0F3E-45A2-8C68-91FCDB928ECE}" type="presOf" srcId="{7E6F50D8-AD45-4642-9A68-C3BB64BB8DEB}" destId="{FC03CFAA-8D1B-4B4D-B6E7-202EB01B9AF3}" srcOrd="0" destOrd="0" presId="urn:microsoft.com/office/officeart/2005/8/layout/hierarchy3"/>
    <dgm:cxn modelId="{7A03BDC6-DC51-44EB-A49A-4C8202C4BE5B}" type="presOf" srcId="{0B2DA5BA-FBCE-4E02-8876-620F68596D9A}" destId="{695BDC2E-B103-4AD5-8155-305CF6EDC473}" srcOrd="0" destOrd="0" presId="urn:microsoft.com/office/officeart/2005/8/layout/hierarchy3"/>
    <dgm:cxn modelId="{EA9EA9C7-C7DC-418A-BC30-2E769A265802}" type="presOf" srcId="{7CBD58EF-DE8F-436E-9BB8-308F2E665A44}" destId="{0B4D5CE0-CDE7-416B-8E23-2559268C5123}" srcOrd="0" destOrd="0" presId="urn:microsoft.com/office/officeart/2005/8/layout/hierarchy3"/>
    <dgm:cxn modelId="{B0B9B5D6-CEF7-443C-9841-E47DE02C7E25}" type="presOf" srcId="{EF5E6CE9-1195-48C3-A6A3-296EC27490AA}" destId="{F8EF12A8-565F-4E7E-8071-DBC89BD77DAF}" srcOrd="0" destOrd="0" presId="urn:microsoft.com/office/officeart/2005/8/layout/hierarchy3"/>
    <dgm:cxn modelId="{1A6288D7-7D17-4022-B2D1-93711EA192A5}" srcId="{B5DA2CE4-820D-4773-9B0B-1471AEB8FA08}" destId="{0B2DA5BA-FBCE-4E02-8876-620F68596D9A}" srcOrd="0" destOrd="0" parTransId="{3B4D0A9B-67B9-4CA3-90D4-344E979E3A34}" sibTransId="{DA4E8E4A-4E13-4AA2-B768-6BADE167FFEB}"/>
    <dgm:cxn modelId="{FD2794E8-DA13-42CE-8956-E0D416BCB93C}" srcId="{036C6CA5-7494-428E-8635-334B835ED6FB}" destId="{E869DC71-7944-4D39-914A-68D61C319145}" srcOrd="1" destOrd="0" parTransId="{7E6F50D8-AD45-4642-9A68-C3BB64BB8DEB}" sibTransId="{93AC1619-555B-4E09-A341-05D3A6BA02E8}"/>
    <dgm:cxn modelId="{91CA50FC-48FE-4653-AF5D-A9043154ADD9}" srcId="{036C6CA5-7494-428E-8635-334B835ED6FB}" destId="{EF5E6CE9-1195-48C3-A6A3-296EC27490AA}" srcOrd="3" destOrd="0" parTransId="{36A0B609-28D6-48BA-BB22-42F31E30CAFF}" sibTransId="{A45BB5F0-CC6F-4BDE-B986-FE70DE3861C9}"/>
    <dgm:cxn modelId="{8E2F83FF-6227-476B-AF5F-AB3F03DAC18B}" type="presOf" srcId="{089996DA-B84F-4ABF-9F03-88D7C9F68F4F}" destId="{764F3D33-8790-42F3-A612-9A10B698F301}" srcOrd="0" destOrd="0" presId="urn:microsoft.com/office/officeart/2005/8/layout/hierarchy3"/>
    <dgm:cxn modelId="{DBEC28C7-6A5F-4998-8FC5-C4A9077689A2}" type="presParOf" srcId="{7495F440-6AF5-473F-80B9-93F70FFED350}" destId="{238A6AB9-02CA-45CD-B8DA-9F6E4197E763}" srcOrd="0" destOrd="0" presId="urn:microsoft.com/office/officeart/2005/8/layout/hierarchy3"/>
    <dgm:cxn modelId="{F4BF5B61-9A37-4BCB-B120-547361431D1A}" type="presParOf" srcId="{238A6AB9-02CA-45CD-B8DA-9F6E4197E763}" destId="{49A1EB33-8399-475E-8BBF-6E7908F858A2}" srcOrd="0" destOrd="0" presId="urn:microsoft.com/office/officeart/2005/8/layout/hierarchy3"/>
    <dgm:cxn modelId="{3DF22CDE-AB0B-4318-95AB-D844793D4756}" type="presParOf" srcId="{49A1EB33-8399-475E-8BBF-6E7908F858A2}" destId="{695BDC2E-B103-4AD5-8155-305CF6EDC473}" srcOrd="0" destOrd="0" presId="urn:microsoft.com/office/officeart/2005/8/layout/hierarchy3"/>
    <dgm:cxn modelId="{B4A20AB5-4EAB-4001-9963-067A814F7248}" type="presParOf" srcId="{49A1EB33-8399-475E-8BBF-6E7908F858A2}" destId="{354EF6AF-25E7-4455-A1BE-C588C709FC66}" srcOrd="1" destOrd="0" presId="urn:microsoft.com/office/officeart/2005/8/layout/hierarchy3"/>
    <dgm:cxn modelId="{12B4FF46-70DD-408A-8523-657BE08BB564}" type="presParOf" srcId="{238A6AB9-02CA-45CD-B8DA-9F6E4197E763}" destId="{97EC305F-93A6-468E-9515-D0C63D1C1CCA}" srcOrd="1" destOrd="0" presId="urn:microsoft.com/office/officeart/2005/8/layout/hierarchy3"/>
    <dgm:cxn modelId="{BAB6B578-B49E-49D2-848B-94D683847CD1}" type="presParOf" srcId="{97EC305F-93A6-468E-9515-D0C63D1C1CCA}" destId="{764F3D33-8790-42F3-A612-9A10B698F301}" srcOrd="0" destOrd="0" presId="urn:microsoft.com/office/officeart/2005/8/layout/hierarchy3"/>
    <dgm:cxn modelId="{837506D9-A088-41A4-BF8E-A80C3933EBBE}" type="presParOf" srcId="{97EC305F-93A6-468E-9515-D0C63D1C1CCA}" destId="{D9407576-407E-4898-AB8F-5D45BEFB68E4}" srcOrd="1" destOrd="0" presId="urn:microsoft.com/office/officeart/2005/8/layout/hierarchy3"/>
    <dgm:cxn modelId="{7EECD222-5443-4A17-BA42-1E89E829BFA7}" type="presParOf" srcId="{97EC305F-93A6-468E-9515-D0C63D1C1CCA}" destId="{646C048A-3FAC-4BFD-8BC1-3F55D6CA3F61}" srcOrd="2" destOrd="0" presId="urn:microsoft.com/office/officeart/2005/8/layout/hierarchy3"/>
    <dgm:cxn modelId="{E9EE170C-EBE4-4D0D-B026-418FBEB830E9}" type="presParOf" srcId="{97EC305F-93A6-468E-9515-D0C63D1C1CCA}" destId="{4B774A78-6B56-4815-99E0-F5274C4A6A11}" srcOrd="3" destOrd="0" presId="urn:microsoft.com/office/officeart/2005/8/layout/hierarchy3"/>
    <dgm:cxn modelId="{5091E8CE-F192-4B66-92AB-D2714330529A}" type="presParOf" srcId="{97EC305F-93A6-468E-9515-D0C63D1C1CCA}" destId="{2CAC2AF5-3F99-4D75-A510-79A9E815886C}" srcOrd="4" destOrd="0" presId="urn:microsoft.com/office/officeart/2005/8/layout/hierarchy3"/>
    <dgm:cxn modelId="{DBFCB2E1-7AEE-4048-8390-42951208D924}" type="presParOf" srcId="{97EC305F-93A6-468E-9515-D0C63D1C1CCA}" destId="{9145DD23-DA1E-4BCC-8EEF-E4D91923061A}" srcOrd="5" destOrd="0" presId="urn:microsoft.com/office/officeart/2005/8/layout/hierarchy3"/>
    <dgm:cxn modelId="{4D86DD06-6048-499C-9859-21EA672AF308}" type="presParOf" srcId="{7495F440-6AF5-473F-80B9-93F70FFED350}" destId="{81D9290B-2B51-4300-9D97-BE3E64F9D10C}" srcOrd="1" destOrd="0" presId="urn:microsoft.com/office/officeart/2005/8/layout/hierarchy3"/>
    <dgm:cxn modelId="{C0F23EBB-D001-44E9-9A26-829407B027E0}" type="presParOf" srcId="{81D9290B-2B51-4300-9D97-BE3E64F9D10C}" destId="{EDD9B341-BCE7-4CC4-9BCE-96A2000AD37A}" srcOrd="0" destOrd="0" presId="urn:microsoft.com/office/officeart/2005/8/layout/hierarchy3"/>
    <dgm:cxn modelId="{B0F8E87A-2832-4BC9-94BB-7B4420AB6A19}" type="presParOf" srcId="{EDD9B341-BCE7-4CC4-9BCE-96A2000AD37A}" destId="{2C16D801-25D9-476F-A96A-456EF4DC99BF}" srcOrd="0" destOrd="0" presId="urn:microsoft.com/office/officeart/2005/8/layout/hierarchy3"/>
    <dgm:cxn modelId="{E18E68FE-47C5-4817-B652-3956CD647977}" type="presParOf" srcId="{EDD9B341-BCE7-4CC4-9BCE-96A2000AD37A}" destId="{1251F9AB-3C11-429D-9E56-F34D7C3F1C72}" srcOrd="1" destOrd="0" presId="urn:microsoft.com/office/officeart/2005/8/layout/hierarchy3"/>
    <dgm:cxn modelId="{979E9DFF-DDF8-4CCE-BA2E-58D484AC0352}" type="presParOf" srcId="{81D9290B-2B51-4300-9D97-BE3E64F9D10C}" destId="{64AF1B67-0168-4C37-9E5F-AF30B33A22B6}" srcOrd="1" destOrd="0" presId="urn:microsoft.com/office/officeart/2005/8/layout/hierarchy3"/>
    <dgm:cxn modelId="{4A5147E1-1B38-4498-9255-5B85461FD4E4}" type="presParOf" srcId="{64AF1B67-0168-4C37-9E5F-AF30B33A22B6}" destId="{48A48776-191B-4C31-B6FC-C0F773CE0533}" srcOrd="0" destOrd="0" presId="urn:microsoft.com/office/officeart/2005/8/layout/hierarchy3"/>
    <dgm:cxn modelId="{02E236C1-DAA6-4F92-AF4F-EABCC11FF805}" type="presParOf" srcId="{64AF1B67-0168-4C37-9E5F-AF30B33A22B6}" destId="{F7C1F1C6-A3AB-475F-940D-3A1507501024}" srcOrd="1" destOrd="0" presId="urn:microsoft.com/office/officeart/2005/8/layout/hierarchy3"/>
    <dgm:cxn modelId="{2BD7B5CF-B537-402F-8663-1A24390097DB}" type="presParOf" srcId="{64AF1B67-0168-4C37-9E5F-AF30B33A22B6}" destId="{FC03CFAA-8D1B-4B4D-B6E7-202EB01B9AF3}" srcOrd="2" destOrd="0" presId="urn:microsoft.com/office/officeart/2005/8/layout/hierarchy3"/>
    <dgm:cxn modelId="{8D173957-55AA-44DA-B5E2-12647D40D7A3}" type="presParOf" srcId="{64AF1B67-0168-4C37-9E5F-AF30B33A22B6}" destId="{99EDFEB2-C2AF-4C3C-B0FD-8AEE31129811}" srcOrd="3" destOrd="0" presId="urn:microsoft.com/office/officeart/2005/8/layout/hierarchy3"/>
    <dgm:cxn modelId="{D15F8CC6-7549-4EC2-A272-747477D8DD43}" type="presParOf" srcId="{64AF1B67-0168-4C37-9E5F-AF30B33A22B6}" destId="{0B4D5CE0-CDE7-416B-8E23-2559268C5123}" srcOrd="4" destOrd="0" presId="urn:microsoft.com/office/officeart/2005/8/layout/hierarchy3"/>
    <dgm:cxn modelId="{09953212-39B3-47B3-A2BB-CB9B90C37956}" type="presParOf" srcId="{64AF1B67-0168-4C37-9E5F-AF30B33A22B6}" destId="{18CAF239-D666-4C90-9356-52166A7FFF47}" srcOrd="5" destOrd="0" presId="urn:microsoft.com/office/officeart/2005/8/layout/hierarchy3"/>
    <dgm:cxn modelId="{9DB394F2-35AA-4F45-BB06-F7CC8C9D6700}" type="presParOf" srcId="{64AF1B67-0168-4C37-9E5F-AF30B33A22B6}" destId="{C9AD4B2F-B8D5-441A-822E-E35D0C26A0F9}" srcOrd="6" destOrd="0" presId="urn:microsoft.com/office/officeart/2005/8/layout/hierarchy3"/>
    <dgm:cxn modelId="{4D2B90B0-F6DC-405A-97E3-945338D0DC92}" type="presParOf" srcId="{64AF1B67-0168-4C37-9E5F-AF30B33A22B6}" destId="{F8EF12A8-565F-4E7E-8071-DBC89BD77DAF}" srcOrd="7" destOrd="0" presId="urn:microsoft.com/office/officeart/2005/8/layout/hierarchy3"/>
    <dgm:cxn modelId="{F636765D-1264-47E8-8212-091BEECFF733}" type="presParOf" srcId="{64AF1B67-0168-4C37-9E5F-AF30B33A22B6}" destId="{B84EDD32-83AD-4C7B-8D37-09AEC8E052F9}" srcOrd="8" destOrd="0" presId="urn:microsoft.com/office/officeart/2005/8/layout/hierarchy3"/>
    <dgm:cxn modelId="{EB974258-5FDD-49E5-824B-2EB9DB84814E}" type="presParOf" srcId="{64AF1B67-0168-4C37-9E5F-AF30B33A22B6}" destId="{A93570C0-6F11-4269-AD8B-EAEAD3CAC43D}" srcOrd="9" destOrd="0" presId="urn:microsoft.com/office/officeart/2005/8/layout/hierarchy3"/>
    <dgm:cxn modelId="{214BA958-175F-4363-8D96-25DD6A313597}" type="presParOf" srcId="{64AF1B67-0168-4C37-9E5F-AF30B33A22B6}" destId="{B18A2427-8B60-4E58-9E91-3D82907DCED2}" srcOrd="10" destOrd="0" presId="urn:microsoft.com/office/officeart/2005/8/layout/hierarchy3"/>
    <dgm:cxn modelId="{F85DDE49-04FF-49E2-BF0C-93E40DFD719C}" type="presParOf" srcId="{64AF1B67-0168-4C37-9E5F-AF30B33A22B6}" destId="{4F0F7B52-F75C-4B1B-BF43-CE7E0486CB0C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BDC2E-B103-4AD5-8155-305CF6EDC473}">
      <dsp:nvSpPr>
        <dsp:cNvPr id="0" name=""/>
        <dsp:cNvSpPr/>
      </dsp:nvSpPr>
      <dsp:spPr>
        <a:xfrm>
          <a:off x="2970" y="102505"/>
          <a:ext cx="2257192" cy="583745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,];uNtyu;fs; vd;d nra;a Ntz;Lnkd;W Njtd; $Wfpwhu;?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20067" y="119602"/>
        <a:ext cx="2222998" cy="549551"/>
      </dsp:txXfrm>
    </dsp:sp>
    <dsp:sp modelId="{764F3D33-8790-42F3-A612-9A10B698F301}">
      <dsp:nvSpPr>
        <dsp:cNvPr id="0" name=""/>
        <dsp:cNvSpPr/>
      </dsp:nvSpPr>
      <dsp:spPr>
        <a:xfrm>
          <a:off x="228689" y="686251"/>
          <a:ext cx="225719" cy="83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1145"/>
              </a:lnTo>
              <a:lnTo>
                <a:pt x="225719" y="831145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07576-407E-4898-AB8F-5D45BEFB68E4}">
      <dsp:nvSpPr>
        <dsp:cNvPr id="0" name=""/>
        <dsp:cNvSpPr/>
      </dsp:nvSpPr>
      <dsp:spPr>
        <a:xfrm>
          <a:off x="454408" y="832187"/>
          <a:ext cx="1949150" cy="1370418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latin typeface="Tamil Bible" pitchFamily="2" charset="0"/>
            </a:rPr>
            <a:t>NjtDila rj;jj;ij NfSq;fs;</a:t>
          </a:r>
          <a:r>
            <a:rPr lang="en" sz="1400" b="1" kern="1200" dirty="0"/>
            <a:t>, </a:t>
          </a:r>
          <a:r>
            <a:rPr lang="en" sz="1400" b="1" kern="1200" dirty="0">
              <a:latin typeface="Tamil Bible" pitchFamily="2" charset="0"/>
            </a:rPr>
            <a:t>cq;fSila rj;J</a:t>
          </a:r>
          <a:r>
            <a:rPr lang="en-US" sz="1400" b="1" kern="1200" dirty="0">
              <a:latin typeface="Tamil Bible" pitchFamily="2" charset="0"/>
            </a:rPr>
            <a:t>U</a:t>
          </a:r>
          <a:r>
            <a:rPr lang="en" sz="1400" b="1" kern="1200" dirty="0">
              <a:latin typeface="Tamil Bible" pitchFamily="2" charset="0"/>
            </a:rPr>
            <a:t>f;fSf;F mtu; rj;JUthapUg;ghu; </a:t>
          </a:r>
          <a:r>
            <a:rPr lang="en" sz="1400" b="1" kern="1200" dirty="0"/>
            <a:t> </a:t>
          </a:r>
          <a:br>
            <a:rPr lang="es-ES" sz="1400" b="1" kern="1200" dirty="0"/>
          </a:br>
          <a:r>
            <a:rPr lang="en" sz="1400" b="1" kern="1200" dirty="0"/>
            <a:t>(23:21-22)</a:t>
          </a:r>
          <a:endParaRPr lang="es-ES" sz="1400" kern="1200" dirty="0"/>
        </a:p>
      </dsp:txBody>
      <dsp:txXfrm>
        <a:off x="494546" y="872325"/>
        <a:ext cx="1868874" cy="1290142"/>
      </dsp:txXfrm>
    </dsp:sp>
    <dsp:sp modelId="{646C048A-3FAC-4BFD-8BC1-3F55D6CA3F61}">
      <dsp:nvSpPr>
        <dsp:cNvPr id="0" name=""/>
        <dsp:cNvSpPr/>
      </dsp:nvSpPr>
      <dsp:spPr>
        <a:xfrm>
          <a:off x="228689" y="686251"/>
          <a:ext cx="225719" cy="2309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394"/>
              </a:lnTo>
              <a:lnTo>
                <a:pt x="225719" y="2309394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74A78-6B56-4815-99E0-F5274C4A6A11}">
      <dsp:nvSpPr>
        <dsp:cNvPr id="0" name=""/>
        <dsp:cNvSpPr/>
      </dsp:nvSpPr>
      <dsp:spPr>
        <a:xfrm>
          <a:off x="454408" y="2310435"/>
          <a:ext cx="1949150" cy="1370418"/>
        </a:xfrm>
        <a:prstGeom prst="roundRect">
          <a:avLst>
            <a:gd name="adj" fmla="val 10000"/>
          </a:avLst>
        </a:prstGeom>
        <a:solidFill>
          <a:srgbClr val="CCFF99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latin typeface="Tamil Bible" pitchFamily="2" charset="0"/>
            </a:rPr>
            <a:t>NjtDf;F kl;LNk Nrit nra;Aq;fs;&gt; mg;NghJ mtu; vy;yh Neha;fisAk; ePf;Fthu;</a:t>
          </a:r>
          <a:r>
            <a:rPr lang="en" sz="1600" b="1" kern="1200" dirty="0"/>
            <a:t>(23:24-26)</a:t>
          </a:r>
          <a:endParaRPr lang="es-ES" sz="1600" kern="1200" dirty="0"/>
        </a:p>
      </dsp:txBody>
      <dsp:txXfrm>
        <a:off x="494546" y="2350573"/>
        <a:ext cx="1868874" cy="1290142"/>
      </dsp:txXfrm>
    </dsp:sp>
    <dsp:sp modelId="{2CAC2AF5-3F99-4D75-A510-79A9E815886C}">
      <dsp:nvSpPr>
        <dsp:cNvPr id="0" name=""/>
        <dsp:cNvSpPr/>
      </dsp:nvSpPr>
      <dsp:spPr>
        <a:xfrm>
          <a:off x="228689" y="686251"/>
          <a:ext cx="225719" cy="383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38679"/>
              </a:lnTo>
              <a:lnTo>
                <a:pt x="225719" y="3838679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5DD23-DA1E-4BCC-8EEF-E4D91923061A}">
      <dsp:nvSpPr>
        <dsp:cNvPr id="0" name=""/>
        <dsp:cNvSpPr/>
      </dsp:nvSpPr>
      <dsp:spPr>
        <a:xfrm>
          <a:off x="454408" y="3788684"/>
          <a:ext cx="1949150" cy="147249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latin typeface="Tamil Bible" pitchFamily="2" charset="0"/>
            </a:rPr>
            <a:t>fhdhdpau;fSld; ve;j cld;gbf;ifiaAk; nra;ahky;&gt; mtu;fSila nja;tq;fis tzq;fhky; ,Uf;f Ntz;Lk;</a:t>
          </a:r>
          <a:r>
            <a:rPr lang="en" sz="1600" b="1" kern="1200" dirty="0"/>
            <a:t>(23:32-33)</a:t>
          </a:r>
          <a:endParaRPr lang="es-ES" sz="1600" kern="1200" dirty="0"/>
        </a:p>
      </dsp:txBody>
      <dsp:txXfrm>
        <a:off x="497536" y="3831812"/>
        <a:ext cx="1862894" cy="1386236"/>
      </dsp:txXfrm>
    </dsp:sp>
    <dsp:sp modelId="{2C16D801-25D9-476F-A96A-456EF4DC99BF}">
      <dsp:nvSpPr>
        <dsp:cNvPr id="0" name=""/>
        <dsp:cNvSpPr/>
      </dsp:nvSpPr>
      <dsp:spPr>
        <a:xfrm>
          <a:off x="2552035" y="102505"/>
          <a:ext cx="2585934" cy="583745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rPr>
            <a:t>Njtd; jhk; vd;d nra;ag; Nghfpwhu; vd;W ,];uNtyu;fSf;F $Wfpwhu;?</a:t>
          </a:r>
          <a:endParaRPr lang="es-E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mil Bible" pitchFamily="2" charset="0"/>
          </a:endParaRPr>
        </a:p>
      </dsp:txBody>
      <dsp:txXfrm>
        <a:off x="2569132" y="119602"/>
        <a:ext cx="2551740" cy="549551"/>
      </dsp:txXfrm>
    </dsp:sp>
    <dsp:sp modelId="{48A48776-191B-4C31-B6FC-C0F773CE0533}">
      <dsp:nvSpPr>
        <dsp:cNvPr id="0" name=""/>
        <dsp:cNvSpPr/>
      </dsp:nvSpPr>
      <dsp:spPr>
        <a:xfrm>
          <a:off x="2810629" y="686251"/>
          <a:ext cx="258593" cy="6567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6798"/>
              </a:lnTo>
              <a:lnTo>
                <a:pt x="258593" y="656798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1F1C6-A3AB-475F-940D-3A1507501024}">
      <dsp:nvSpPr>
        <dsp:cNvPr id="0" name=""/>
        <dsp:cNvSpPr/>
      </dsp:nvSpPr>
      <dsp:spPr>
        <a:xfrm>
          <a:off x="3069222" y="832187"/>
          <a:ext cx="2890456" cy="102172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latin typeface="Tamil Bible" pitchFamily="2" charset="0"/>
            </a:rPr>
            <a:t>mtu;fis ghJf;fhf;fTk;&gt; mtu;fis ghJfhg;Gf;Fs; nfhz;L tuTk; mtu; jk;Kila J}jid mDg;Gthu;</a:t>
          </a:r>
          <a:r>
            <a:rPr lang="en" sz="1800" b="1" kern="1200" dirty="0"/>
            <a:t>(23:20)</a:t>
          </a:r>
          <a:endParaRPr lang="es-ES" sz="1800" kern="1200" dirty="0"/>
        </a:p>
      </dsp:txBody>
      <dsp:txXfrm>
        <a:off x="3099147" y="862112"/>
        <a:ext cx="2830606" cy="961874"/>
      </dsp:txXfrm>
    </dsp:sp>
    <dsp:sp modelId="{FC03CFAA-8D1B-4B4D-B6E7-202EB01B9AF3}">
      <dsp:nvSpPr>
        <dsp:cNvPr id="0" name=""/>
        <dsp:cNvSpPr/>
      </dsp:nvSpPr>
      <dsp:spPr>
        <a:xfrm>
          <a:off x="2810629" y="686251"/>
          <a:ext cx="258593" cy="173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789"/>
              </a:lnTo>
              <a:lnTo>
                <a:pt x="258593" y="173978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EDFEB2-C2AF-4C3C-B0FD-8AEE31129811}">
      <dsp:nvSpPr>
        <dsp:cNvPr id="0" name=""/>
        <dsp:cNvSpPr/>
      </dsp:nvSpPr>
      <dsp:spPr>
        <a:xfrm>
          <a:off x="3069222" y="1999848"/>
          <a:ext cx="2890456" cy="85238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latin typeface="Tamil Bible" pitchFamily="2" charset="0"/>
            </a:rPr>
            <a:t>NjtJ}jd; mtu;fSf;F Kd;ghf nrd;W mtu;fis fhdhDf;F mioj;J nry;thu;</a:t>
          </a:r>
          <a:r>
            <a:rPr lang="en" sz="1800" b="1" kern="1200" dirty="0"/>
            <a:t> (23:23)</a:t>
          </a:r>
          <a:endParaRPr lang="es-ES" sz="1800" kern="1200" dirty="0"/>
        </a:p>
      </dsp:txBody>
      <dsp:txXfrm>
        <a:off x="3094188" y="2024814"/>
        <a:ext cx="2840524" cy="802453"/>
      </dsp:txXfrm>
    </dsp:sp>
    <dsp:sp modelId="{0B4D5CE0-CDE7-416B-8E23-2559268C5123}">
      <dsp:nvSpPr>
        <dsp:cNvPr id="0" name=""/>
        <dsp:cNvSpPr/>
      </dsp:nvSpPr>
      <dsp:spPr>
        <a:xfrm>
          <a:off x="2810629" y="686251"/>
          <a:ext cx="258593" cy="26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3791"/>
              </a:lnTo>
              <a:lnTo>
                <a:pt x="258593" y="260379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CAF239-D666-4C90-9356-52166A7FFF47}">
      <dsp:nvSpPr>
        <dsp:cNvPr id="0" name=""/>
        <dsp:cNvSpPr/>
      </dsp:nvSpPr>
      <dsp:spPr>
        <a:xfrm>
          <a:off x="3069222" y="2998169"/>
          <a:ext cx="2890456" cy="583745"/>
        </a:xfrm>
        <a:prstGeom prst="roundRect">
          <a:avLst>
            <a:gd name="adj" fmla="val 10000"/>
          </a:avLst>
        </a:prstGeom>
        <a:solidFill>
          <a:srgbClr val="E2CFF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latin typeface="Tamil Bible" pitchFamily="2" charset="0"/>
            </a:rPr>
            <a:t>mtu; me;j Fbkf;fSf;F gaq;fuj;ij mDg;Gthu;</a:t>
          </a:r>
          <a:r>
            <a:rPr lang="en" sz="1800" b="1" kern="1200" dirty="0"/>
            <a:t> (23:27)</a:t>
          </a:r>
          <a:endParaRPr lang="es-ES" sz="1800" kern="1200" dirty="0"/>
        </a:p>
      </dsp:txBody>
      <dsp:txXfrm>
        <a:off x="3086319" y="3015266"/>
        <a:ext cx="2856262" cy="549551"/>
      </dsp:txXfrm>
    </dsp:sp>
    <dsp:sp modelId="{C9AD4B2F-B8D5-441A-822E-E35D0C26A0F9}">
      <dsp:nvSpPr>
        <dsp:cNvPr id="0" name=""/>
        <dsp:cNvSpPr/>
      </dsp:nvSpPr>
      <dsp:spPr>
        <a:xfrm>
          <a:off x="2810629" y="686251"/>
          <a:ext cx="258593" cy="3333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3473"/>
              </a:lnTo>
              <a:lnTo>
                <a:pt x="258593" y="3333473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F12A8-565F-4E7E-8071-DBC89BD77DAF}">
      <dsp:nvSpPr>
        <dsp:cNvPr id="0" name=""/>
        <dsp:cNvSpPr/>
      </dsp:nvSpPr>
      <dsp:spPr>
        <a:xfrm>
          <a:off x="3069222" y="3727852"/>
          <a:ext cx="2890456" cy="583745"/>
        </a:xfrm>
        <a:prstGeom prst="roundRect">
          <a:avLst>
            <a:gd name="adj" fmla="val 10000"/>
          </a:avLst>
        </a:prstGeom>
        <a:solidFill>
          <a:srgbClr val="FFD961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Tamil Bible" pitchFamily="2" charset="0"/>
            </a:rPr>
            <a:t>m</a:t>
          </a:r>
          <a:r>
            <a:rPr lang="en" sz="1800" b="1" kern="1200" dirty="0">
              <a:latin typeface="Tamil Bible" pitchFamily="2" charset="0"/>
            </a:rPr>
            <a:t>tu;fis tpul;l mtu; Fstpfis mDg;Gthu;</a:t>
          </a:r>
          <a:r>
            <a:rPr lang="en" sz="1800" b="1" kern="1200" dirty="0"/>
            <a:t>(23:28)</a:t>
          </a:r>
          <a:endParaRPr lang="es-ES" sz="1800" kern="1200" dirty="0"/>
        </a:p>
      </dsp:txBody>
      <dsp:txXfrm>
        <a:off x="3086319" y="3744949"/>
        <a:ext cx="2856262" cy="549551"/>
      </dsp:txXfrm>
    </dsp:sp>
    <dsp:sp modelId="{B84EDD32-83AD-4C7B-8D37-09AEC8E052F9}">
      <dsp:nvSpPr>
        <dsp:cNvPr id="0" name=""/>
        <dsp:cNvSpPr/>
      </dsp:nvSpPr>
      <dsp:spPr>
        <a:xfrm>
          <a:off x="2810629" y="686251"/>
          <a:ext cx="258593" cy="406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3155"/>
              </a:lnTo>
              <a:lnTo>
                <a:pt x="258593" y="4063155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570C0-6F11-4269-AD8B-EAEAD3CAC43D}">
      <dsp:nvSpPr>
        <dsp:cNvPr id="0" name=""/>
        <dsp:cNvSpPr/>
      </dsp:nvSpPr>
      <dsp:spPr>
        <a:xfrm>
          <a:off x="3069222" y="4457534"/>
          <a:ext cx="2890456" cy="5837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latin typeface="Tamil Bible" pitchFamily="2" charset="0"/>
            </a:rPr>
            <a:t>mtu; mtu;fis gbg;gbahf tpul;Lthu;</a:t>
          </a:r>
          <a:r>
            <a:rPr lang="en" sz="1800" b="1" kern="1200" dirty="0"/>
            <a:t>(23:29-30)</a:t>
          </a:r>
          <a:endParaRPr lang="es-ES" sz="1800" kern="1200" dirty="0"/>
        </a:p>
      </dsp:txBody>
      <dsp:txXfrm>
        <a:off x="3086319" y="4474631"/>
        <a:ext cx="2856262" cy="549551"/>
      </dsp:txXfrm>
    </dsp:sp>
    <dsp:sp modelId="{B18A2427-8B60-4E58-9E91-3D82907DCED2}">
      <dsp:nvSpPr>
        <dsp:cNvPr id="0" name=""/>
        <dsp:cNvSpPr/>
      </dsp:nvSpPr>
      <dsp:spPr>
        <a:xfrm>
          <a:off x="2810629" y="686251"/>
          <a:ext cx="258593" cy="50279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27929"/>
              </a:lnTo>
              <a:lnTo>
                <a:pt x="258593" y="502792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F7B52-F75C-4B1B-BF43-CE7E0486CB0C}">
      <dsp:nvSpPr>
        <dsp:cNvPr id="0" name=""/>
        <dsp:cNvSpPr/>
      </dsp:nvSpPr>
      <dsp:spPr>
        <a:xfrm>
          <a:off x="3069222" y="5187216"/>
          <a:ext cx="2890456" cy="105392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600" b="1" kern="1200" dirty="0">
              <a:latin typeface="Tamil Bible" pitchFamily="2" charset="0"/>
            </a:rPr>
            <a:t>kj;jpa jiuf;fly; Kjy; Igpuhj;J ejptiu mtu;fs; Mjpf;fk; nrYj;Jk;tiu mtu; mtu;fis ,];uNtyuplk; xg;gilg;ghu;</a:t>
          </a:r>
          <a:r>
            <a:rPr lang="en" sz="1600" b="1" kern="1200" dirty="0"/>
            <a:t> (23:31)</a:t>
          </a:r>
          <a:endParaRPr lang="es-ES" sz="1600" kern="1200" dirty="0"/>
        </a:p>
      </dsp:txBody>
      <dsp:txXfrm>
        <a:off x="3100091" y="5218085"/>
        <a:ext cx="2828718" cy="992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50376-006E-D8B4-0FFA-54D928E37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551ACE0-8177-CD2B-8A49-797AC964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C6AA69-C4AA-4636-A516-85149148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8DD57-0FF2-3496-2817-21BB46AA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279A6-D6AB-0FC4-B9E2-E4661D9F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AE6A85-947D-915D-52D3-AF2C6099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7891-93E3-CAF7-5106-BC1F8A5F4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9AA9F-FE50-846F-5202-4DA02B1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3A9BFA-DAFA-A34E-DE5F-118DCB78E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61581A-21C3-985F-01B7-37284951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0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7DD0E2-9869-8F01-0892-8A4F8A1C7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C9B9AA-3C81-51BD-42FB-875E4FB30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344DF-51BE-44B8-D21C-229FED1F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3EFBDB-6661-23BA-CF9C-20621ED6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FC956-F71B-3693-7ED0-47173A019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0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6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24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01A05-7842-A257-51B1-99D698117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0FAD76-6D03-C11B-CF74-B33D30C95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12672F-01C4-C84C-E3E7-28A39A1C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95C1A3-0AB9-08BD-CC15-25E4F95F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9482DA-1A0D-DC07-D090-32DB4353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65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1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5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3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A923A-37AF-EB09-8598-8F6437E0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4AB7D1-2106-5102-D66A-B931586C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E65177-43D1-3B2A-5863-9D5CF89CB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DB22BF-C327-DA72-4D8A-FE6C701B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0C8DBB-A9E2-FE85-14DF-32F24F72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D4EEA5-F461-A07B-6EF9-017E77D73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FF6C05-31FD-63B1-E975-89C4FC95B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E4DE94-B359-81FB-7447-4B3D0E1E4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7CA162-6F6F-A6E1-8501-7F8E5C1C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156CAC-DC85-CC1B-5A29-B564807E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9643BB-DF97-FFCC-6EA4-59C07F6BF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7EC55-9A43-8B5B-5B0C-BA76C847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18C099-3DC1-25BD-298B-8D5BEAA39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490EAA-292A-6448-00FD-9799CA69C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6CA88C-B0D3-8D36-C083-15B13F4156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8698EF2-1328-242A-9815-C863CC539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CE251FF-5F5E-5A21-FBC5-333D6A7B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479305-7A81-7776-6303-B044A247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AE353-F873-71D7-3232-106A5E39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B97477-305A-D026-29B6-398DBCF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EB0E83-1C6F-3513-24B7-93103AF0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DD0356-7FF4-2D2F-D302-55CBCA59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34CCF4-69F5-6397-1A5A-3D31D0CB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9526C3C-9A78-32B1-2224-3E832E5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172448-300E-91B9-F136-D6AB70F3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DB081F-D6A3-C4DD-0EE6-EBCB413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54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1E47A4-DDD2-E873-6C02-04F65DF5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589AF9-A997-00E0-EE89-A4858628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509F9E-8A0A-7137-B837-45D67AC1E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0087D7-C87B-1E25-42D2-A254EA41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18C3F7-B9F7-6E4A-DCA2-388E3574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661E98-71BE-3F34-EBFC-53462B98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44A3-1957-5814-FF9E-316E68E3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1013EAD-8242-B9B9-6500-40E536D17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FAEC1-BFEC-FA5E-6AB2-8F9A25DE0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6F80858-9801-0432-6F66-47DB8F9F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25BB7F-846A-3FBB-4CBD-0BD832F52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4F3A4C-8A5F-8010-DBA1-29BFAAD54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2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5553C7-B702-A7D4-FAB8-3198EC8C7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DF7D52-A6A2-DD6C-40AA-F2AB22A1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5B58C0-F7BF-B1DA-082F-1A3139F20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BA094-1257-4EEB-9482-85C96F5877A9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CF1178-3E82-68E9-0FAB-CF2B36325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EEA7DD-DDAA-0004-2E9E-F0245AC6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2523-6403-4137-A872-BA2357622E9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672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29/08/2025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56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E0A724-8E2C-56ED-A305-79226480CB8B}"/>
              </a:ext>
            </a:extLst>
          </p:cNvPr>
          <p:cNvSpPr txBox="1"/>
          <p:nvPr/>
        </p:nvSpPr>
        <p:spPr>
          <a:xfrm>
            <a:off x="323849" y="137696"/>
            <a:ext cx="68956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e</a:t>
            </a:r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pahag;</a:t>
            </a:r>
          </a:p>
          <a:p>
            <a:pPr algn="ctr"/>
            <a:r>
              <a:rPr lang="en" sz="8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  <a:latin typeface="Tamil Bible" pitchFamily="2" charset="0"/>
              </a:rPr>
              <a:t>gpukhzj;jpd; gb thOjy;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625DAE-1FB7-C045-E753-85D2FF843660}"/>
              </a:ext>
            </a:extLst>
          </p:cNvPr>
          <p:cNvSpPr txBox="1"/>
          <p:nvPr/>
        </p:nvSpPr>
        <p:spPr>
          <a:xfrm>
            <a:off x="101294" y="6381750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ghlk;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Mf];l;</a:t>
            </a:r>
            <a:r>
              <a:rPr lang="en" sz="1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30, 2025</a:t>
            </a:r>
          </a:p>
        </p:txBody>
      </p:sp>
    </p:spTree>
    <p:extLst>
      <p:ext uri="{BB962C8B-B14F-4D97-AF65-F5344CB8AC3E}">
        <p14:creationId xmlns:p14="http://schemas.microsoft.com/office/powerpoint/2010/main" val="311871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356AFE-5D75-4EA1-BDEF-5DAB5536F72C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  <a:latin typeface="Tamil Bible" pitchFamily="2" charset="0"/>
              </a:rPr>
              <a:t>ntFkjp</a:t>
            </a:r>
            <a:r>
              <a:rPr lang="en" sz="4400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" sz="4400" b="1" dirty="0">
                <a:ln/>
                <a:solidFill>
                  <a:schemeClr val="accent4"/>
                </a:solidFill>
                <a:latin typeface="Tamil Bible" pitchFamily="2" charset="0"/>
              </a:rPr>
              <a:t>kw;Wk;</a:t>
            </a:r>
            <a:r>
              <a:rPr lang="en" sz="4400" b="1" dirty="0">
                <a:ln/>
                <a:solidFill>
                  <a:schemeClr val="accent4"/>
                </a:solidFill>
              </a:rPr>
              <a:t> </a:t>
            </a:r>
            <a:r>
              <a:rPr lang="en" sz="4400" b="1" dirty="0">
                <a:ln/>
                <a:solidFill>
                  <a:srgbClr val="FFA3A3"/>
                </a:solidFill>
                <a:latin typeface="Tamil Bible" pitchFamily="2" charset="0"/>
              </a:rPr>
              <a:t>jz;lid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BE13D6-6FC3-3BBD-7BB6-D41C981656D6}"/>
              </a:ext>
            </a:extLst>
          </p:cNvPr>
          <p:cNvSpPr txBox="1"/>
          <p:nvPr/>
        </p:nvSpPr>
        <p:spPr>
          <a:xfrm>
            <a:off x="1816893" y="550366"/>
            <a:ext cx="9315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xUtd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gjptpUe;J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nfhy;yhky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Njtr;nrayha;j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jd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iff;F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Nehpl;ltidf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nfhd;why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mtd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Xbg;Ngha;r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NruNtz;ba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 ];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jyj;ij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cdf;F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FBF4E0"/>
                </a:solidFill>
                <a:latin typeface="Tamil Bible" pitchFamily="2" charset="0"/>
              </a:rPr>
              <a:t>epakpg;Ngd</a:t>
            </a:r>
            <a:r>
              <a:rPr lang="en-US" b="1" dirty="0">
                <a:solidFill>
                  <a:srgbClr val="FBF4E0"/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rgbClr val="FBF4E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rgbClr val="FBF4E0"/>
                </a:solidFill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rgbClr val="FBF4E0"/>
                </a:solidFill>
                <a:latin typeface="Comic Sans MS" panose="030F0702030302020204" pitchFamily="66" charset="0"/>
              </a:rPr>
              <a:t> 21:13)</a:t>
            </a:r>
            <a:endParaRPr lang="es-ES" sz="1100" b="1" dirty="0">
              <a:solidFill>
                <a:srgbClr val="FBF4E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2CC7CE-0E36-97F8-92A2-A869440D9580}"/>
              </a:ext>
            </a:extLst>
          </p:cNvPr>
          <p:cNvSpPr txBox="1"/>
          <p:nvPr/>
        </p:nvSpPr>
        <p:spPr>
          <a:xfrm>
            <a:off x="-1" y="1153723"/>
            <a:ext cx="6800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g</a:t>
            </a:r>
            <a:r>
              <a:rPr lang="en" sz="2000" b="1" dirty="0">
                <a:latin typeface="Tamil Bible" pitchFamily="2" charset="0"/>
              </a:rPr>
              <a:t>opthq;Fk; vz;zk; ek;kpy; Mokhf Nt&amp;d;wpAs;sJ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mJ ehk; ngw;w jtWf;F vg;NghJk; tpfpjhrhukw;wJ</a:t>
            </a:r>
            <a:r>
              <a:rPr lang="en" sz="2000" b="1" dirty="0"/>
              <a:t>: “</a:t>
            </a:r>
            <a:r>
              <a:rPr lang="en" sz="2000" b="1" dirty="0">
                <a:latin typeface="Tamil Bible" pitchFamily="2" charset="0"/>
              </a:rPr>
              <a:t>mtd; vdf;F ,ij nra;jhy;&gt; ehd; mtDf;F ,ijtpl mjpfkhf nra;Ntd;</a:t>
            </a:r>
            <a:r>
              <a:rPr lang="en" sz="2000" b="1" dirty="0"/>
              <a:t>.”</a:t>
            </a:r>
          </a:p>
        </p:txBody>
      </p:sp>
      <p:pic>
        <p:nvPicPr>
          <p:cNvPr id="7" name="Imagen 6" descr="Imagen que contiene hombre, persona, parado, sostener&#10;&#10;El contenido generado por IA puede ser incorrecto.">
            <a:extLst>
              <a:ext uri="{FF2B5EF4-FFF2-40B4-BE49-F238E27FC236}">
                <a16:creationId xmlns:a16="http://schemas.microsoft.com/office/drawing/2014/main" id="{45941B1D-9C16-E9FE-BA27-AECFC0CBE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624" y="1376957"/>
            <a:ext cx="2497371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Imagen 8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5F8A6D17-5D17-EF62-43FA-346D51B3B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334" y="1376957"/>
            <a:ext cx="2497609" cy="166524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4322A79-32E4-C75B-E9DF-7105FCE5B0D2}"/>
              </a:ext>
            </a:extLst>
          </p:cNvPr>
          <p:cNvSpPr txBox="1"/>
          <p:nvPr/>
        </p:nvSpPr>
        <p:spPr>
          <a:xfrm>
            <a:off x="3743325" y="4774168"/>
            <a:ext cx="85798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cld;gbf;if Fwpapl;by; jdpg;gl;l gopthq;fy; nghWj;J nfhs;sg;gl;lhYk;&gt; J\;gpuNahfj;ij jLf;f xU ePjpj;Jiw mikg;ig cUthf;Ftjd; %yk; mJ fl;Lg;gLj;jg;gl;lJ</a:t>
            </a:r>
            <a:r>
              <a:rPr lang="en" b="1" dirty="0"/>
              <a:t> (</a:t>
            </a:r>
            <a:r>
              <a:rPr lang="en" b="1" dirty="0">
                <a:latin typeface="Tamil Bible" pitchFamily="2" charset="0"/>
              </a:rPr>
              <a:t>ahj;</a:t>
            </a:r>
            <a:r>
              <a:rPr lang="en" b="1" dirty="0"/>
              <a:t>. 21:12-13, 22; 22:8-9).</a:t>
            </a:r>
          </a:p>
        </p:txBody>
      </p:sp>
      <p:pic>
        <p:nvPicPr>
          <p:cNvPr id="15" name="Imagen 14" descr="Imagen que contiene tabla, comida, pastel, plato&#10;&#10;El contenido generado por IA puede ser incorrecto.">
            <a:extLst>
              <a:ext uri="{FF2B5EF4-FFF2-40B4-BE49-F238E27FC236}">
                <a16:creationId xmlns:a16="http://schemas.microsoft.com/office/drawing/2014/main" id="{EF5735CC-602F-1DE5-65C0-DEB105ECAC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" r="191"/>
          <a:stretch>
            <a:fillRect/>
          </a:stretch>
        </p:blipFill>
        <p:spPr>
          <a:xfrm>
            <a:off x="141108" y="4641899"/>
            <a:ext cx="3602217" cy="20624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DA9D225-AEC6-9A15-9BB0-5400B20355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573" y="3238530"/>
            <a:ext cx="5164319" cy="1482180"/>
          </a:xfrm>
          <a:prstGeom prst="rect">
            <a:avLst/>
          </a:prstGeom>
          <a:ln w="38100" cap="sq">
            <a:gradFill flip="none" rotWithShape="1">
              <a:gsLst>
                <a:gs pos="0">
                  <a:srgbClr val="66FF33"/>
                </a:gs>
                <a:gs pos="45000">
                  <a:srgbClr val="96CE96"/>
                </a:gs>
                <a:gs pos="55000">
                  <a:srgbClr val="F79E9E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B5E207-D6FD-5339-BD45-6270FD55F152}"/>
              </a:ext>
            </a:extLst>
          </p:cNvPr>
          <p:cNvSpPr txBox="1"/>
          <p:nvPr/>
        </p:nvSpPr>
        <p:spPr>
          <a:xfrm>
            <a:off x="0" y="3291031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Mf;fpkpg;ghsu; jz;bf;fglkhl;lhu; vd;Nwh&gt; ve;jnthU nraYf;Fk; gopthqfg;gLthu; vd;Nwh Njtd; ekf;F nrhy;ytpy;iy. Mdhy; mtu; gopthq;Fgtu; vd;W njspthf nrhy;fpwhu;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Nuh</a:t>
            </a:r>
            <a:r>
              <a:rPr lang="en" sz="2000" b="1" dirty="0"/>
              <a:t>. 12:19-21).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617AFA-741C-E7F0-58CA-19ED84BB6DC5}"/>
              </a:ext>
            </a:extLst>
          </p:cNvPr>
          <p:cNvSpPr txBox="1"/>
          <p:nvPr/>
        </p:nvSpPr>
        <p:spPr>
          <a:xfrm>
            <a:off x="0" y="2380477"/>
            <a:ext cx="680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ehk; tpUk;Gtjw;F Neu;khwhf jPikf;F ed;ik nra;Ak;gb ,NaR ek;ik miof;fpwhu;</a:t>
            </a:r>
            <a:r>
              <a:rPr lang="en" sz="2000" b="1" dirty="0"/>
              <a:t>: (</a:t>
            </a:r>
            <a:r>
              <a:rPr lang="en" sz="2000" b="1" dirty="0">
                <a:latin typeface="Tamil Bible" pitchFamily="2" charset="0"/>
              </a:rPr>
              <a:t>kj;</a:t>
            </a:r>
            <a:r>
              <a:rPr lang="en" sz="2000" b="1" dirty="0"/>
              <a:t>. 5:44). </a:t>
            </a:r>
            <a:r>
              <a:rPr lang="en" sz="2000" b="1" dirty="0">
                <a:latin typeface="Tamil Bible" pitchFamily="2" charset="0"/>
              </a:rPr>
              <a:t>mg;gbahdhy; ePjp vq;Nf</a:t>
            </a:r>
            <a:r>
              <a:rPr lang="en" sz="2000" b="1" dirty="0"/>
              <a:t>? </a:t>
            </a:r>
            <a:r>
              <a:rPr lang="en" sz="2000" b="1" dirty="0">
                <a:latin typeface="Tamil Bible" pitchFamily="2" charset="0"/>
              </a:rPr>
              <a:t>Fw;wthspf;F ahu; jFjpahdij nrYj;Jthu;fs;</a:t>
            </a:r>
            <a:r>
              <a:rPr lang="en" sz="2000" b="1" dirty="0"/>
              <a:t>?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8257A1-0A1B-C054-AB04-325A7C8990FB}"/>
              </a:ext>
            </a:extLst>
          </p:cNvPr>
          <p:cNvSpPr txBox="1"/>
          <p:nvPr/>
        </p:nvSpPr>
        <p:spPr>
          <a:xfrm>
            <a:off x="3743325" y="5607520"/>
            <a:ext cx="8448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ePjpgjp&gt; eLtu; kd;wk; kw;Wk; kuz jz;lid epiwNtw;Wgtu; Mfpa gjtpfis ahUk; xNu Neuj;jpy; Vw;f KbahJ. </a:t>
            </a:r>
            <a:r>
              <a:rPr lang="en-US" b="1" dirty="0">
                <a:latin typeface="Tamil Bible" pitchFamily="2" charset="0"/>
              </a:rPr>
              <a:t>j</a:t>
            </a:r>
            <a:r>
              <a:rPr lang="en" b="1" dirty="0">
                <a:latin typeface="Tamil Bible" pitchFamily="2" charset="0"/>
              </a:rPr>
              <a:t>z;lid tpjpf;fg;glNtz;Lkhdhy;&gt; mJ xU epahakhd ePjpj;Jiw nray;Kiw %yk; nra;ag;gl Ntz;Lk;. NkYk; fpwp];JNt cr;r kw;Wk; ,Wjp ePjpgjpahf ,Ug;ghu;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2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3" grpId="0"/>
      <p:bldP spid="6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9BC386-F8FF-26D1-22C4-45182DB16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rgbClr val="E7C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tabla, parado, hombre, mujer&#10;&#10;El contenido generado por IA puede ser incorrecto.">
            <a:extLst>
              <a:ext uri="{FF2B5EF4-FFF2-40B4-BE49-F238E27FC236}">
                <a16:creationId xmlns:a16="http://schemas.microsoft.com/office/drawing/2014/main" id="{89F9F7EB-B1D6-3A1D-4F8E-F3BF322E64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0" y="-1"/>
            <a:ext cx="5943601" cy="68579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8923CB7-45B0-960F-840B-A7D61FD347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t="1221" b="1221"/>
          <a:stretch>
            <a:fillRect/>
          </a:stretch>
        </p:blipFill>
        <p:spPr>
          <a:xfrm>
            <a:off x="6096000" y="1"/>
            <a:ext cx="6096000" cy="3346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AC19563-8DF7-7D78-36CE-15AD98D8D9D5}"/>
              </a:ext>
            </a:extLst>
          </p:cNvPr>
          <p:cNvSpPr txBox="1"/>
          <p:nvPr/>
        </p:nvSpPr>
        <p:spPr>
          <a:xfrm>
            <a:off x="5943601" y="3621389"/>
            <a:ext cx="6248399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mg;nghOJ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fh;j;jh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NkhNria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Nehf;fp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eP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,];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uNty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Gj;jpuNuhNl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nrhy;yNtz;baJ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vd;dntd;why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;&gt;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ehd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thdj;jpypUe;J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cq;fNshNl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NgrpNdd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vd;W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fz;Bh;fs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;.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ePq;fs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vdf;F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xg;ghf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nts;spapdhNy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nja;tq;fisAk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nghd;dpdhNy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nja;tq;fisAk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cq;fSf;F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cz;lhf;fNt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Ntz;lhk</a:t>
            </a:r>
            <a:r>
              <a:rPr kumimoji="0" lang="en-U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 </a:t>
            </a:r>
            <a:r>
              <a:rPr kumimoji="0" lang="es-ES" sz="1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ahj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Tamil Bible" pitchFamily="2" charset="0"/>
              </a:rPr>
              <a:t>;</a:t>
            </a:r>
            <a:r>
              <a:rPr kumimoji="0" lang="es-E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8A671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20:22, 23</a:t>
            </a:r>
          </a:p>
        </p:txBody>
      </p:sp>
    </p:spTree>
    <p:extLst>
      <p:ext uri="{BB962C8B-B14F-4D97-AF65-F5344CB8AC3E}">
        <p14:creationId xmlns:p14="http://schemas.microsoft.com/office/powerpoint/2010/main" val="19500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F11881-3BB9-45A1-40A1-17E429E435C7}"/>
              </a:ext>
            </a:extLst>
          </p:cNvPr>
          <p:cNvSpPr txBox="1"/>
          <p:nvPr/>
        </p:nvSpPr>
        <p:spPr>
          <a:xfrm>
            <a:off x="6131271" y="3815234"/>
            <a:ext cx="6060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  <a:latin typeface="Tamil Bible" pitchFamily="2" charset="0"/>
              </a:rPr>
              <a:t>fw;gidapd;gb vg;gb tho;tJ?</a:t>
            </a:r>
            <a:r>
              <a:rPr lang="e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C219F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td;Kiwia vt;thW epu;tfpg;gJ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21:1-32)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rKjhaj;jpy; vg;gb tho;tJ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21:33-23:19)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vg;gb ntw;wp ngWtJ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23:20-33)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  <a:latin typeface="Tamil Bible" pitchFamily="2" charset="0"/>
              </a:rPr>
              <a:t>fw;gidia vg;gb Gupe;Jnfhs;tJ?</a:t>
            </a:r>
            <a:r>
              <a:rPr lang="en" sz="2000" b="1" dirty="0">
                <a:solidFill>
                  <a:schemeClr val="bg1"/>
                </a:solidFill>
                <a:highlight>
                  <a:srgbClr val="A337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g</a:t>
            </a:r>
            <a:r>
              <a:rPr lang="en" sz="2000" b="1" dirty="0">
                <a:latin typeface="Tamil Bible" pitchFamily="2" charset="0"/>
              </a:rPr>
              <a:t>opthq;Fk; rl;lq;fs;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ntFkjp kw;Wk; jz;lid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7BA3B-492E-4C16-1BCA-EDAA6CE0A72C}"/>
              </a:ext>
            </a:extLst>
          </p:cNvPr>
          <p:cNvSpPr txBox="1"/>
          <p:nvPr/>
        </p:nvSpPr>
        <p:spPr>
          <a:xfrm>
            <a:off x="0" y="34603"/>
            <a:ext cx="7464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gj;Jf; fl;lisfis mwptpj;j gpd;G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[dq;fs; NjtDf;Fk; jq;fSf;Fk; ,ilapy; ,ilf; fu;j;juhf ,Uf;Fk;gb NkhNria Nfl;Lf;nfhz;lhu;fs;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 20:19). </a:t>
            </a:r>
            <a:r>
              <a:rPr lang="en" sz="2000" b="1" dirty="0">
                <a:latin typeface="Tamil Bible" pitchFamily="2" charset="0"/>
              </a:rPr>
              <a:t>mj;jUzj;jpypUe;J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Njtd; NkhNrf;F rpy rl;lj;jpl;lq;fis nfhLj;jhu;&gt; NkhNr mij [dq;fSf;F nfhLj;jhu;</a:t>
            </a:r>
            <a:r>
              <a:rPr lang="en" sz="2000" b="1" dirty="0"/>
              <a:t>.</a:t>
            </a:r>
          </a:p>
        </p:txBody>
      </p:sp>
      <p:pic>
        <p:nvPicPr>
          <p:cNvPr id="5" name="Imagen 4" descr="Imagen que contiene tabla, hombre, parado, joven&#10;&#10;El contenido generado por IA puede ser incorrecto.">
            <a:extLst>
              <a:ext uri="{FF2B5EF4-FFF2-40B4-BE49-F238E27FC236}">
                <a16:creationId xmlns:a16="http://schemas.microsoft.com/office/drawing/2014/main" id="{80B9A93B-3BD4-2CD5-D376-E9D761ECF4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373" y="127322"/>
            <a:ext cx="2337411" cy="3401393"/>
          </a:xfrm>
          <a:prstGeom prst="round2DiagRect">
            <a:avLst>
              <a:gd name="adj1" fmla="val 0"/>
              <a:gd name="adj2" fmla="val 17479"/>
            </a:avLst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exterior, roca, parado, hombre&#10;&#10;El contenido generado por IA puede ser incorrecto.">
            <a:extLst>
              <a:ext uri="{FF2B5EF4-FFF2-40B4-BE49-F238E27FC236}">
                <a16:creationId xmlns:a16="http://schemas.microsoft.com/office/drawing/2014/main" id="{D66011D1-2FB1-750C-BDBC-BC785DF222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979" y="127322"/>
            <a:ext cx="2267595" cy="340139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magen que contiene agua, tabla, frente, hombre&#10;&#10;El contenido generado por IA puede ser incorrecto.">
            <a:extLst>
              <a:ext uri="{FF2B5EF4-FFF2-40B4-BE49-F238E27FC236}">
                <a16:creationId xmlns:a16="http://schemas.microsoft.com/office/drawing/2014/main" id="{32C977AC-EC80-34F0-1E60-9B45ED0DA93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3714750"/>
            <a:ext cx="4840350" cy="2862322"/>
          </a:xfrm>
          <a:prstGeom prst="roundRect">
            <a:avLst>
              <a:gd name="adj" fmla="val 8511"/>
            </a:avLst>
          </a:prstGeom>
          <a:ln w="57150">
            <a:solidFill>
              <a:srgbClr val="DB6A1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agen 17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0B029D9-5426-8450-0B09-98809AFA749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3756838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99D0EE2D-EF73-E06C-ABEA-D0CCE5166E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2896" y="5434547"/>
            <a:ext cx="497746" cy="3691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A2526340-9947-A0ED-FBEB-1743BD1DD2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06634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29" name="Imagen 28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6466A51D-A7E2-C08A-86DE-8AD6E460B9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678988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0" name="Imagen 29" descr="Forma, Flecha&#10;&#10;El contenido generado por IA puede ser incorrecto.">
            <a:extLst>
              <a:ext uri="{FF2B5EF4-FFF2-40B4-BE49-F238E27FC236}">
                <a16:creationId xmlns:a16="http://schemas.microsoft.com/office/drawing/2014/main" id="{19B86F33-84B5-A84D-C904-C88F8A44E68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5978740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4" name="Imagen 3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54BF68AA-3BBE-D6CC-1B6A-7BCCA86680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6375854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pic>
        <p:nvPicPr>
          <p:cNvPr id="36" name="Imagen 3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A44BE69D-AC8F-1736-0773-2A1BA944D7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6214594" y="4300915"/>
            <a:ext cx="373610" cy="188419"/>
          </a:xfrm>
          <a:prstGeom prst="rect">
            <a:avLst/>
          </a:prstGeom>
          <a:effectLst>
            <a:outerShdw dist="25400" dir="8100000" algn="tr" rotWithShape="0">
              <a:prstClr val="black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8D6A049-C54F-E8EE-5E74-5E2C03390FFB}"/>
              </a:ext>
            </a:extLst>
          </p:cNvPr>
          <p:cNvSpPr txBox="1"/>
          <p:nvPr/>
        </p:nvSpPr>
        <p:spPr>
          <a:xfrm>
            <a:off x="0" y="3038242"/>
            <a:ext cx="728597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RUf;fkhf nrhd;dhy;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mit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gj;J fl;lisfis md;whl tho;f;ifapd; Fwpg;gpl;l epfo;TfSf;F eilKiw gad;ghlhf nfhz;Ls;sd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7A383D6-3777-03E3-E334-46A3F6BEB335}"/>
              </a:ext>
            </a:extLst>
          </p:cNvPr>
          <p:cNvSpPr txBox="1"/>
          <p:nvPr/>
        </p:nvSpPr>
        <p:spPr>
          <a:xfrm>
            <a:off x="-1" y="1572277"/>
            <a:ext cx="72859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Tamil Bible" pitchFamily="2" charset="0"/>
              </a:rPr>
              <a:t>“c</a:t>
            </a:r>
            <a:r>
              <a:rPr lang="en" sz="2000" b="1" dirty="0">
                <a:latin typeface="Tamil Bible" pitchFamily="2" charset="0"/>
              </a:rPr>
              <a:t>ld;gbf;if FwpaPL” vd;W miof;fg;gLk; ,e;j rl;lj;jpl;lq;fs;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,];uNty; kf;fspd; tho;f;ifia xOq;Fg;gLj;Jk; Nehf;fk; nfhz;lit&gt; vdNt mJ ek;KilaJkhFk;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ekJ jw;Nghija ajhu;j;jj;jpw;F Njitahd jOty;fSld;</a:t>
            </a:r>
            <a:r>
              <a:rPr lang="en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510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BDF80C-E8F6-DE69-ACEF-A4776874F4C5}"/>
              </a:ext>
            </a:extLst>
          </p:cNvPr>
          <p:cNvSpPr txBox="1"/>
          <p:nvPr/>
        </p:nvSpPr>
        <p:spPr>
          <a:xfrm>
            <a:off x="0" y="2392898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7200" b="1" spc="300" dirty="0">
                <a:ln/>
                <a:solidFill>
                  <a:schemeClr val="accent5"/>
                </a:solidFill>
                <a:latin typeface="Tamil Bible" pitchFamily="2" charset="0"/>
              </a:rPr>
              <a:t>fw;gidapd;gb vg;gb tho;tJ?</a:t>
            </a:r>
          </a:p>
        </p:txBody>
      </p:sp>
      <p:pic>
        <p:nvPicPr>
          <p:cNvPr id="2" name="Imagen 1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D2FDBCC5-5FFE-4B05-5BC8-3D804E7D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4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744E6EB0-4211-FF2E-C4E8-47BAF3C91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7309" y="3892751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54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9760BA-68FB-9875-01E3-8D052419E4E9}"/>
              </a:ext>
            </a:extLst>
          </p:cNvPr>
          <p:cNvSpPr txBox="1"/>
          <p:nvPr/>
        </p:nvSpPr>
        <p:spPr>
          <a:xfrm>
            <a:off x="0" y="-7620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chemeClr val="tx1"/>
                  </a:outerShdw>
                </a:effectLst>
                <a:latin typeface="Tamil Bible" pitchFamily="2" charset="0"/>
              </a:rPr>
              <a:t>td;Kiwia vg;gb epu;tfpg;gJ?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B0EDDE-BE0D-59E6-44A1-26D5EB714B67}"/>
              </a:ext>
            </a:extLst>
          </p:cNvPr>
          <p:cNvSpPr txBox="1"/>
          <p:nvPr/>
        </p:nvSpPr>
        <p:spPr>
          <a:xfrm>
            <a:off x="999463" y="602423"/>
            <a:ext cx="9836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kdpjidr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rhFk;gb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mbj;jtd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epr;rakha;f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nfhiynra;ag;glf;fltd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01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4B3361-8093-C886-4476-C0CE97A3FBCD}"/>
              </a:ext>
            </a:extLst>
          </p:cNvPr>
          <p:cNvSpPr txBox="1"/>
          <p:nvPr/>
        </p:nvSpPr>
        <p:spPr>
          <a:xfrm>
            <a:off x="95700" y="1075694"/>
            <a:ext cx="13095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cld;gbf;if FwpaPL vgpNua rKjhaj;jpd; %d;W Kf;fpa mk;rq;fis xOq;Fg;gLj;Jtjd; %yk; njhlq;FfpwJ</a:t>
            </a:r>
            <a:r>
              <a:rPr lang="en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CA92AE-A4A2-7342-AD0E-F7C374FB0FED}"/>
              </a:ext>
            </a:extLst>
          </p:cNvPr>
          <p:cNvSpPr txBox="1"/>
          <p:nvPr/>
        </p:nvSpPr>
        <p:spPr>
          <a:xfrm>
            <a:off x="5727472" y="1395472"/>
            <a:ext cx="6582007" cy="54784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000" b="1" dirty="0">
                <a:solidFill>
                  <a:srgbClr val="FF0000"/>
                </a:solidFill>
                <a:latin typeface="Tamil Bible" pitchFamily="2" charset="0"/>
              </a:rPr>
              <a:t>mbikj;jdk;</a:t>
            </a:r>
            <a:r>
              <a:rPr lang="en" sz="2000" b="1" dirty="0">
                <a:solidFill>
                  <a:srgbClr val="FF0000"/>
                </a:solidFill>
              </a:rPr>
              <a:t> (</a:t>
            </a:r>
            <a:r>
              <a:rPr lang="en" sz="2000" b="1" dirty="0">
                <a:solidFill>
                  <a:srgbClr val="FF0000"/>
                </a:solidFill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rgbClr val="FF0000"/>
                </a:solidFill>
              </a:rPr>
              <a:t>. 21:2-11)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Tamil Bible" pitchFamily="2" charset="0"/>
              </a:rPr>
              <a:t>Vohk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Mz;Lf;F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gpwF</a:t>
            </a:r>
            <a:r>
              <a:rPr lang="en-US" sz="2000" b="1" dirty="0">
                <a:latin typeface="Tamil Bible" pitchFamily="2" charset="0"/>
              </a:rPr>
              <a:t> </a:t>
            </a:r>
            <a:r>
              <a:rPr lang="en-US" sz="2000" b="1" dirty="0" err="1">
                <a:latin typeface="Tamil Bible" pitchFamily="2" charset="0"/>
              </a:rPr>
              <a:t>Mz;fs</a:t>
            </a:r>
            <a:r>
              <a:rPr lang="en-US" sz="2000" b="1" dirty="0">
                <a:latin typeface="Tamil Bible" pitchFamily="2" charset="0"/>
              </a:rPr>
              <a:t>; </a:t>
            </a:r>
            <a:r>
              <a:rPr lang="en-US" sz="2000" b="1" dirty="0" err="1">
                <a:latin typeface="Tamil Bible" pitchFamily="2" charset="0"/>
              </a:rPr>
              <a:t>tpLtpf;fg;gl;ldu</a:t>
            </a:r>
            <a:r>
              <a:rPr lang="en-US" sz="2000" b="1" dirty="0">
                <a:latin typeface="Tamil Bible" pitchFamily="2" charset="0"/>
              </a:rPr>
              <a:t>;</a:t>
            </a:r>
            <a:r>
              <a:rPr lang="en-US" sz="2000" b="1" dirty="0"/>
              <a:t>.</a:t>
            </a:r>
            <a:endParaRPr lang="en" sz="2000" b="1" dirty="0"/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ngz;fs;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jpUkzk; nra;aahkypUe;jhy;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mtu;fSk; tpLtpf;fg;gLthu;fs;</a:t>
            </a:r>
            <a:r>
              <a:rPr lang="en" sz="2000" b="1" dirty="0"/>
              <a:t>.</a:t>
            </a:r>
          </a:p>
          <a:p>
            <a:pPr marL="914400" lvl="1" indent="-4572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xU kdpjd; tpUk;gpdhy; mtd; mbikahfNt ,Uf;fyhk;</a:t>
            </a:r>
            <a:r>
              <a:rPr lang="en" sz="2000" b="1" dirty="0"/>
              <a:t>.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" sz="2000" b="1" dirty="0">
                <a:solidFill>
                  <a:srgbClr val="004DE6"/>
                </a:solidFill>
                <a:latin typeface="Tamil Bible" pitchFamily="2" charset="0"/>
              </a:rPr>
              <a:t>kuz jz;lid</a:t>
            </a:r>
            <a:r>
              <a:rPr lang="en" sz="2000" b="1" dirty="0">
                <a:solidFill>
                  <a:srgbClr val="004DE6"/>
                </a:solidFill>
              </a:rPr>
              <a:t> (</a:t>
            </a:r>
            <a:r>
              <a:rPr lang="en" sz="2000" b="1" dirty="0">
                <a:solidFill>
                  <a:srgbClr val="004DE6"/>
                </a:solidFill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rgbClr val="004DE6"/>
                </a:solidFill>
              </a:rPr>
              <a:t>. 21:12-17)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jpl;lkpl;L nfhiy nra;gtDf;F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ngw;Nwhiu rgpg;gtUf;F my;yJ fhag;gLj;Jgtu;f;F</a:t>
            </a:r>
          </a:p>
          <a:p>
            <a:pPr marL="914400" lvl="1" indent="-457200">
              <a:buClr>
                <a:srgbClr val="004DE6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flj;jy;fhuDf;F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DB6A12"/>
                </a:solidFill>
                <a:latin typeface="Tamil Bible" pitchFamily="2" charset="0"/>
              </a:rPr>
              <a:t>f</a:t>
            </a:r>
            <a:r>
              <a:rPr lang="en" sz="2000" b="1" dirty="0">
                <a:solidFill>
                  <a:srgbClr val="DB6A12"/>
                </a:solidFill>
                <a:latin typeface="Tamil Bible" pitchFamily="2" charset="0"/>
              </a:rPr>
              <a:t>haq;fs;</a:t>
            </a:r>
            <a:r>
              <a:rPr lang="en" sz="2000" b="1" dirty="0">
                <a:solidFill>
                  <a:srgbClr val="DB6A12"/>
                </a:solidFill>
              </a:rPr>
              <a:t> (</a:t>
            </a:r>
            <a:r>
              <a:rPr lang="en" sz="2000" b="1" dirty="0">
                <a:solidFill>
                  <a:srgbClr val="DB6A12"/>
                </a:solidFill>
                <a:latin typeface="Tamil Bible" pitchFamily="2" charset="0"/>
              </a:rPr>
              <a:t>ahj;</a:t>
            </a:r>
            <a:r>
              <a:rPr lang="en" sz="2000" b="1" dirty="0">
                <a:solidFill>
                  <a:srgbClr val="DB6A12"/>
                </a:solidFill>
              </a:rPr>
              <a:t>. 21:18-32)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epjp ,og;gPL nrYj;jNtz;ba flik</a:t>
            </a:r>
          </a:p>
          <a:p>
            <a:pPr marL="914400" lvl="1" indent="-457200">
              <a:buClr>
                <a:srgbClr val="DB6A12"/>
              </a:buClr>
              <a:buFont typeface="Wingdings" panose="05000000000000000000" pitchFamily="2" charset="2"/>
              <a:buChar char="q"/>
            </a:pPr>
            <a:r>
              <a:rPr lang="en" sz="2000" b="1" dirty="0">
                <a:latin typeface="Tamil Bible" pitchFamily="2" charset="0"/>
              </a:rPr>
              <a:t>fUf;fiyg;G ele;jhy;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ePjpgjpAk; ngz;Zk;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mtsJ fztUld;</a:t>
            </a:r>
            <a:r>
              <a:rPr lang="en" sz="2000" b="1" dirty="0"/>
              <a:t>) </a:t>
            </a:r>
            <a:r>
              <a:rPr lang="en" sz="2000" b="1" dirty="0">
                <a:latin typeface="Tamil Bible" pitchFamily="2" charset="0"/>
              </a:rPr>
              <a:t>mguhjk; tpjpf;fyhk;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0C9543-9AB4-5D6B-9600-C9CF795545D1}"/>
              </a:ext>
            </a:extLst>
          </p:cNvPr>
          <p:cNvSpPr txBox="1"/>
          <p:nvPr/>
        </p:nvSpPr>
        <p:spPr>
          <a:xfrm>
            <a:off x="21263" y="6190353"/>
            <a:ext cx="6411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,e;j rl;lq;fs; vy;yhk; kf;fspilNa J\;gpuNahfk; kw;Wk; td;Kiwiaj; jLf;f Kaw;rpf;fpd;wd.</a:t>
            </a:r>
          </a:p>
        </p:txBody>
      </p:sp>
      <p:pic>
        <p:nvPicPr>
          <p:cNvPr id="6" name="Imagen 5" descr="Imagen que contiene exterior, persona, hombre, montar a caballo&#10;&#10;El contenido generado por IA puede ser incorrecto.">
            <a:extLst>
              <a:ext uri="{FF2B5EF4-FFF2-40B4-BE49-F238E27FC236}">
                <a16:creationId xmlns:a16="http://schemas.microsoft.com/office/drawing/2014/main" id="{45439949-CE8A-90CF-AC63-3474845CD6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04" y="4245383"/>
            <a:ext cx="2888033" cy="1914525"/>
          </a:xfrm>
          <a:prstGeom prst="snip2DiagRect">
            <a:avLst>
              <a:gd name="adj1" fmla="val 1575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28264F76-FA1A-AEBF-5504-23F57E449B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68"/>
          <a:stretch>
            <a:fillRect/>
          </a:stretch>
        </p:blipFill>
        <p:spPr>
          <a:xfrm>
            <a:off x="198404" y="1861762"/>
            <a:ext cx="2665381" cy="2099137"/>
          </a:xfrm>
          <a:prstGeom prst="snip2DiagRect">
            <a:avLst>
              <a:gd name="adj1" fmla="val 0"/>
              <a:gd name="adj2" fmla="val 1853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F6C6443-BFE9-EFD9-54CB-DA9931A0E3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266" y="1865851"/>
            <a:ext cx="2798849" cy="2099137"/>
          </a:xfrm>
          <a:prstGeom prst="snip2DiagRect">
            <a:avLst>
              <a:gd name="adj1" fmla="val 1714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004DE6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persona, mujer, joven, grupo&#10;&#10;El contenido generado por IA puede ser incorrecto.">
            <a:extLst>
              <a:ext uri="{FF2B5EF4-FFF2-40B4-BE49-F238E27FC236}">
                <a16:creationId xmlns:a16="http://schemas.microsoft.com/office/drawing/2014/main" id="{E8F5F66A-513F-0C0A-0920-B3C43A7B53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365" y="4245383"/>
            <a:ext cx="2571750" cy="1914525"/>
          </a:xfrm>
          <a:prstGeom prst="snip2DiagRect">
            <a:avLst>
              <a:gd name="adj1" fmla="val 0"/>
              <a:gd name="adj2" fmla="val 167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B6A1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241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F6836B-B55A-4680-D235-480A9C9A176A}"/>
              </a:ext>
            </a:extLst>
          </p:cNvPr>
          <p:cNvSpPr txBox="1"/>
          <p:nvPr/>
        </p:nvSpPr>
        <p:spPr>
          <a:xfrm>
            <a:off x="1" y="0"/>
            <a:ext cx="9445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rKjhaj;jpy; vg;gb tho;tJ?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FAAA7B-7001-F001-DA98-AF271520973F}"/>
              </a:ext>
            </a:extLst>
          </p:cNvPr>
          <p:cNvSpPr txBox="1"/>
          <p:nvPr/>
        </p:nvSpPr>
        <p:spPr>
          <a:xfrm>
            <a:off x="524918" y="657868"/>
            <a:ext cx="839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epakpf;fg;glhj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fd;dpifia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xUtd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Nkhrk;Nghf;fp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mtNshNl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radpj;jhy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mtd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mtSf;fhfg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ghprk;nfhLj;J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mtis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 </a:t>
            </a:r>
            <a:r>
              <a:rPr lang="en-US" b="1" dirty="0" err="1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tpthfk;gz;zf;fltd</a:t>
            </a:r>
            <a:r>
              <a:rPr lang="en-US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;.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rgbClr val="B9F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22:16)</a:t>
            </a:r>
          </a:p>
        </p:txBody>
      </p:sp>
      <p:pic>
        <p:nvPicPr>
          <p:cNvPr id="6" name="Imagen 5" descr="Imagen que contiene edificio, persona, exterior, grupo&#10;&#10;El contenido generado por IA puede ser incorrecto.">
            <a:extLst>
              <a:ext uri="{FF2B5EF4-FFF2-40B4-BE49-F238E27FC236}">
                <a16:creationId xmlns:a16="http://schemas.microsoft.com/office/drawing/2014/main" id="{53E68D38-9F49-66AB-56BE-B322BD870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5"/>
          <a:stretch>
            <a:fillRect/>
          </a:stretch>
        </p:blipFill>
        <p:spPr>
          <a:xfrm>
            <a:off x="9445636" y="91278"/>
            <a:ext cx="2596131" cy="1679163"/>
          </a:xfrm>
          <a:prstGeom prst="rect">
            <a:avLst/>
          </a:prstGeom>
          <a:ln w="5715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edificio, foto, hombre&#10;&#10;El contenido generado por IA puede ser incorrecto.">
            <a:extLst>
              <a:ext uri="{FF2B5EF4-FFF2-40B4-BE49-F238E27FC236}">
                <a16:creationId xmlns:a16="http://schemas.microsoft.com/office/drawing/2014/main" id="{64C21FDB-12FC-FA15-7C84-0F16DCA09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10"/>
          <a:stretch>
            <a:fillRect/>
          </a:stretch>
        </p:blipFill>
        <p:spPr>
          <a:xfrm>
            <a:off x="9445636" y="1915805"/>
            <a:ext cx="2612273" cy="2606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1334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xterior, joven, parado, sostener&#10;&#10;El contenido generado por IA puede ser incorrecto.">
            <a:extLst>
              <a:ext uri="{FF2B5EF4-FFF2-40B4-BE49-F238E27FC236}">
                <a16:creationId xmlns:a16="http://schemas.microsoft.com/office/drawing/2014/main" id="{EB5C27E2-E3BD-D349-ACAA-430B5E57087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21" y="4619824"/>
            <a:ext cx="1685685" cy="2081719"/>
          </a:xfrm>
          <a:prstGeom prst="snip2DiagRect">
            <a:avLst>
              <a:gd name="adj1" fmla="val 0"/>
              <a:gd name="adj2" fmla="val 1892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4B9DBDE-5015-3322-2BC1-1F922A321C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0" y="4619822"/>
            <a:ext cx="3172142" cy="2081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5A9CDC0-FF6D-213B-9638-CF857B5220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6014" y="4619822"/>
            <a:ext cx="1259704" cy="2081719"/>
          </a:xfrm>
          <a:prstGeom prst="snip2DiagRect">
            <a:avLst>
              <a:gd name="adj1" fmla="val 2646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627A30-4326-3E2B-27DB-155E54D6FF70}"/>
              </a:ext>
            </a:extLst>
          </p:cNvPr>
          <p:cNvSpPr txBox="1"/>
          <p:nvPr/>
        </p:nvSpPr>
        <p:spPr>
          <a:xfrm>
            <a:off x="6605081" y="4591247"/>
            <a:ext cx="55869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,J NjtDf;Fk; mtUila [dq;fSf;Fk; ,ilapyhd cld;gbf;ifahf ,Ug;gjhy;</a:t>
            </a:r>
            <a:r>
              <a:rPr lang="en" b="1" dirty="0"/>
              <a:t>, </a:t>
            </a:r>
            <a:r>
              <a:rPr lang="en" b="1" dirty="0">
                <a:latin typeface="Tamil Bible" pitchFamily="2" charset="0"/>
              </a:rPr>
              <a:t>,e;j fl;lisfs; ehk; mtUld; vt;thW njhlu;G nfhs;s Ntz;Lk; vd;gijAk; cs;slf;fpaJ</a:t>
            </a:r>
            <a:r>
              <a:rPr lang="en" b="1" dirty="0"/>
              <a:t>. </a:t>
            </a:r>
            <a:r>
              <a:rPr lang="en-US" b="1" dirty="0">
                <a:latin typeface="Tamil Bible" pitchFamily="2" charset="0"/>
              </a:rPr>
              <a:t>X</a:t>
            </a:r>
            <a:r>
              <a:rPr lang="en" b="1" dirty="0">
                <a:latin typeface="Tamil Bible" pitchFamily="2" charset="0"/>
              </a:rPr>
              <a:t>a;Tehl;fspd; xa;it jtpu</a:t>
            </a:r>
            <a:r>
              <a:rPr lang="en" b="1" dirty="0"/>
              <a:t>, </a:t>
            </a:r>
            <a:r>
              <a:rPr lang="en" b="1" dirty="0">
                <a:latin typeface="Tamil Bible" pitchFamily="2" charset="0"/>
              </a:rPr>
              <a:t>ghtj;jpypUe;J ekJ tpLjiy&gt; nja;tPf ghJfhg;G kw;Wk; ekf;fhf fhj;jpUf;Fk; kfpikahd vjpu;fhyj;ij epidT+l;Lk; gz;biffis filgpbf;f Ntz;ba flik ,Ue;jJ</a:t>
            </a:r>
            <a:r>
              <a:rPr lang="en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33D0F3A-D58E-7668-041E-374213ED1AE5}"/>
              </a:ext>
            </a:extLst>
          </p:cNvPr>
          <p:cNvSpPr txBox="1"/>
          <p:nvPr/>
        </p:nvSpPr>
        <p:spPr>
          <a:xfrm>
            <a:off x="0" y="3378835"/>
            <a:ext cx="94456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gytPdkhdtu;fisAk; xuq;fl;lg;gl;ltu;fisAk; ghJfhg;gjpy; rpwg;G ftdk; nrYj;jg;gLfpwJ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Mdhy; mtu;fSf;F epahakw;w rYiffis toq;fhky; </a:t>
            </a:r>
            <a:r>
              <a:rPr lang="en" sz="2000" b="1" dirty="0"/>
              <a:t>—</a:t>
            </a:r>
            <a:r>
              <a:rPr lang="en" sz="2000" b="1" dirty="0">
                <a:latin typeface="Tamil Bible" pitchFamily="2" charset="0"/>
              </a:rPr>
              <a:t>mjhtJ</a:t>
            </a:r>
            <a:r>
              <a:rPr lang="en" sz="2000" b="1" dirty="0"/>
              <a:t>, </a:t>
            </a:r>
            <a:r>
              <a:rPr lang="en" sz="2000" b="1" dirty="0">
                <a:latin typeface="Tamil Bible" pitchFamily="2" charset="0"/>
              </a:rPr>
              <a:t>mtu;fSf;F ed;ik gaf;Fk; my;yJ jPq;F tpistpf;Fk; tifapy; ePjpia jpirjpUg;ghky;</a:t>
            </a:r>
            <a:r>
              <a:rPr lang="en" sz="2000" b="1" dirty="0"/>
              <a:t> </a:t>
            </a:r>
            <a:r>
              <a:rPr lang="en" sz="2000" b="1" dirty="0">
                <a:latin typeface="Tamil Bible" pitchFamily="2" charset="0"/>
              </a:rPr>
              <a:t>,Uf;f Ntz;Lk;</a:t>
            </a:r>
            <a:r>
              <a:rPr lang="en" sz="2000" b="1" dirty="0"/>
              <a:t>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22:21-23; 23:2-3, 6).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4FB75B-B91B-B2C4-AF00-85813C1D04E2}"/>
              </a:ext>
            </a:extLst>
          </p:cNvPr>
          <p:cNvSpPr txBox="1"/>
          <p:nvPr/>
        </p:nvSpPr>
        <p:spPr>
          <a:xfrm>
            <a:off x="1" y="2473688"/>
            <a:ext cx="9445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,e;j cjhuzq;fspy; tpyq;Ffs; kPJ tpyq;F jhf;Fjy;fs; mlq;Fk;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21:35-36 ); </a:t>
            </a:r>
            <a:r>
              <a:rPr lang="en" sz="2000" b="1" dirty="0">
                <a:latin typeface="Tamil Bible" pitchFamily="2" charset="0"/>
              </a:rPr>
              <a:t>fld; nfhLj;jy; kw;Wk; thliff;F tpLjy;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22:14-15 ); </a:t>
            </a:r>
            <a:r>
              <a:rPr lang="en" sz="2000" b="1" dirty="0">
                <a:latin typeface="Tamil Bible" pitchFamily="2" charset="0"/>
              </a:rPr>
              <a:t>jpUkzj;jpw;F Ke;ija cwTfs;</a:t>
            </a:r>
            <a:r>
              <a:rPr lang="en" sz="2000" b="1" dirty="0"/>
              <a:t> (</a:t>
            </a:r>
            <a:r>
              <a:rPr lang="en" sz="2000" b="1" dirty="0">
                <a:latin typeface="Tamil Bible" pitchFamily="2" charset="0"/>
              </a:rPr>
              <a:t>ahj;</a:t>
            </a:r>
            <a:r>
              <a:rPr lang="en" sz="2000" b="1" dirty="0"/>
              <a:t>. 22:16 ), </a:t>
            </a:r>
            <a:r>
              <a:rPr lang="en" sz="2000" b="1" dirty="0">
                <a:latin typeface="Tamil Bible" pitchFamily="2" charset="0"/>
              </a:rPr>
              <a:t>Kjypad</a:t>
            </a:r>
            <a:r>
              <a:rPr lang="en" sz="2000" b="1" dirty="0"/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8E4469-764D-8091-DA4E-36029BE33F1C}"/>
              </a:ext>
            </a:extLst>
          </p:cNvPr>
          <p:cNvSpPr txBox="1"/>
          <p:nvPr/>
        </p:nvSpPr>
        <p:spPr>
          <a:xfrm>
            <a:off x="0" y="1596246"/>
            <a:ext cx="10111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Njtd; ekf;F “mbg;gil” rl;lq;fis tpl;Ltpl;L&gt; ekf;F Njitahdgb mtw;iw gad;gLj;j mDkjpg;gjpy; jpUg;jp milatpy;iy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mtw;iw ehk; rupahf gad;gLj;Jtjw;fhf mtu; cWjpahd cjhuzq;fis toq;Ftjpy; ftdkhf ,Ue;jhu;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1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8" grpId="0"/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79BBC-E962-4AC0-CD66-44DB19EBF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0B7445-2B50-1805-96F0-C4FCEC9677D7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6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amil Bible" pitchFamily="2" charset="0"/>
              </a:rPr>
              <a:t>ntw;wp ngWtJ vg;gb?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F16CC9-A23D-ABF0-59BA-9D8123E6CE16}"/>
              </a:ext>
            </a:extLst>
          </p:cNvPr>
          <p:cNvSpPr txBox="1"/>
          <p:nvPr/>
        </p:nvSpPr>
        <p:spPr>
          <a:xfrm>
            <a:off x="0" y="578494"/>
            <a:ext cx="6095999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topapy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cd;idf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fhf;fpwjw;Fk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Maj;jk;gz;zpd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];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jhdj;Jf;F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cd;idf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nfhz;LNgha;r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Nrh;f;fpwjw;Fk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;&gt; ,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Njh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&gt;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ehd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xU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J}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jid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cdf;F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Kd;Nd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mDg;GfpNwd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;.</a:t>
            </a:r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23:20)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F255F5-1EA7-F436-221D-4914C9B088F8}"/>
              </a:ext>
            </a:extLst>
          </p:cNvPr>
          <p:cNvSpPr txBox="1"/>
          <p:nvPr/>
        </p:nvSpPr>
        <p:spPr>
          <a:xfrm>
            <a:off x="0" y="1629420"/>
            <a:ext cx="659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Tamil Bible" pitchFamily="2" charset="0"/>
              </a:rPr>
              <a:t>f</a:t>
            </a:r>
            <a:r>
              <a:rPr lang="en" b="1" dirty="0">
                <a:latin typeface="Tamil Bible" pitchFamily="2" charset="0"/>
              </a:rPr>
              <a:t>hdhdpau;fspd; ,uh[;aj;ij Vd; Njtd; MgpuhfhKf;F nfhLf;ftpy;iy? </a:t>
            </a:r>
            <a:r>
              <a:rPr lang="en" b="1" dirty="0"/>
              <a:t>“</a:t>
            </a:r>
            <a:r>
              <a:rPr lang="en-US" b="1" dirty="0" err="1">
                <a:latin typeface="Tamil Bible" pitchFamily="2" charset="0"/>
              </a:rPr>
              <a:t>Vndd;why</a:t>
            </a:r>
            <a:r>
              <a:rPr lang="en-US" b="1" dirty="0">
                <a:latin typeface="Tamil Bible" pitchFamily="2" charset="0"/>
              </a:rPr>
              <a:t>; </a:t>
            </a:r>
            <a:r>
              <a:rPr lang="en-US" b="1" dirty="0" err="1">
                <a:latin typeface="Tamil Bible" pitchFamily="2" charset="0"/>
              </a:rPr>
              <a:t>vNkhhpaUila</a:t>
            </a:r>
            <a:r>
              <a:rPr lang="en-US" b="1" dirty="0">
                <a:latin typeface="Tamil Bible" pitchFamily="2" charset="0"/>
              </a:rPr>
              <a:t> </a:t>
            </a:r>
            <a:r>
              <a:rPr lang="en-US" b="1" dirty="0" err="1">
                <a:latin typeface="Tamil Bible" pitchFamily="2" charset="0"/>
              </a:rPr>
              <a:t>mf;fpukk</a:t>
            </a:r>
            <a:r>
              <a:rPr lang="en-US" b="1" dirty="0">
                <a:latin typeface="Tamil Bible" pitchFamily="2" charset="0"/>
              </a:rPr>
              <a:t>; ,</a:t>
            </a:r>
            <a:r>
              <a:rPr lang="en-US" b="1" dirty="0" err="1">
                <a:latin typeface="Tamil Bible" pitchFamily="2" charset="0"/>
              </a:rPr>
              <a:t>d;Dk</a:t>
            </a:r>
            <a:r>
              <a:rPr lang="en-US" b="1" dirty="0">
                <a:latin typeface="Tamil Bible" pitchFamily="2" charset="0"/>
              </a:rPr>
              <a:t>; </a:t>
            </a:r>
            <a:r>
              <a:rPr lang="en-US" b="1" dirty="0" err="1">
                <a:latin typeface="Tamil Bible" pitchFamily="2" charset="0"/>
              </a:rPr>
              <a:t>epiwthftpy;iy</a:t>
            </a:r>
            <a:r>
              <a:rPr lang="en-US" b="1" dirty="0">
                <a:latin typeface="Tamil Bible" pitchFamily="2" charset="0"/>
              </a:rPr>
              <a:t>.</a:t>
            </a:r>
            <a:r>
              <a:rPr lang="en" b="1" dirty="0"/>
              <a:t>” (</a:t>
            </a:r>
            <a:r>
              <a:rPr lang="en" b="1" dirty="0">
                <a:latin typeface="Tamil Bible" pitchFamily="2" charset="0"/>
              </a:rPr>
              <a:t>Mjp</a:t>
            </a:r>
            <a:r>
              <a:rPr lang="en" b="1" dirty="0"/>
              <a:t>. 15:16).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66357F-32DA-7C3F-B564-C75ADB66B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960864"/>
              </p:ext>
            </p:extLst>
          </p:nvPr>
        </p:nvGraphicFramePr>
        <p:xfrm>
          <a:off x="6095999" y="533400"/>
          <a:ext cx="5962649" cy="6343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F5ABE5E7-7872-7A8E-BB7E-43952D30B7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" y="5224169"/>
            <a:ext cx="2047873" cy="15766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49AD02E-FB9C-22C5-AE3E-ECC5A2973C9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275" y="5226050"/>
            <a:ext cx="1181100" cy="15748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4" name="Imagen 13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FF15ACEA-C0A2-1814-173D-97A689C16DA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050" y="5222288"/>
            <a:ext cx="1576681" cy="1576681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E207746-636E-B4B1-6C33-FDC85550B7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405" y="5232165"/>
            <a:ext cx="1257795" cy="1566803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1358C4-E09E-947A-557A-3429BE440A6D}"/>
              </a:ext>
            </a:extLst>
          </p:cNvPr>
          <p:cNvSpPr txBox="1"/>
          <p:nvPr/>
        </p:nvSpPr>
        <p:spPr>
          <a:xfrm>
            <a:off x="0" y="3554038"/>
            <a:ext cx="6349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Njtd; mtu;fis vfpg;jpypUe;J Nghu; nra;ahkNyNa ntspNa nfhz;L te;jpUe;jhy;&gt; fliy ,uz;lhf gpupe;jpUe;jhy;&gt; mw;Gjkhf mtu;fSf;F cztspj;jpUe;jhy;&gt; jk;Kila NjtJ}ju;fis nfhz;L mtu;fis topelj;jpapUe;jhy;</a:t>
            </a:r>
            <a:r>
              <a:rPr lang="en" b="1" dirty="0"/>
              <a:t>… </a:t>
            </a:r>
            <a:r>
              <a:rPr lang="en" b="1" dirty="0">
                <a:latin typeface="Tamil Bible" pitchFamily="2" charset="0"/>
              </a:rPr>
              <a:t>mtu;fs; mjw;fhfg; Nghu; nra;ahkNyNa fhdhid nfhLf;f mtuhy; Kbahjh</a:t>
            </a:r>
            <a:r>
              <a:rPr lang="en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6F4C30-B142-8078-0C5D-63421DFBA7FC}"/>
              </a:ext>
            </a:extLst>
          </p:cNvPr>
          <p:cNvSpPr txBox="1"/>
          <p:nvPr/>
        </p:nvSpPr>
        <p:spPr>
          <a:xfrm>
            <a:off x="0" y="2453692"/>
            <a:ext cx="634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ehd;F E}w;whz;Lfs; fUizf;F gpwFk;</a:t>
            </a:r>
            <a:r>
              <a:rPr lang="en" b="1" dirty="0"/>
              <a:t>, </a:t>
            </a:r>
            <a:r>
              <a:rPr lang="en" b="1" dirty="0">
                <a:latin typeface="Tamil Bible" pitchFamily="2" charset="0"/>
              </a:rPr>
              <a:t>fhdhdpau;fs; jq;fs; topfis khw;wpf; nfhs;stpy;iy</a:t>
            </a:r>
            <a:r>
              <a:rPr lang="en" b="1" dirty="0"/>
              <a:t>. </a:t>
            </a:r>
            <a:r>
              <a:rPr lang="en" b="1" dirty="0">
                <a:latin typeface="Tamil Bible" pitchFamily="2" charset="0"/>
              </a:rPr>
              <a:t>,];uNtyuplk; epyj;ij xg;gilf;f Ntz;ba Neuk; ,J</a:t>
            </a:r>
            <a:r>
              <a:rPr lang="en" b="1" dirty="0"/>
              <a:t>… </a:t>
            </a:r>
            <a:r>
              <a:rPr lang="en" b="1" dirty="0">
                <a:latin typeface="Tamil Bible" pitchFamily="2" charset="0"/>
              </a:rPr>
              <a:t>mikjpahf</a:t>
            </a:r>
            <a:r>
              <a:rPr lang="en" b="1" dirty="0"/>
              <a:t>! (</a:t>
            </a:r>
            <a:r>
              <a:rPr lang="en" b="1" dirty="0">
                <a:latin typeface="Tamil Bible" pitchFamily="2" charset="0"/>
              </a:rPr>
              <a:t>ahj;</a:t>
            </a:r>
            <a:r>
              <a:rPr lang="en" b="1" dirty="0"/>
              <a:t>. 13:17)</a:t>
            </a:r>
          </a:p>
        </p:txBody>
      </p:sp>
    </p:spTree>
    <p:extLst>
      <p:ext uri="{BB962C8B-B14F-4D97-AF65-F5344CB8AC3E}">
        <p14:creationId xmlns:p14="http://schemas.microsoft.com/office/powerpoint/2010/main" val="25744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695BDC2E-B103-4AD5-8155-305CF6EDC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graphicEl>
                                              <a:dgm id="{764F3D33-8790-42F3-A612-9A10B698F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graphicEl>
                                              <a:dgm id="{D9407576-407E-4898-AB8F-5D45BEFB6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graphicEl>
                                              <a:dgm id="{646C048A-3FAC-4BFD-8BC1-3F55D6CA3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4B774A78-6B56-4815-99E0-F5274C4A6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2CAC2AF5-3F99-4D75-A510-79A9E81588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graphicEl>
                                              <a:dgm id="{9145DD23-DA1E-4BCC-8EEF-E4D9192306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2C16D801-25D9-476F-A96A-456EF4DC99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48A48776-191B-4C31-B6FC-C0F773CE0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F7C1F1C6-A3AB-475F-940D-3A15075010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FC03CFAA-8D1B-4B4D-B6E7-202EB01B9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99EDFEB2-C2AF-4C3C-B0FD-8AEE31129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">
                                            <p:graphicEl>
                                              <a:dgm id="{0B4D5CE0-CDE7-416B-8E23-2559268C5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">
                                            <p:graphicEl>
                                              <a:dgm id="{18CAF239-D666-4C90-9356-52166A7F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">
                                            <p:graphicEl>
                                              <a:dgm id="{C9AD4B2F-B8D5-441A-822E-E35D0C26A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">
                                            <p:graphicEl>
                                              <a:dgm id="{F8EF12A8-565F-4E7E-8071-DBC89BD77D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>
                                            <p:graphicEl>
                                              <a:dgm id="{B84EDD32-83AD-4C7B-8D37-09AEC8E05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">
                                            <p:graphicEl>
                                              <a:dgm id="{A93570C0-6F11-4269-AD8B-EAEAD3CAC4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">
                                            <p:graphicEl>
                                              <a:dgm id="{B18A2427-8B60-4E58-9E91-3D82907DC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>
                                            <p:graphicEl>
                                              <a:dgm id="{4F0F7B52-F75C-4B1B-BF43-CE7E0486C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4CC63-ABB7-3802-24D2-9471A5D60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110946B-3519-99BA-29C4-4A2849C54466}"/>
              </a:ext>
            </a:extLst>
          </p:cNvPr>
          <p:cNvSpPr txBox="1"/>
          <p:nvPr/>
        </p:nvSpPr>
        <p:spPr>
          <a:xfrm>
            <a:off x="0" y="2832946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" sz="5400" b="1" spc="300" dirty="0">
                <a:ln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fw;gidia Gupe;J nfhs;tJ vg;gb?</a:t>
            </a:r>
          </a:p>
        </p:txBody>
      </p:sp>
      <p:pic>
        <p:nvPicPr>
          <p:cNvPr id="4" name="Imagen 3" descr="Imagen que contiene alimentos, diferente, tabla, lado&#10;&#10;El contenido generado por IA puede ser incorrecto.">
            <a:extLst>
              <a:ext uri="{FF2B5EF4-FFF2-40B4-BE49-F238E27FC236}">
                <a16:creationId xmlns:a16="http://schemas.microsoft.com/office/drawing/2014/main" id="{E347911E-8A96-95A2-2FCB-31569B629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18" y="162168"/>
            <a:ext cx="3428571" cy="26666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interior, tabla, frente, parado&#10;&#10;El contenido generado por IA puede ser incorrecto.">
            <a:extLst>
              <a:ext uri="{FF2B5EF4-FFF2-40B4-BE49-F238E27FC236}">
                <a16:creationId xmlns:a16="http://schemas.microsoft.com/office/drawing/2014/main" id="{E64C7DCF-95CF-E933-FC39-781DAD11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32" y="3862606"/>
            <a:ext cx="3428571" cy="2892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79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89BB6A-F23F-069E-EC10-6CA7AE838C0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gopthq;Fk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sz="4400" b="1" spc="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rl;lq;fs</a:t>
            </a:r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mil Bible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804591-EAFD-EA9E-C34B-00B3EDD91DC5}"/>
              </a:ext>
            </a:extLst>
          </p:cNvPr>
          <p:cNvSpPr txBox="1"/>
          <p:nvPr/>
        </p:nvSpPr>
        <p:spPr>
          <a:xfrm>
            <a:off x="1481137" y="594300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fz;Zf;Ff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fz;&gt;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gy;Yf;Fg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gy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iff;Ff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if&gt;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fhYf;Ff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fhy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;&gt;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mil Bible" pitchFamily="2" charset="0"/>
              </a:rPr>
              <a:t>ahj;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21:24)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110C8-53A7-73A3-1D87-EFF65AD1A878}"/>
              </a:ext>
            </a:extLst>
          </p:cNvPr>
          <p:cNvSpPr txBox="1"/>
          <p:nvPr/>
        </p:nvSpPr>
        <p:spPr>
          <a:xfrm>
            <a:off x="-1" y="1052006"/>
            <a:ext cx="767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,NaR kiyg;gpurq;fj;ij toq;fpa NghJ&gt; gopthq;Fk; rl;lj;ij xopj;jhu;</a:t>
            </a:r>
            <a:r>
              <a:rPr lang="en" b="1" dirty="0"/>
              <a:t>(</a:t>
            </a:r>
            <a:r>
              <a:rPr lang="en" b="1" dirty="0">
                <a:latin typeface="Tamil Bible" pitchFamily="2" charset="0"/>
              </a:rPr>
              <a:t>kj;</a:t>
            </a:r>
            <a:r>
              <a:rPr lang="en" b="1" dirty="0"/>
              <a:t>. 5:38-42) … </a:t>
            </a:r>
            <a:r>
              <a:rPr lang="en-US" b="1" dirty="0">
                <a:latin typeface="Tamil Bible" pitchFamily="2" charset="0"/>
              </a:rPr>
              <a:t>,</a:t>
            </a:r>
            <a:r>
              <a:rPr lang="en-US" b="1" dirty="0" err="1">
                <a:latin typeface="Tamil Bible" pitchFamily="2" charset="0"/>
              </a:rPr>
              <a:t>y;iyah</a:t>
            </a:r>
            <a:r>
              <a:rPr lang="en-US" b="1" dirty="0"/>
              <a:t>?</a:t>
            </a:r>
            <a:endParaRPr lang="en" b="1" dirty="0"/>
          </a:p>
        </p:txBody>
      </p:sp>
      <p:pic>
        <p:nvPicPr>
          <p:cNvPr id="6" name="Imagen 5" descr="Un grupo de personas sentadas en el suelo&#10;&#10;El contenido generado por IA puede ser incorrecto.">
            <a:extLst>
              <a:ext uri="{FF2B5EF4-FFF2-40B4-BE49-F238E27FC236}">
                <a16:creationId xmlns:a16="http://schemas.microsoft.com/office/drawing/2014/main" id="{AB0878CE-9455-D95E-5933-FEEE050F7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3325" y="1226164"/>
            <a:ext cx="4562476" cy="3276675"/>
          </a:xfrm>
          <a:prstGeom prst="roundRect">
            <a:avLst>
              <a:gd name="adj" fmla="val 1388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0206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4B44B2A-5380-8449-04D8-56DAD211FDF6}"/>
              </a:ext>
            </a:extLst>
          </p:cNvPr>
          <p:cNvSpPr txBox="1"/>
          <p:nvPr/>
        </p:nvSpPr>
        <p:spPr>
          <a:xfrm>
            <a:off x="3981450" y="4627144"/>
            <a:ext cx="82105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Tamil Bible" pitchFamily="2" charset="0"/>
              </a:rPr>
              <a:t>gopthq;Fjiy jLg;gJ&gt; ,uj;jfsup rz;ilfSf;F Kw;Wg;Gs;sp itg;gJ kw;Wk; Kd; tprhuiz ,y;yhky; gopthq;Ftij jLf;Fk; Nehf;fj;Jld; ,e;j rl;lk; cUthf;fg;gl;lJ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Nrjq;fis ePjpgjpfs; kjpg;gpl Ntz;Lk;&gt; gpd;du; nghUj;jkhd gz ,og;gPL epWtg;gl;L toq;fg;gLk;</a:t>
            </a:r>
            <a:r>
              <a:rPr lang="en" sz="2000" b="1" dirty="0"/>
              <a:t>. </a:t>
            </a:r>
            <a:r>
              <a:rPr lang="en" sz="2000" b="1" dirty="0">
                <a:latin typeface="Tamil Bible" pitchFamily="2" charset="0"/>
              </a:rPr>
              <a:t>kf;fs; jq;fs; iffspy; ePjpia vLj;Jf;nfhs;tij jLf;f ,e;j eilKiw vOe;jJ. ePjp toq;fg;gl Ntz;Lk;&gt; Mdhy; NjtDila rl;lj;jpw;Fk; ,zq;f Ntz;Lk;</a:t>
            </a:r>
            <a:r>
              <a:rPr lang="en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4018056-2661-6510-8AEA-9FA095D2C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74" y="4358996"/>
            <a:ext cx="3762376" cy="23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206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F64BF963-104E-E91C-0E9B-DCC98C6152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551" y="4171921"/>
            <a:ext cx="2257424" cy="517992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4559AE-552C-BFA9-EBAC-91F59C938ED4}"/>
              </a:ext>
            </a:extLst>
          </p:cNvPr>
          <p:cNvSpPr txBox="1"/>
          <p:nvPr/>
        </p:nvSpPr>
        <p:spPr>
          <a:xfrm>
            <a:off x="-4215" y="3510416"/>
            <a:ext cx="75575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>
                <a:latin typeface="Tamil Bible" pitchFamily="2" charset="0"/>
              </a:rPr>
              <a:t>xU egu; kw;nwhUtUf;F jPq;F tpistpj;jjw;fhf jdJ fz;izNah my;yJ ifiaNah ,of;fNtz;Lk; vd;gJ topthq;Fk; rl;lj;jpd; cz;ikahd Nehf;fkhf xUNghJk; ,Uf;ftpy;iy</a:t>
            </a:r>
            <a:r>
              <a:rPr lang="en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175847-DD26-9CA1-1A79-DC9C09292F28}"/>
              </a:ext>
            </a:extLst>
          </p:cNvPr>
          <p:cNvSpPr txBox="1"/>
          <p:nvPr/>
        </p:nvSpPr>
        <p:spPr>
          <a:xfrm>
            <a:off x="-1" y="1617522"/>
            <a:ext cx="78680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b="1" dirty="0"/>
              <a:t>“</a:t>
            </a:r>
            <a:r>
              <a:rPr lang="en" b="1" dirty="0">
                <a:latin typeface="Tamil Bible" pitchFamily="2" charset="0"/>
              </a:rPr>
              <a:t>nrhy;yg;gl;lij ePq;fs; Nfs;tpg;gl;bUf;fpwPu;fs;</a:t>
            </a:r>
            <a:r>
              <a:rPr lang="en" b="1" dirty="0"/>
              <a:t>… </a:t>
            </a:r>
            <a:r>
              <a:rPr lang="en" b="1" dirty="0">
                <a:latin typeface="Tamil Bible" pitchFamily="2" charset="0"/>
              </a:rPr>
              <a:t>Mdhy; ehd; cq;fSf;F nrhy;fpNwd;</a:t>
            </a:r>
            <a:r>
              <a:rPr lang="en" b="1" dirty="0"/>
              <a:t>” </a:t>
            </a:r>
            <a:r>
              <a:rPr lang="en" b="1" dirty="0">
                <a:latin typeface="Tamil Bible" pitchFamily="2" charset="0"/>
              </a:rPr>
              <a:t>vd;w thf;fpak; epahag;gpukhzj;ij xopf;ftpy;iy</a:t>
            </a:r>
            <a:r>
              <a:rPr lang="en" b="1" dirty="0"/>
              <a:t> (“</a:t>
            </a:r>
            <a:r>
              <a:rPr lang="en" b="1" dirty="0">
                <a:latin typeface="Tamil Bible" pitchFamily="2" charset="0"/>
              </a:rPr>
              <a:t>nfhiy nra;ahNj” my;yJ “tpgr;rhuk; nra;ahNj” vd;gjw;Fk; mNj nrhw;nwhliu ,NaR gad;gLj;jpdhu;. Mdhy; mtu; mtw;iw xUNghJk; xopf;f tpUk;gtpy;iy</a:t>
            </a:r>
            <a:r>
              <a:rPr lang="en" b="1" dirty="0"/>
              <a:t>). </a:t>
            </a:r>
            <a:r>
              <a:rPr lang="en" b="1" dirty="0">
                <a:latin typeface="Tamil Bible" pitchFamily="2" charset="0"/>
              </a:rPr>
              <a:t>cz;ikapy;</a:t>
            </a:r>
            <a:r>
              <a:rPr lang="en" b="1" dirty="0"/>
              <a:t>, </a:t>
            </a:r>
            <a:r>
              <a:rPr lang="en" b="1" dirty="0">
                <a:latin typeface="Tamil Bible" pitchFamily="2" charset="0"/>
              </a:rPr>
              <a:t>,NaR vg;NghJk; epahag;gpukhzj;ij tpupTg;gLj;jpdhu;&gt; Nkk;gLj;jpdhu;&gt; mjw;F mjd; cz;ikahd mu;j;jj;ij nfhLj;jhu;</a:t>
            </a:r>
            <a:r>
              <a:rPr lang="e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44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7790</TotalTime>
  <Words>2623</Words>
  <Application>Microsoft Office PowerPoint</Application>
  <PresentationFormat>Panorámica</PresentationFormat>
  <Paragraphs>66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Aptos Display</vt:lpstr>
      <vt:lpstr>Wingdings</vt:lpstr>
      <vt:lpstr>Tamil Bible</vt:lpstr>
      <vt:lpstr>Comic Sans MS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 Fustero Carreras</cp:lastModifiedBy>
  <cp:revision>112</cp:revision>
  <dcterms:created xsi:type="dcterms:W3CDTF">2025-07-23T17:54:44Z</dcterms:created>
  <dcterms:modified xsi:type="dcterms:W3CDTF">2025-08-29T11:12:47Z</dcterms:modified>
</cp:coreProperties>
</file>