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13"/>
  </p:notesMasterIdLst>
  <p:sldIdLst>
    <p:sldId id="257" r:id="rId3"/>
    <p:sldId id="295"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34" d="100"/>
          <a:sy n="34" d="100"/>
        </p:scale>
        <p:origin x="84" y="15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640ECD-CF18-4052-BD99-DBD1FEE37E53}" type="doc">
      <dgm:prSet loTypeId="urn:microsoft.com/office/officeart/2005/8/layout/vList3" loCatId="list" qsTypeId="urn:microsoft.com/office/officeart/2005/8/quickstyle/3d2" qsCatId="3D" csTypeId="urn:microsoft.com/office/officeart/2005/8/colors/colorful5" csCatId="colorful" phldr="1"/>
      <dgm:spPr/>
      <dgm:t>
        <a:bodyPr/>
        <a:lstStyle/>
        <a:p>
          <a:endParaRPr lang="es-ES"/>
        </a:p>
      </dgm:t>
    </dgm:pt>
    <dgm:pt modelId="{4821818A-AEA7-4F1F-B63B-B4FDB65C0B63}">
      <dgm:prSet custT="1"/>
      <dgm:spPr>
        <a:solidFill>
          <a:schemeClr val="accent6">
            <a:lumMod val="40000"/>
            <a:lumOff val="60000"/>
          </a:schemeClr>
        </a:solidFill>
      </dgm:spPr>
      <dgm:t>
        <a:bodyPr/>
        <a:lstStyle/>
        <a:p>
          <a:pPr algn="ctr"/>
          <a:r>
            <a:rPr lang="en" sz="1900" b="1" spc="300">
              <a:solidFill>
                <a:schemeClr val="tx1"/>
              </a:solidFill>
              <a:latin typeface="Tamil Bible" pitchFamily="2" charset="0"/>
            </a:rPr>
            <a:t>ngrnyNay</a:t>
          </a:r>
          <a:r>
            <a:rPr lang="en" sz="1900" b="1" spc="300" dirty="0">
              <a:solidFill>
                <a:schemeClr val="tx1"/>
              </a:solidFill>
              <a:latin typeface="Tamil Bible" pitchFamily="2" charset="0"/>
            </a:rPr>
            <a:t>;</a:t>
          </a:r>
          <a:r>
            <a:rPr lang="en" sz="1900" b="1" spc="300" dirty="0">
              <a:solidFill>
                <a:schemeClr val="tx1"/>
              </a:solidFill>
            </a:rPr>
            <a:t>, </a:t>
          </a:r>
          <a:r>
            <a:rPr lang="en" sz="1900" b="1" spc="300" dirty="0">
              <a:solidFill>
                <a:schemeClr val="tx1"/>
              </a:solidFill>
              <a:latin typeface="Tamil Bible" pitchFamily="2" charset="0"/>
            </a:rPr>
            <a:t>KO jpl;lj;ijAk; ,af;fpatu;</a:t>
          </a:r>
          <a:r>
            <a:rPr lang="en" sz="1900" b="1" spc="300" dirty="0">
              <a:solidFill>
                <a:schemeClr val="tx1"/>
              </a:solidFill>
            </a:rPr>
            <a:t> (</a:t>
          </a:r>
          <a:r>
            <a:rPr lang="en" sz="1900" b="1" spc="300" dirty="0">
              <a:solidFill>
                <a:schemeClr val="tx1"/>
              </a:solidFill>
              <a:latin typeface="Tamil Bible" pitchFamily="2" charset="0"/>
            </a:rPr>
            <a:t>ahj;</a:t>
          </a:r>
          <a:r>
            <a:rPr lang="en" sz="1900" b="1" spc="300" dirty="0">
              <a:solidFill>
                <a:schemeClr val="tx1"/>
              </a:solidFill>
            </a:rPr>
            <a:t>. 31:2)</a:t>
          </a:r>
          <a:endParaRPr lang="es-ES" sz="1900" spc="300" dirty="0">
            <a:solidFill>
              <a:schemeClr val="tx1"/>
            </a:solidFill>
          </a:endParaRPr>
        </a:p>
      </dgm:t>
    </dgm:pt>
    <dgm:pt modelId="{8827E636-BAFE-4A27-A96B-1CF0686885AD}" type="parTrans" cxnId="{28AD7E05-29FF-4CB0-AA1B-77DEDBC41147}">
      <dgm:prSet/>
      <dgm:spPr/>
      <dgm:t>
        <a:bodyPr/>
        <a:lstStyle/>
        <a:p>
          <a:pPr algn="ctr"/>
          <a:endParaRPr lang="es-ES" sz="2000" spc="300">
            <a:solidFill>
              <a:schemeClr val="tx1"/>
            </a:solidFill>
          </a:endParaRPr>
        </a:p>
      </dgm:t>
    </dgm:pt>
    <dgm:pt modelId="{3711C13F-4E87-4C60-87BB-44E9FF527167}" type="sibTrans" cxnId="{28AD7E05-29FF-4CB0-AA1B-77DEDBC41147}">
      <dgm:prSet/>
      <dgm:spPr/>
      <dgm:t>
        <a:bodyPr/>
        <a:lstStyle/>
        <a:p>
          <a:pPr algn="ctr"/>
          <a:endParaRPr lang="es-ES" sz="2000" spc="300">
            <a:solidFill>
              <a:schemeClr val="tx1"/>
            </a:solidFill>
          </a:endParaRPr>
        </a:p>
      </dgm:t>
    </dgm:pt>
    <dgm:pt modelId="{47E52302-5134-4ABF-995A-9B513047F2C3}">
      <dgm:prSet custT="1"/>
      <dgm:spPr/>
      <dgm:t>
        <a:bodyPr/>
        <a:lstStyle/>
        <a:p>
          <a:pPr algn="ctr"/>
          <a:r>
            <a:rPr lang="en" sz="1800" b="1" spc="300" dirty="0">
              <a:solidFill>
                <a:schemeClr val="tx1"/>
              </a:solidFill>
              <a:latin typeface="Tamil Bible" pitchFamily="2" charset="0"/>
            </a:rPr>
            <a:t>mNfhypahg;</a:t>
          </a:r>
          <a:r>
            <a:rPr lang="en" sz="1800" b="1" spc="300" dirty="0">
              <a:solidFill>
                <a:schemeClr val="tx1"/>
              </a:solidFill>
            </a:rPr>
            <a:t>, </a:t>
          </a:r>
          <a:r>
            <a:rPr lang="en" sz="1800" b="1" spc="300" dirty="0">
              <a:solidFill>
                <a:schemeClr val="tx1"/>
              </a:solidFill>
              <a:latin typeface="Tamil Bible" pitchFamily="2" charset="0"/>
            </a:rPr>
            <a:t>mtUila jiyik cjtpahsu;</a:t>
          </a:r>
          <a:r>
            <a:rPr lang="en" sz="1800" b="1" spc="300" dirty="0">
              <a:solidFill>
                <a:schemeClr val="tx1"/>
              </a:solidFill>
            </a:rPr>
            <a:t> (</a:t>
          </a:r>
          <a:r>
            <a:rPr lang="en" sz="1800" b="1" spc="300" dirty="0">
              <a:solidFill>
                <a:schemeClr val="tx1"/>
              </a:solidFill>
              <a:latin typeface="Tamil Bible" pitchFamily="2" charset="0"/>
            </a:rPr>
            <a:t>ahj;</a:t>
          </a:r>
          <a:r>
            <a:rPr lang="en" sz="1800" b="1" spc="300" dirty="0">
              <a:solidFill>
                <a:schemeClr val="tx1"/>
              </a:solidFill>
            </a:rPr>
            <a:t>. 31:6</a:t>
          </a:r>
          <a:r>
            <a:rPr lang="en" sz="1800" b="1" spc="300" dirty="0">
              <a:solidFill>
                <a:schemeClr val="tx1"/>
              </a:solidFill>
              <a:latin typeface="Tamil Bible" pitchFamily="2" charset="0"/>
            </a:rPr>
            <a:t>K</a:t>
          </a:r>
          <a:r>
            <a:rPr lang="en" sz="1800" b="1" spc="300" dirty="0">
              <a:solidFill>
                <a:schemeClr val="tx1"/>
              </a:solidFill>
            </a:rPr>
            <a:t>)</a:t>
          </a:r>
          <a:endParaRPr lang="es-ES" sz="1800" spc="300" dirty="0">
            <a:solidFill>
              <a:schemeClr val="tx1"/>
            </a:solidFill>
          </a:endParaRPr>
        </a:p>
      </dgm:t>
    </dgm:pt>
    <dgm:pt modelId="{70D9CC7D-FAFC-49BE-AA4B-4D907069844F}" type="parTrans" cxnId="{67586FCE-D54A-4ACF-A1E0-26018836EDB3}">
      <dgm:prSet/>
      <dgm:spPr/>
      <dgm:t>
        <a:bodyPr/>
        <a:lstStyle/>
        <a:p>
          <a:pPr algn="ctr"/>
          <a:endParaRPr lang="es-ES" sz="2000" spc="300">
            <a:solidFill>
              <a:schemeClr val="tx1"/>
            </a:solidFill>
          </a:endParaRPr>
        </a:p>
      </dgm:t>
    </dgm:pt>
    <dgm:pt modelId="{763641A1-741A-46DD-ACF3-22F72472B809}" type="sibTrans" cxnId="{67586FCE-D54A-4ACF-A1E0-26018836EDB3}">
      <dgm:prSet/>
      <dgm:spPr/>
      <dgm:t>
        <a:bodyPr/>
        <a:lstStyle/>
        <a:p>
          <a:pPr algn="ctr"/>
          <a:endParaRPr lang="es-ES" sz="2000" spc="300">
            <a:solidFill>
              <a:schemeClr val="tx1"/>
            </a:solidFill>
          </a:endParaRPr>
        </a:p>
      </dgm:t>
    </dgm:pt>
    <dgm:pt modelId="{DECD58A0-02CA-41F0-96C7-211C80A6E7B0}">
      <dgm:prSet custT="1"/>
      <dgm:spPr>
        <a:solidFill>
          <a:schemeClr val="accent1">
            <a:lumMod val="60000"/>
            <a:lumOff val="40000"/>
          </a:schemeClr>
        </a:solidFill>
      </dgm:spPr>
      <dgm:t>
        <a:bodyPr/>
        <a:lstStyle/>
        <a:p>
          <a:pPr algn="ctr"/>
          <a:r>
            <a:rPr lang="en" sz="2000" b="1" spc="300" dirty="0">
              <a:solidFill>
                <a:schemeClr val="tx1"/>
              </a:solidFill>
              <a:latin typeface="Tamil Bible" pitchFamily="2" charset="0"/>
            </a:rPr>
            <a:t>Ntiyapy; cjtpa kw;wtu;fs;</a:t>
          </a:r>
          <a:r>
            <a:rPr lang="en" sz="2000" b="1" spc="300" dirty="0">
              <a:solidFill>
                <a:schemeClr val="tx1"/>
              </a:solidFill>
            </a:rPr>
            <a:t> (</a:t>
          </a:r>
          <a:r>
            <a:rPr lang="en" sz="2000" b="1" spc="300" dirty="0">
              <a:solidFill>
                <a:schemeClr val="tx1"/>
              </a:solidFill>
              <a:latin typeface="Tamil Bible" pitchFamily="2" charset="0"/>
            </a:rPr>
            <a:t>ahj;</a:t>
          </a:r>
          <a:r>
            <a:rPr lang="en" sz="2000" b="1" spc="300" dirty="0">
              <a:solidFill>
                <a:schemeClr val="tx1"/>
              </a:solidFill>
            </a:rPr>
            <a:t>. 31:6</a:t>
          </a:r>
          <a:r>
            <a:rPr lang="en" sz="2000" b="1" spc="300" dirty="0">
              <a:solidFill>
                <a:schemeClr val="tx1"/>
              </a:solidFill>
              <a:latin typeface="Tamil Bible" pitchFamily="2" charset="0"/>
            </a:rPr>
            <a:t>gp</a:t>
          </a:r>
          <a:r>
            <a:rPr lang="en" sz="2000" b="1" spc="300" dirty="0">
              <a:solidFill>
                <a:schemeClr val="tx1"/>
              </a:solidFill>
            </a:rPr>
            <a:t>)</a:t>
          </a:r>
          <a:endParaRPr lang="es-ES" sz="2000" spc="300" dirty="0">
            <a:solidFill>
              <a:schemeClr val="tx1"/>
            </a:solidFill>
          </a:endParaRPr>
        </a:p>
      </dgm:t>
    </dgm:pt>
    <dgm:pt modelId="{11FF87B5-9938-460A-8A2C-2C0A2567BF5B}" type="parTrans" cxnId="{22149AE9-8EE1-4448-BAF1-356C8186B058}">
      <dgm:prSet/>
      <dgm:spPr/>
      <dgm:t>
        <a:bodyPr/>
        <a:lstStyle/>
        <a:p>
          <a:pPr algn="ctr"/>
          <a:endParaRPr lang="es-ES" sz="2000" spc="300">
            <a:solidFill>
              <a:schemeClr val="tx1"/>
            </a:solidFill>
          </a:endParaRPr>
        </a:p>
      </dgm:t>
    </dgm:pt>
    <dgm:pt modelId="{50BCCEBC-EBAF-4031-AF40-BE5A67FAF27E}" type="sibTrans" cxnId="{22149AE9-8EE1-4448-BAF1-356C8186B058}">
      <dgm:prSet/>
      <dgm:spPr/>
      <dgm:t>
        <a:bodyPr/>
        <a:lstStyle/>
        <a:p>
          <a:pPr algn="ctr"/>
          <a:endParaRPr lang="es-ES" sz="2000" spc="300">
            <a:solidFill>
              <a:schemeClr val="tx1"/>
            </a:solidFill>
          </a:endParaRPr>
        </a:p>
      </dgm:t>
    </dgm:pt>
    <dgm:pt modelId="{FC68CD26-B693-4657-95D3-B6A766097D1D}" type="pres">
      <dgm:prSet presAssocID="{1A640ECD-CF18-4052-BD99-DBD1FEE37E53}" presName="linearFlow" presStyleCnt="0">
        <dgm:presLayoutVars>
          <dgm:dir/>
          <dgm:resizeHandles val="exact"/>
        </dgm:presLayoutVars>
      </dgm:prSet>
      <dgm:spPr/>
    </dgm:pt>
    <dgm:pt modelId="{C0D09DFA-5B4D-4F2D-AC21-3F8C5834693D}" type="pres">
      <dgm:prSet presAssocID="{4821818A-AEA7-4F1F-B63B-B4FDB65C0B63}" presName="composite" presStyleCnt="0"/>
      <dgm:spPr/>
    </dgm:pt>
    <dgm:pt modelId="{EF3CCA59-81A0-4CFB-9BD7-693127657E33}" type="pres">
      <dgm:prSet presAssocID="{4821818A-AEA7-4F1F-B63B-B4FDB65C0B63}" presName="imgShp" presStyleLbl="fgImgPlace1" presStyleIdx="0" presStyleCnt="3" custLinFactX="-200000" custLinFactNeighborX="-232537"/>
      <dgm:spPr>
        <a:prstGeom prst="rightArrowCallout">
          <a:avLst/>
        </a:prstGeom>
        <a:solidFill>
          <a:srgbClr val="007FB8"/>
        </a:solidFill>
      </dgm:spPr>
    </dgm:pt>
    <dgm:pt modelId="{B86DC855-AC6E-41F5-85A1-2802CAC9C2B8}" type="pres">
      <dgm:prSet presAssocID="{4821818A-AEA7-4F1F-B63B-B4FDB65C0B63}" presName="txShp" presStyleLbl="node1" presStyleIdx="0" presStyleCnt="3" custScaleX="137138">
        <dgm:presLayoutVars>
          <dgm:bulletEnabled val="1"/>
        </dgm:presLayoutVars>
      </dgm:prSet>
      <dgm:spPr/>
    </dgm:pt>
    <dgm:pt modelId="{4470E1D3-EC17-4E99-98E1-DC2E0FE03CBF}" type="pres">
      <dgm:prSet presAssocID="{3711C13F-4E87-4C60-87BB-44E9FF527167}" presName="spacing" presStyleCnt="0"/>
      <dgm:spPr/>
    </dgm:pt>
    <dgm:pt modelId="{3C1F0C06-0D42-4200-BE27-3A0C2B8EA790}" type="pres">
      <dgm:prSet presAssocID="{47E52302-5134-4ABF-995A-9B513047F2C3}" presName="composite" presStyleCnt="0"/>
      <dgm:spPr/>
    </dgm:pt>
    <dgm:pt modelId="{95EC20E9-3580-42EE-8128-37BE0DCED7C8}" type="pres">
      <dgm:prSet presAssocID="{47E52302-5134-4ABF-995A-9B513047F2C3}" presName="imgShp" presStyleLbl="fgImgPlace1" presStyleIdx="1" presStyleCnt="3" custLinFactX="-200000" custLinFactNeighborX="-232537"/>
      <dgm:spPr>
        <a:prstGeom prst="rightArrowCallout">
          <a:avLst/>
        </a:prstGeom>
        <a:solidFill>
          <a:srgbClr val="009A00"/>
        </a:solidFill>
      </dgm:spPr>
    </dgm:pt>
    <dgm:pt modelId="{B4916A51-CBAE-40C0-8E7D-0AD618C29DEF}" type="pres">
      <dgm:prSet presAssocID="{47E52302-5134-4ABF-995A-9B513047F2C3}" presName="txShp" presStyleLbl="node1" presStyleIdx="1" presStyleCnt="3" custScaleX="137138">
        <dgm:presLayoutVars>
          <dgm:bulletEnabled val="1"/>
        </dgm:presLayoutVars>
      </dgm:prSet>
      <dgm:spPr/>
    </dgm:pt>
    <dgm:pt modelId="{96510FAB-8BE1-4E1E-861F-E40FD93705CB}" type="pres">
      <dgm:prSet presAssocID="{763641A1-741A-46DD-ACF3-22F72472B809}" presName="spacing" presStyleCnt="0"/>
      <dgm:spPr/>
    </dgm:pt>
    <dgm:pt modelId="{4CA90445-7D70-420B-825D-F4714FE6E08A}" type="pres">
      <dgm:prSet presAssocID="{DECD58A0-02CA-41F0-96C7-211C80A6E7B0}" presName="composite" presStyleCnt="0"/>
      <dgm:spPr/>
    </dgm:pt>
    <dgm:pt modelId="{AD88A7F4-3CC8-4AD8-9946-F05F96607909}" type="pres">
      <dgm:prSet presAssocID="{DECD58A0-02CA-41F0-96C7-211C80A6E7B0}" presName="imgShp" presStyleLbl="fgImgPlace1" presStyleIdx="2" presStyleCnt="3" custLinFactX="-200000" custLinFactNeighborX="-232537"/>
      <dgm:spPr>
        <a:prstGeom prst="rightArrowCallout">
          <a:avLst/>
        </a:prstGeom>
        <a:solidFill>
          <a:srgbClr val="8A008A"/>
        </a:solidFill>
      </dgm:spPr>
    </dgm:pt>
    <dgm:pt modelId="{0BDC1970-CBA1-4720-A341-1B8D5022877C}" type="pres">
      <dgm:prSet presAssocID="{DECD58A0-02CA-41F0-96C7-211C80A6E7B0}" presName="txShp" presStyleLbl="node1" presStyleIdx="2" presStyleCnt="3" custScaleX="137138">
        <dgm:presLayoutVars>
          <dgm:bulletEnabled val="1"/>
        </dgm:presLayoutVars>
      </dgm:prSet>
      <dgm:spPr/>
    </dgm:pt>
  </dgm:ptLst>
  <dgm:cxnLst>
    <dgm:cxn modelId="{28AD7E05-29FF-4CB0-AA1B-77DEDBC41147}" srcId="{1A640ECD-CF18-4052-BD99-DBD1FEE37E53}" destId="{4821818A-AEA7-4F1F-B63B-B4FDB65C0B63}" srcOrd="0" destOrd="0" parTransId="{8827E636-BAFE-4A27-A96B-1CF0686885AD}" sibTransId="{3711C13F-4E87-4C60-87BB-44E9FF527167}"/>
    <dgm:cxn modelId="{DA0CA971-B676-42A9-BC76-A018A4D761D3}" type="presOf" srcId="{4821818A-AEA7-4F1F-B63B-B4FDB65C0B63}" destId="{B86DC855-AC6E-41F5-85A1-2802CAC9C2B8}" srcOrd="0" destOrd="0" presId="urn:microsoft.com/office/officeart/2005/8/layout/vList3"/>
    <dgm:cxn modelId="{F72EDF98-7EFF-4ACF-95C3-4092922F4BCA}" type="presOf" srcId="{1A640ECD-CF18-4052-BD99-DBD1FEE37E53}" destId="{FC68CD26-B693-4657-95D3-B6A766097D1D}" srcOrd="0" destOrd="0" presId="urn:microsoft.com/office/officeart/2005/8/layout/vList3"/>
    <dgm:cxn modelId="{67586FCE-D54A-4ACF-A1E0-26018836EDB3}" srcId="{1A640ECD-CF18-4052-BD99-DBD1FEE37E53}" destId="{47E52302-5134-4ABF-995A-9B513047F2C3}" srcOrd="1" destOrd="0" parTransId="{70D9CC7D-FAFC-49BE-AA4B-4D907069844F}" sibTransId="{763641A1-741A-46DD-ACF3-22F72472B809}"/>
    <dgm:cxn modelId="{9DE74BE6-15D8-42C8-A4C9-91FED68A6941}" type="presOf" srcId="{DECD58A0-02CA-41F0-96C7-211C80A6E7B0}" destId="{0BDC1970-CBA1-4720-A341-1B8D5022877C}" srcOrd="0" destOrd="0" presId="urn:microsoft.com/office/officeart/2005/8/layout/vList3"/>
    <dgm:cxn modelId="{22149AE9-8EE1-4448-BAF1-356C8186B058}" srcId="{1A640ECD-CF18-4052-BD99-DBD1FEE37E53}" destId="{DECD58A0-02CA-41F0-96C7-211C80A6E7B0}" srcOrd="2" destOrd="0" parTransId="{11FF87B5-9938-460A-8A2C-2C0A2567BF5B}" sibTransId="{50BCCEBC-EBAF-4031-AF40-BE5A67FAF27E}"/>
    <dgm:cxn modelId="{D9B0E7F1-E350-4861-9780-A5CAD27FD286}" type="presOf" srcId="{47E52302-5134-4ABF-995A-9B513047F2C3}" destId="{B4916A51-CBAE-40C0-8E7D-0AD618C29DEF}" srcOrd="0" destOrd="0" presId="urn:microsoft.com/office/officeart/2005/8/layout/vList3"/>
    <dgm:cxn modelId="{6C0C61D4-499D-4166-A27E-92F5D625CC40}" type="presParOf" srcId="{FC68CD26-B693-4657-95D3-B6A766097D1D}" destId="{C0D09DFA-5B4D-4F2D-AC21-3F8C5834693D}" srcOrd="0" destOrd="0" presId="urn:microsoft.com/office/officeart/2005/8/layout/vList3"/>
    <dgm:cxn modelId="{4C718B5C-21B9-43D5-BFBF-E0D7A7EA554F}" type="presParOf" srcId="{C0D09DFA-5B4D-4F2D-AC21-3F8C5834693D}" destId="{EF3CCA59-81A0-4CFB-9BD7-693127657E33}" srcOrd="0" destOrd="0" presId="urn:microsoft.com/office/officeart/2005/8/layout/vList3"/>
    <dgm:cxn modelId="{199DC055-FF9D-4A65-9C98-6F8180F6CE24}" type="presParOf" srcId="{C0D09DFA-5B4D-4F2D-AC21-3F8C5834693D}" destId="{B86DC855-AC6E-41F5-85A1-2802CAC9C2B8}" srcOrd="1" destOrd="0" presId="urn:microsoft.com/office/officeart/2005/8/layout/vList3"/>
    <dgm:cxn modelId="{8C9A44F5-2DC7-4FA9-9C89-13C3B19EE733}" type="presParOf" srcId="{FC68CD26-B693-4657-95D3-B6A766097D1D}" destId="{4470E1D3-EC17-4E99-98E1-DC2E0FE03CBF}" srcOrd="1" destOrd="0" presId="urn:microsoft.com/office/officeart/2005/8/layout/vList3"/>
    <dgm:cxn modelId="{8890031C-4CCF-480B-A329-1DD3C37AF358}" type="presParOf" srcId="{FC68CD26-B693-4657-95D3-B6A766097D1D}" destId="{3C1F0C06-0D42-4200-BE27-3A0C2B8EA790}" srcOrd="2" destOrd="0" presId="urn:microsoft.com/office/officeart/2005/8/layout/vList3"/>
    <dgm:cxn modelId="{35FE0295-D7F5-4701-AA97-034C48E9D205}" type="presParOf" srcId="{3C1F0C06-0D42-4200-BE27-3A0C2B8EA790}" destId="{95EC20E9-3580-42EE-8128-37BE0DCED7C8}" srcOrd="0" destOrd="0" presId="urn:microsoft.com/office/officeart/2005/8/layout/vList3"/>
    <dgm:cxn modelId="{7C1D6769-C5EA-4139-ABB9-A46F0C862D57}" type="presParOf" srcId="{3C1F0C06-0D42-4200-BE27-3A0C2B8EA790}" destId="{B4916A51-CBAE-40C0-8E7D-0AD618C29DEF}" srcOrd="1" destOrd="0" presId="urn:microsoft.com/office/officeart/2005/8/layout/vList3"/>
    <dgm:cxn modelId="{F8D8E238-7EAC-4D2F-866A-0BFA5FA1DBEA}" type="presParOf" srcId="{FC68CD26-B693-4657-95D3-B6A766097D1D}" destId="{96510FAB-8BE1-4E1E-861F-E40FD93705CB}" srcOrd="3" destOrd="0" presId="urn:microsoft.com/office/officeart/2005/8/layout/vList3"/>
    <dgm:cxn modelId="{BE076448-BD6D-4573-855C-15E6B8FBB39A}" type="presParOf" srcId="{FC68CD26-B693-4657-95D3-B6A766097D1D}" destId="{4CA90445-7D70-420B-825D-F4714FE6E08A}" srcOrd="4" destOrd="0" presId="urn:microsoft.com/office/officeart/2005/8/layout/vList3"/>
    <dgm:cxn modelId="{117ACEC6-8827-417D-B1C6-661BD9852E5D}" type="presParOf" srcId="{4CA90445-7D70-420B-825D-F4714FE6E08A}" destId="{AD88A7F4-3CC8-4AD8-9946-F05F96607909}" srcOrd="0" destOrd="0" presId="urn:microsoft.com/office/officeart/2005/8/layout/vList3"/>
    <dgm:cxn modelId="{913DB488-F667-40DE-9956-82046820B96F}" type="presParOf" srcId="{4CA90445-7D70-420B-825D-F4714FE6E08A}" destId="{0BDC1970-CBA1-4720-A341-1B8D5022877C}"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6DC855-AC6E-41F5-85A1-2802CAC9C2B8}">
      <dsp:nvSpPr>
        <dsp:cNvPr id="0" name=""/>
        <dsp:cNvSpPr/>
      </dsp:nvSpPr>
      <dsp:spPr>
        <a:xfrm rot="10800000">
          <a:off x="398029" y="123"/>
          <a:ext cx="8246744" cy="290118"/>
        </a:xfrm>
        <a:prstGeom prst="homePlate">
          <a:avLst/>
        </a:prstGeom>
        <a:solidFill>
          <a:schemeClr val="accent6">
            <a:lumMod val="40000"/>
            <a:lumOff val="6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934" tIns="72390" rIns="135128" bIns="72390" numCol="1" spcCol="1270" anchor="ctr" anchorCtr="0">
          <a:noAutofit/>
        </a:bodyPr>
        <a:lstStyle/>
        <a:p>
          <a:pPr marL="0" lvl="0" indent="0" algn="ctr" defTabSz="844550">
            <a:lnSpc>
              <a:spcPct val="90000"/>
            </a:lnSpc>
            <a:spcBef>
              <a:spcPct val="0"/>
            </a:spcBef>
            <a:spcAft>
              <a:spcPct val="35000"/>
            </a:spcAft>
            <a:buNone/>
          </a:pPr>
          <a:r>
            <a:rPr lang="en" sz="1900" b="1" kern="1200" spc="300">
              <a:solidFill>
                <a:schemeClr val="tx1"/>
              </a:solidFill>
              <a:latin typeface="Tamil Bible" pitchFamily="2" charset="0"/>
            </a:rPr>
            <a:t>ngrnyNay</a:t>
          </a:r>
          <a:r>
            <a:rPr lang="en" sz="1900" b="1" kern="1200" spc="300" dirty="0">
              <a:solidFill>
                <a:schemeClr val="tx1"/>
              </a:solidFill>
              <a:latin typeface="Tamil Bible" pitchFamily="2" charset="0"/>
            </a:rPr>
            <a:t>;</a:t>
          </a:r>
          <a:r>
            <a:rPr lang="en" sz="1900" b="1" kern="1200" spc="300" dirty="0">
              <a:solidFill>
                <a:schemeClr val="tx1"/>
              </a:solidFill>
            </a:rPr>
            <a:t>, </a:t>
          </a:r>
          <a:r>
            <a:rPr lang="en" sz="1900" b="1" kern="1200" spc="300" dirty="0">
              <a:solidFill>
                <a:schemeClr val="tx1"/>
              </a:solidFill>
              <a:latin typeface="Tamil Bible" pitchFamily="2" charset="0"/>
            </a:rPr>
            <a:t>KO jpl;lj;ijAk; ,af;fpatu;</a:t>
          </a:r>
          <a:r>
            <a:rPr lang="en" sz="1900" b="1" kern="1200" spc="300" dirty="0">
              <a:solidFill>
                <a:schemeClr val="tx1"/>
              </a:solidFill>
            </a:rPr>
            <a:t> (</a:t>
          </a:r>
          <a:r>
            <a:rPr lang="en" sz="1900" b="1" kern="1200" spc="300" dirty="0">
              <a:solidFill>
                <a:schemeClr val="tx1"/>
              </a:solidFill>
              <a:latin typeface="Tamil Bible" pitchFamily="2" charset="0"/>
            </a:rPr>
            <a:t>ahj;</a:t>
          </a:r>
          <a:r>
            <a:rPr lang="en" sz="1900" b="1" kern="1200" spc="300" dirty="0">
              <a:solidFill>
                <a:schemeClr val="tx1"/>
              </a:solidFill>
            </a:rPr>
            <a:t>. 31:2)</a:t>
          </a:r>
          <a:endParaRPr lang="es-ES" sz="1900" kern="1200" spc="300" dirty="0">
            <a:solidFill>
              <a:schemeClr val="tx1"/>
            </a:solidFill>
          </a:endParaRPr>
        </a:p>
      </dsp:txBody>
      <dsp:txXfrm rot="10800000">
        <a:off x="470558" y="123"/>
        <a:ext cx="8174215" cy="290118"/>
      </dsp:txXfrm>
    </dsp:sp>
    <dsp:sp modelId="{EF3CCA59-81A0-4CFB-9BD7-693127657E33}">
      <dsp:nvSpPr>
        <dsp:cNvPr id="0" name=""/>
        <dsp:cNvSpPr/>
      </dsp:nvSpPr>
      <dsp:spPr>
        <a:xfrm>
          <a:off x="114740" y="123"/>
          <a:ext cx="290118" cy="290118"/>
        </a:xfrm>
        <a:prstGeom prst="rightArrowCallout">
          <a:avLst/>
        </a:prstGeom>
        <a:solidFill>
          <a:srgbClr val="007FB8"/>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4916A51-CBAE-40C0-8E7D-0AD618C29DEF}">
      <dsp:nvSpPr>
        <dsp:cNvPr id="0" name=""/>
        <dsp:cNvSpPr/>
      </dsp:nvSpPr>
      <dsp:spPr>
        <a:xfrm rot="10800000">
          <a:off x="398029" y="362772"/>
          <a:ext cx="8246744" cy="290118"/>
        </a:xfrm>
        <a:prstGeom prst="homePlate">
          <a:avLst/>
        </a:prstGeom>
        <a:gradFill rotWithShape="0">
          <a:gsLst>
            <a:gs pos="0">
              <a:schemeClr val="accent5">
                <a:hueOff val="5039990"/>
                <a:satOff val="0"/>
                <a:lumOff val="0"/>
                <a:alphaOff val="0"/>
                <a:satMod val="103000"/>
                <a:lumMod val="102000"/>
                <a:tint val="94000"/>
              </a:schemeClr>
            </a:gs>
            <a:gs pos="50000">
              <a:schemeClr val="accent5">
                <a:hueOff val="5039990"/>
                <a:satOff val="0"/>
                <a:lumOff val="0"/>
                <a:alphaOff val="0"/>
                <a:satMod val="110000"/>
                <a:lumMod val="100000"/>
                <a:shade val="100000"/>
              </a:schemeClr>
            </a:gs>
            <a:gs pos="100000">
              <a:schemeClr val="accent5">
                <a:hueOff val="503999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934" tIns="68580" rIns="128016" bIns="68580" numCol="1" spcCol="1270" anchor="ctr" anchorCtr="0">
          <a:noAutofit/>
        </a:bodyPr>
        <a:lstStyle/>
        <a:p>
          <a:pPr marL="0" lvl="0" indent="0" algn="ctr" defTabSz="800100">
            <a:lnSpc>
              <a:spcPct val="90000"/>
            </a:lnSpc>
            <a:spcBef>
              <a:spcPct val="0"/>
            </a:spcBef>
            <a:spcAft>
              <a:spcPct val="35000"/>
            </a:spcAft>
            <a:buNone/>
          </a:pPr>
          <a:r>
            <a:rPr lang="en" sz="1800" b="1" kern="1200" spc="300" dirty="0">
              <a:solidFill>
                <a:schemeClr val="tx1"/>
              </a:solidFill>
              <a:latin typeface="Tamil Bible" pitchFamily="2" charset="0"/>
            </a:rPr>
            <a:t>mNfhypahg;</a:t>
          </a:r>
          <a:r>
            <a:rPr lang="en" sz="1800" b="1" kern="1200" spc="300" dirty="0">
              <a:solidFill>
                <a:schemeClr val="tx1"/>
              </a:solidFill>
            </a:rPr>
            <a:t>, </a:t>
          </a:r>
          <a:r>
            <a:rPr lang="en" sz="1800" b="1" kern="1200" spc="300" dirty="0">
              <a:solidFill>
                <a:schemeClr val="tx1"/>
              </a:solidFill>
              <a:latin typeface="Tamil Bible" pitchFamily="2" charset="0"/>
            </a:rPr>
            <a:t>mtUila jiyik cjtpahsu;</a:t>
          </a:r>
          <a:r>
            <a:rPr lang="en" sz="1800" b="1" kern="1200" spc="300" dirty="0">
              <a:solidFill>
                <a:schemeClr val="tx1"/>
              </a:solidFill>
            </a:rPr>
            <a:t> (</a:t>
          </a:r>
          <a:r>
            <a:rPr lang="en" sz="1800" b="1" kern="1200" spc="300" dirty="0">
              <a:solidFill>
                <a:schemeClr val="tx1"/>
              </a:solidFill>
              <a:latin typeface="Tamil Bible" pitchFamily="2" charset="0"/>
            </a:rPr>
            <a:t>ahj;</a:t>
          </a:r>
          <a:r>
            <a:rPr lang="en" sz="1800" b="1" kern="1200" spc="300" dirty="0">
              <a:solidFill>
                <a:schemeClr val="tx1"/>
              </a:solidFill>
            </a:rPr>
            <a:t>. 31:6</a:t>
          </a:r>
          <a:r>
            <a:rPr lang="en" sz="1800" b="1" kern="1200" spc="300" dirty="0">
              <a:solidFill>
                <a:schemeClr val="tx1"/>
              </a:solidFill>
              <a:latin typeface="Tamil Bible" pitchFamily="2" charset="0"/>
            </a:rPr>
            <a:t>K</a:t>
          </a:r>
          <a:r>
            <a:rPr lang="en" sz="1800" b="1" kern="1200" spc="300" dirty="0">
              <a:solidFill>
                <a:schemeClr val="tx1"/>
              </a:solidFill>
            </a:rPr>
            <a:t>)</a:t>
          </a:r>
          <a:endParaRPr lang="es-ES" sz="1800" kern="1200" spc="300" dirty="0">
            <a:solidFill>
              <a:schemeClr val="tx1"/>
            </a:solidFill>
          </a:endParaRPr>
        </a:p>
      </dsp:txBody>
      <dsp:txXfrm rot="10800000">
        <a:off x="470558" y="362772"/>
        <a:ext cx="8174215" cy="290118"/>
      </dsp:txXfrm>
    </dsp:sp>
    <dsp:sp modelId="{95EC20E9-3580-42EE-8128-37BE0DCED7C8}">
      <dsp:nvSpPr>
        <dsp:cNvPr id="0" name=""/>
        <dsp:cNvSpPr/>
      </dsp:nvSpPr>
      <dsp:spPr>
        <a:xfrm>
          <a:off x="114740" y="362772"/>
          <a:ext cx="290118" cy="290118"/>
        </a:xfrm>
        <a:prstGeom prst="rightArrowCallout">
          <a:avLst/>
        </a:prstGeom>
        <a:solidFill>
          <a:srgbClr val="009A00"/>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0BDC1970-CBA1-4720-A341-1B8D5022877C}">
      <dsp:nvSpPr>
        <dsp:cNvPr id="0" name=""/>
        <dsp:cNvSpPr/>
      </dsp:nvSpPr>
      <dsp:spPr>
        <a:xfrm rot="10800000">
          <a:off x="398029" y="725420"/>
          <a:ext cx="8246744" cy="290118"/>
        </a:xfrm>
        <a:prstGeom prst="homePlate">
          <a:avLst/>
        </a:prstGeom>
        <a:solidFill>
          <a:schemeClr val="accent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934"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spc="300" dirty="0">
              <a:solidFill>
                <a:schemeClr val="tx1"/>
              </a:solidFill>
              <a:latin typeface="Tamil Bible" pitchFamily="2" charset="0"/>
            </a:rPr>
            <a:t>Ntiyapy; cjtpa kw;wtu;fs;</a:t>
          </a:r>
          <a:r>
            <a:rPr lang="en" sz="2000" b="1" kern="1200" spc="300" dirty="0">
              <a:solidFill>
                <a:schemeClr val="tx1"/>
              </a:solidFill>
            </a:rPr>
            <a:t> (</a:t>
          </a:r>
          <a:r>
            <a:rPr lang="en" sz="2000" b="1" kern="1200" spc="300" dirty="0">
              <a:solidFill>
                <a:schemeClr val="tx1"/>
              </a:solidFill>
              <a:latin typeface="Tamil Bible" pitchFamily="2" charset="0"/>
            </a:rPr>
            <a:t>ahj;</a:t>
          </a:r>
          <a:r>
            <a:rPr lang="en" sz="2000" b="1" kern="1200" spc="300" dirty="0">
              <a:solidFill>
                <a:schemeClr val="tx1"/>
              </a:solidFill>
            </a:rPr>
            <a:t>. 31:6</a:t>
          </a:r>
          <a:r>
            <a:rPr lang="en" sz="2000" b="1" kern="1200" spc="300" dirty="0">
              <a:solidFill>
                <a:schemeClr val="tx1"/>
              </a:solidFill>
              <a:latin typeface="Tamil Bible" pitchFamily="2" charset="0"/>
            </a:rPr>
            <a:t>gp</a:t>
          </a:r>
          <a:r>
            <a:rPr lang="en" sz="2000" b="1" kern="1200" spc="300" dirty="0">
              <a:solidFill>
                <a:schemeClr val="tx1"/>
              </a:solidFill>
            </a:rPr>
            <a:t>)</a:t>
          </a:r>
          <a:endParaRPr lang="es-ES" sz="2000" kern="1200" spc="300" dirty="0">
            <a:solidFill>
              <a:schemeClr val="tx1"/>
            </a:solidFill>
          </a:endParaRPr>
        </a:p>
      </dsp:txBody>
      <dsp:txXfrm rot="10800000">
        <a:off x="470558" y="725420"/>
        <a:ext cx="8174215" cy="290118"/>
      </dsp:txXfrm>
    </dsp:sp>
    <dsp:sp modelId="{AD88A7F4-3CC8-4AD8-9946-F05F96607909}">
      <dsp:nvSpPr>
        <dsp:cNvPr id="0" name=""/>
        <dsp:cNvSpPr/>
      </dsp:nvSpPr>
      <dsp:spPr>
        <a:xfrm>
          <a:off x="114740" y="725420"/>
          <a:ext cx="290118" cy="290118"/>
        </a:xfrm>
        <a:prstGeom prst="rightArrowCallout">
          <a:avLst/>
        </a:prstGeom>
        <a:solidFill>
          <a:srgbClr val="8A008A"/>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A4EB5-94F3-43E0-AA27-50A7C8398CED}" type="datetimeFigureOut">
              <a:rPr lang="en-US" smtClean="0"/>
              <a:t>9/2/2025</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C37FD6-66A8-49C0-A203-478BB01A9B10}" type="slidenum">
              <a:rPr lang="en-US" smtClean="0"/>
              <a:t>‹Nº›</a:t>
            </a:fld>
            <a:endParaRPr lang="en-US"/>
          </a:p>
        </p:txBody>
      </p:sp>
    </p:spTree>
    <p:extLst>
      <p:ext uri="{BB962C8B-B14F-4D97-AF65-F5344CB8AC3E}">
        <p14:creationId xmlns:p14="http://schemas.microsoft.com/office/powerpoint/2010/main" val="2086030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 b="1" dirty="0"/>
              <a:t>Exodus 31:2</a:t>
            </a:r>
          </a:p>
          <a:p>
            <a:r>
              <a:rPr lang="en" dirty="0"/>
              <a:t>See, I have called by name </a:t>
            </a:r>
            <a:r>
              <a:rPr lang="en" dirty="0" err="1"/>
              <a:t>Bezalel </a:t>
            </a:r>
            <a:r>
              <a:rPr lang="en" dirty="0"/>
              <a:t>the son of Uri, the son of Hur, of the tribe of Judah;</a:t>
            </a:r>
          </a:p>
          <a:p>
            <a:r>
              <a:rPr lang="en" b="1" dirty="0"/>
              <a:t>Exodus 31:6a</a:t>
            </a:r>
          </a:p>
          <a:p>
            <a:r>
              <a:rPr lang="en" dirty="0"/>
              <a:t>And behold, I have set with him </a:t>
            </a:r>
            <a:r>
              <a:rPr lang="en" dirty="0" err="1"/>
              <a:t>Aholiab </a:t>
            </a:r>
            <a:r>
              <a:rPr lang="en" dirty="0"/>
              <a:t>the son of </a:t>
            </a:r>
            <a:r>
              <a:rPr lang="en" dirty="0" err="1"/>
              <a:t>Ahisamach </a:t>
            </a:r>
            <a:r>
              <a:rPr lang="en" dirty="0"/>
              <a:t>, of the tribe of Dan;</a:t>
            </a:r>
          </a:p>
          <a:p>
            <a:r>
              <a:rPr lang="en" b="1" dirty="0"/>
              <a:t>Exodus 31:6b</a:t>
            </a:r>
          </a:p>
          <a:p>
            <a:r>
              <a:rPr lang="en" dirty="0"/>
              <a:t>and I have put wisdom in the minds of every wise-hearted person, so that they may do all that I have commanded you;</a:t>
            </a:r>
          </a:p>
          <a:p>
            <a:r>
              <a:rPr lang="en" dirty="0"/>
              <a:t>Exodus 31:12-17 And the LORD spake unto Moses, saying, (13) Thou shalt speak unto the children of Israel, saying, Ye shall surely keep my sabbaths: for it is a sign between me and you throughout your generations, that ye may know that I am the LORD that sanctifies you. (14) Therefore ye shall keep the sabbath day, for it is holy unto you: whoso profaneth it shall surely be put to death: for whosoever doeth any work in it, that soul shall be cut off from among his people. (15) Six days shall work be done: but the seventh day is a sabbath of rest holy to the LORD: whosoever doeth any work on the sabbath day shall surely be put to death. (16) Therefore shall the children of Israel keep the sabbath, to observe the sabbath throughout their generations for a perpetual covenant. (17) It is a sign between me and the children of Israel for ever: for in six days the LORD made heaven and earth, and on the seventh day he rested, and was refreshed.</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84A9E2-867E-4427-986C-E1D574292196}"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69949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BCEE1E-6308-8994-463F-BE3F121E0C7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FFC53B71-4E08-C3C9-73FF-6D5F60F15B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DAE0C9E-07CD-E053-3A3D-1C8EDFDD2E9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864A9214-DBA0-50C4-4F97-8FBB4D6723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848F55DD-2698-0D6C-7287-C214C03F71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24049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818378-E393-5384-C662-9199E75F999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99089DE-864A-862F-36C1-4C1408A71E9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D48FF65-C7FD-F497-9D1D-9167533EA05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B8C3FCCD-C5DE-D602-10CB-52A51D6A87F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0DA18467-9268-1AE9-360A-EC5A08DDD0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31808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21A553C-C223-47D2-71BB-0B1EFB76778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2F969E5-5580-FF5B-E25D-618D3BDC5EF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1009FCB-1E88-39BC-88F1-B9CD084A34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999E2C4-9BCB-040E-EEF2-D582DB94E55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9B97793A-732A-69E4-A276-EB2EE5C5E8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3407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797204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927454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4169925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28907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016208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162174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611297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887749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44BA3F-3B37-C100-DFF5-5D139D9DE7B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58CDB42-E86D-7A6F-7A5E-42179A86CEA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150FD0E-3636-0D0B-05A1-6550B1014FD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96A179A-CEDA-7083-D3F1-DB182282786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1BC5331C-18DC-FC05-B1C3-35408D77241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73244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568839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2290206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4048613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C261B4-2943-4B8F-8568-E6E59CCB8E1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49F2236-C3C1-8990-B2F6-4B3072C9AB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DCD40EB-9C6C-073E-2623-F1D326A151D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001368D7-2A2D-2DFB-899A-6ACD562BA23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4F7947C8-5302-87E5-BCD1-AAFA41C637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36856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449C87-B2CD-9423-239E-32537A6264D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FE9FB29-78C4-CC0E-20F1-143D58BD6EF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77E8436-D3CF-F19E-ACED-9E5D950ADF7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E9955FF-C7E7-3FFF-E85E-00D18F12869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028498A0-AEFF-3BE2-99AB-C574719D3C8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9E89B4BB-D950-C75D-DBE2-CA1C7B7B06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12299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8C212-021B-2532-8B57-C13623149B2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7688976-BEDE-CB72-9B4C-1AC519A6F8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B45B5D0-ED34-FD37-8353-3EF4C79754E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534400A0-6C8E-D285-2C9D-D5491B11D5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D56C77A-3CBB-7619-83B4-C6046CEE30B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3D40A231-DA0E-1086-6ACA-E5DDB2A3211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8" name="Marcador de pie de página 7">
            <a:extLst>
              <a:ext uri="{FF2B5EF4-FFF2-40B4-BE49-F238E27FC236}">
                <a16:creationId xmlns:a16="http://schemas.microsoft.com/office/drawing/2014/main" id="{4178BF9B-922A-F995-F9A9-3E558A591D7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Marcador de número de diapositiva 8">
            <a:extLst>
              <a:ext uri="{FF2B5EF4-FFF2-40B4-BE49-F238E27FC236}">
                <a16:creationId xmlns:a16="http://schemas.microsoft.com/office/drawing/2014/main" id="{CD322B28-ACE1-7D6D-2A01-F0E2CA6937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04034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C3436B-0CE5-B0D7-52C4-79D1C6CB0DF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BC03E0F-977C-EC97-F099-0F33B0A374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pie de página 3">
            <a:extLst>
              <a:ext uri="{FF2B5EF4-FFF2-40B4-BE49-F238E27FC236}">
                <a16:creationId xmlns:a16="http://schemas.microsoft.com/office/drawing/2014/main" id="{C5761387-3C0E-1992-2D26-EE21204E945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número de diapositiva 4">
            <a:extLst>
              <a:ext uri="{FF2B5EF4-FFF2-40B4-BE49-F238E27FC236}">
                <a16:creationId xmlns:a16="http://schemas.microsoft.com/office/drawing/2014/main" id="{F4DD3A1B-1B54-F94C-70D0-C5192043A2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2310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9DEFE06-34F8-116C-A752-8D9E1B3BE5A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Marcador de pie de página 2">
            <a:extLst>
              <a:ext uri="{FF2B5EF4-FFF2-40B4-BE49-F238E27FC236}">
                <a16:creationId xmlns:a16="http://schemas.microsoft.com/office/drawing/2014/main" id="{14716CDC-B8B6-4E99-E146-37CC111478B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número de diapositiva 3">
            <a:extLst>
              <a:ext uri="{FF2B5EF4-FFF2-40B4-BE49-F238E27FC236}">
                <a16:creationId xmlns:a16="http://schemas.microsoft.com/office/drawing/2014/main" id="{53A9C925-7D53-BD2D-7122-CCF9362267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43812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0778D9-644B-F957-CD76-9A04FAC0279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4956323-0384-0FAB-97C8-0B246A9347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8F70834-EAC3-27DB-5CE1-832FA16744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C7740D0-163E-F597-9DF2-8E3B9E3B25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0A71DC9C-3D01-FA5B-1255-F89B4B253D3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1B2BC2F4-FDE0-A1C6-A34A-DDB546969E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732634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8C552D-2DAB-7813-D9C1-261FC6C6001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4F3F726-8EA4-6F26-EF4E-15DA387ADA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9CF1D6B-273F-F448-4DEC-E251345C70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2A271C-3EF2-ABE0-DFB5-3E0F2C86EB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D15D9CC3-6B37-549B-F230-CB15651C14E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603B5B4B-32C1-496D-9607-CB212236DDD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4410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08F3826-0DC6-6259-1197-380303AFF9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F9B27E4-51DD-7C46-03C9-BD6744589B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BB5F4E6-1914-56FD-B3B9-AA0CD1C985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4AF6A661-72F3-F4F3-BC7E-D9D2DB72D5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90151A94-506F-DD7F-88E4-80DCBA35F3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18491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02/09/2025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14170309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diagramColors" Target="../diagrams/colors1.xml"/><Relationship Id="rId12" Type="http://schemas.openxmlformats.org/officeDocument/2006/relationships/image" Target="../media/image4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39.jpeg"/><Relationship Id="rId5" Type="http://schemas.openxmlformats.org/officeDocument/2006/relationships/diagramLayout" Target="../diagrams/layout1.xml"/><Relationship Id="rId10" Type="http://schemas.openxmlformats.org/officeDocument/2006/relationships/image" Target="../media/image38.jpeg"/><Relationship Id="rId4" Type="http://schemas.openxmlformats.org/officeDocument/2006/relationships/diagramData" Target="../diagrams/data1.xml"/><Relationship Id="rId9" Type="http://schemas.openxmlformats.org/officeDocument/2006/relationships/image" Target="../media/image37.jpeg"/><Relationship Id="rId14" Type="http://schemas.openxmlformats.org/officeDocument/2006/relationships/image" Target="../media/image42.jpe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microsoft.com/office/2007/relationships/hdphoto" Target="../media/hdphoto2.wdp"/><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microsoft.com/office/2007/relationships/hdphoto" Target="../media/hdphoto1.wdp"/><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8.pn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E05153F-D5F3-1969-46B2-88B2D5E4CAC0}"/>
            </a:ext>
          </a:extLst>
        </p:cNvPr>
        <p:cNvGrpSpPr/>
        <p:nvPr/>
      </p:nvGrpSpPr>
      <p:grpSpPr>
        <a:xfrm>
          <a:off x="0" y="0"/>
          <a:ext cx="0" cy="0"/>
          <a:chOff x="0" y="0"/>
          <a:chExt cx="0" cy="0"/>
        </a:xfrm>
      </p:grpSpPr>
      <p:pic>
        <p:nvPicPr>
          <p:cNvPr id="5" name="Imagen 4" descr="Imagen que contiene tabla, comiendo, hombre, perro&#10;&#10;El contenido generado por IA puede ser incorrecto.">
            <a:extLst>
              <a:ext uri="{FF2B5EF4-FFF2-40B4-BE49-F238E27FC236}">
                <a16:creationId xmlns:a16="http://schemas.microsoft.com/office/drawing/2014/main" id="{D6603718-C19B-9CBB-1712-E0D16DCFDBD7}"/>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5162052" y="3272588"/>
            <a:ext cx="6105382" cy="3585411"/>
          </a:xfrm>
          <a:prstGeom prst="rect">
            <a:avLst/>
          </a:prstGeom>
        </p:spPr>
      </p:pic>
      <p:pic>
        <p:nvPicPr>
          <p:cNvPr id="3" name="Imagen 2" descr="Imagen que contiene edificio, agua, tabla, barco&#10;&#10;El contenido generado por IA puede ser incorrecto.">
            <a:extLst>
              <a:ext uri="{FF2B5EF4-FFF2-40B4-BE49-F238E27FC236}">
                <a16:creationId xmlns:a16="http://schemas.microsoft.com/office/drawing/2014/main" id="{D1180E5D-EED2-9CE4-4C81-FEAC298DB397}"/>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a:fill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9" name="Imagen 8" descr="Un dibujo de una persona&#10;&#10;El contenido generado por IA puede ser incorrecto.">
            <a:extLst>
              <a:ext uri="{FF2B5EF4-FFF2-40B4-BE49-F238E27FC236}">
                <a16:creationId xmlns:a16="http://schemas.microsoft.com/office/drawing/2014/main" id="{43BA255A-3725-0BD7-D44D-A653E8B63DE7}"/>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b="-1"/>
          <a:stretch>
            <a:fillRect/>
          </a:stretch>
        </p:blipFill>
        <p:spPr>
          <a:xfrm>
            <a:off x="7458302" y="-22547"/>
            <a:ext cx="3809132" cy="3139531"/>
          </a:xfrm>
          <a:prstGeom prst="rect">
            <a:avLst/>
          </a:prstGeom>
        </p:spPr>
      </p:pic>
      <p:sp>
        <p:nvSpPr>
          <p:cNvPr id="14" name="Rectangle 13">
            <a:extLst>
              <a:ext uri="{FF2B5EF4-FFF2-40B4-BE49-F238E27FC236}">
                <a16:creationId xmlns:a16="http://schemas.microsoft.com/office/drawing/2014/main" id="{36A1CAC3-A129-43F8-8881-63D3E319A7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5001186" cy="2788578"/>
          </a:xfrm>
          <a:prstGeom prst="rect">
            <a:avLst/>
          </a:prstGeom>
          <a:solidFill>
            <a:srgbClr val="008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B5CCE41C-FBFB-44B8-BE25-7F555613C1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CuadroTexto 1">
            <a:extLst>
              <a:ext uri="{FF2B5EF4-FFF2-40B4-BE49-F238E27FC236}">
                <a16:creationId xmlns:a16="http://schemas.microsoft.com/office/drawing/2014/main" id="{C2F38055-8DC5-775C-E3F5-65CB39F0A1E3}"/>
              </a:ext>
            </a:extLst>
          </p:cNvPr>
          <p:cNvSpPr txBox="1"/>
          <p:nvPr/>
        </p:nvSpPr>
        <p:spPr>
          <a:xfrm>
            <a:off x="0" y="4217216"/>
            <a:ext cx="5001186" cy="2492990"/>
          </a:xfrm>
          <a:prstGeom prst="rect">
            <a:avLst/>
          </a:prstGeom>
          <a:noFill/>
        </p:spPr>
        <p:txBody>
          <a:bodyPr wrap="square" rtlCol="0">
            <a:spAutoFit/>
            <a:scene3d>
              <a:camera prst="orthographicFront"/>
              <a:lightRig rig="threePt" dir="t"/>
            </a:scene3d>
            <a:sp3d extrusionH="57150">
              <a:bevelT h="25400" prst="softRound"/>
            </a:sp3d>
          </a:bodyPr>
          <a:lstStyle/>
          <a:p>
            <a:pPr lvl="0" algn="ctr">
              <a:defRPr/>
            </a:pPr>
            <a:r>
              <a:rPr lang="en-US" sz="5200" b="1" dirty="0" err="1">
                <a:ln w="9525">
                  <a:solidFill>
                    <a:srgbClr val="A37101"/>
                  </a:solidFill>
                  <a:prstDash val="solid"/>
                </a:ln>
                <a:solidFill>
                  <a:srgbClr val="F1A501"/>
                </a:solidFill>
                <a:effectLst>
                  <a:outerShdw blurRad="12700" dist="38100" dir="2700000" algn="tl" rotWithShape="0">
                    <a:srgbClr val="FFDF97"/>
                  </a:outerShdw>
                </a:effectLst>
                <a:latin typeface="Tamil Bible" pitchFamily="2" charset="0"/>
              </a:rPr>
              <a:t>cld;gbf;ifAk</a:t>
            </a:r>
            <a:r>
              <a:rPr lang="en-US" sz="5200" b="1" dirty="0">
                <a:ln w="9525">
                  <a:solidFill>
                    <a:srgbClr val="A37101"/>
                  </a:solidFill>
                  <a:prstDash val="solid"/>
                </a:ln>
                <a:solidFill>
                  <a:srgbClr val="F1A501"/>
                </a:solidFill>
                <a:effectLst>
                  <a:outerShdw blurRad="12700" dist="38100" dir="2700000" algn="tl" rotWithShape="0">
                    <a:srgbClr val="FFDF97"/>
                  </a:outerShdw>
                </a:effectLst>
                <a:latin typeface="Tamil Bible" pitchFamily="2" charset="0"/>
              </a:rPr>
              <a:t>; </a:t>
            </a:r>
            <a:r>
              <a:rPr lang="en-US" sz="5200" b="1" dirty="0" err="1">
                <a:ln w="9525">
                  <a:solidFill>
                    <a:srgbClr val="A37101"/>
                  </a:solidFill>
                  <a:prstDash val="solid"/>
                </a:ln>
                <a:solidFill>
                  <a:srgbClr val="F1A501"/>
                </a:solidFill>
                <a:effectLst>
                  <a:outerShdw blurRad="12700" dist="38100" dir="2700000" algn="tl" rotWithShape="0">
                    <a:srgbClr val="FFDF97"/>
                  </a:outerShdw>
                </a:effectLst>
                <a:latin typeface="Tamil Bible" pitchFamily="2" charset="0"/>
              </a:rPr>
              <a:t>mjd</a:t>
            </a:r>
            <a:r>
              <a:rPr lang="en-US" sz="5200" b="1" dirty="0">
                <a:ln w="9525">
                  <a:solidFill>
                    <a:srgbClr val="A37101"/>
                  </a:solidFill>
                  <a:prstDash val="solid"/>
                </a:ln>
                <a:solidFill>
                  <a:srgbClr val="F1A501"/>
                </a:solidFill>
                <a:effectLst>
                  <a:outerShdw blurRad="12700" dist="38100" dir="2700000" algn="tl" rotWithShape="0">
                    <a:srgbClr val="FFDF97"/>
                  </a:outerShdw>
                </a:effectLst>
                <a:latin typeface="Tamil Bible" pitchFamily="2" charset="0"/>
              </a:rPr>
              <a:t>; </a:t>
            </a:r>
            <a:r>
              <a:rPr lang="en-US" sz="5200" b="1" dirty="0" err="1">
                <a:ln w="9525">
                  <a:solidFill>
                    <a:srgbClr val="A37101"/>
                  </a:solidFill>
                  <a:prstDash val="solid"/>
                </a:ln>
                <a:solidFill>
                  <a:srgbClr val="F1A501"/>
                </a:solidFill>
                <a:effectLst>
                  <a:outerShdw blurRad="12700" dist="38100" dir="2700000" algn="tl" rotWithShape="0">
                    <a:srgbClr val="FFDF97"/>
                  </a:outerShdw>
                </a:effectLst>
                <a:latin typeface="Tamil Bible" pitchFamily="2" charset="0"/>
              </a:rPr>
              <a:t>tiuglKk</a:t>
            </a:r>
            <a:r>
              <a:rPr lang="en-US" sz="5200" b="1" dirty="0">
                <a:ln w="9525">
                  <a:solidFill>
                    <a:srgbClr val="A37101"/>
                  </a:solidFill>
                  <a:prstDash val="solid"/>
                </a:ln>
                <a:solidFill>
                  <a:srgbClr val="F1A501"/>
                </a:solidFill>
                <a:effectLst>
                  <a:outerShdw blurRad="12700" dist="38100" dir="2700000" algn="tl" rotWithShape="0">
                    <a:srgbClr val="FFDF97"/>
                  </a:outerShdw>
                </a:effectLst>
                <a:latin typeface="Tamil Bible" pitchFamily="2" charset="0"/>
              </a:rPr>
              <a:t>;</a:t>
            </a:r>
            <a:endParaRPr kumimoji="0" lang="en" sz="5200" b="1" i="0" u="none" strike="noStrike" kern="1200" cap="none" spc="0" normalizeH="0" baseline="0" noProof="0" dirty="0">
              <a:ln w="9525">
                <a:solidFill>
                  <a:srgbClr val="A37101"/>
                </a:solidFill>
                <a:prstDash val="solid"/>
              </a:ln>
              <a:solidFill>
                <a:srgbClr val="F1A501"/>
              </a:solidFill>
              <a:effectLst>
                <a:outerShdw blurRad="12700" dist="38100" dir="2700000" algn="tl" rotWithShape="0">
                  <a:srgbClr val="FFDF97"/>
                </a:outerShdw>
              </a:effectLst>
              <a:uLnTx/>
              <a:uFillTx/>
              <a:latin typeface="Tamil Bible" pitchFamily="2" charset="0"/>
            </a:endParaRPr>
          </a:p>
        </p:txBody>
      </p:sp>
      <p:sp>
        <p:nvSpPr>
          <p:cNvPr id="4" name="CuadroTexto 3">
            <a:extLst>
              <a:ext uri="{FF2B5EF4-FFF2-40B4-BE49-F238E27FC236}">
                <a16:creationId xmlns:a16="http://schemas.microsoft.com/office/drawing/2014/main" id="{87EF064F-DB03-B328-287D-1952736FF61D}"/>
              </a:ext>
            </a:extLst>
          </p:cNvPr>
          <p:cNvSpPr txBox="1"/>
          <p:nvPr/>
        </p:nvSpPr>
        <p:spPr>
          <a:xfrm rot="5400000">
            <a:off x="8378951" y="3259724"/>
            <a:ext cx="685800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Tamil Bible" pitchFamily="2" charset="0"/>
              </a:rPr>
              <a:t>ghlk;</a:t>
            </a:r>
            <a:r>
              <a:rPr kumimoji="0" lang="en" sz="16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10 </a:t>
            </a:r>
            <a:r>
              <a:rPr kumimoji="0" lang="en" sz="16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Tamil Bible" pitchFamily="2" charset="0"/>
              </a:rPr>
              <a:t>nrg;lk;gu;</a:t>
            </a:r>
            <a:r>
              <a:rPr kumimoji="0" lang="en" sz="16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6, 2025</a:t>
            </a:r>
          </a:p>
        </p:txBody>
      </p:sp>
    </p:spTree>
    <p:extLst>
      <p:ext uri="{BB962C8B-B14F-4D97-AF65-F5344CB8AC3E}">
        <p14:creationId xmlns:p14="http://schemas.microsoft.com/office/powerpoint/2010/main" val="582818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C213B8B-1F52-5116-8CFF-9D5506B26313}"/>
              </a:ext>
            </a:extLst>
          </p:cNvPr>
          <p:cNvSpPr txBox="1"/>
          <p:nvPr/>
        </p:nvSpPr>
        <p:spPr>
          <a:xfrm>
            <a:off x="-2082" y="-97747"/>
            <a:ext cx="12192000" cy="769441"/>
          </a:xfrm>
          <a:prstGeom prst="rect">
            <a:avLst/>
          </a:prstGeom>
          <a:noFill/>
        </p:spPr>
        <p:txBody>
          <a:bodyPr wrap="square">
            <a:spAutoFit/>
            <a:scene3d>
              <a:camera prst="orthographicFront"/>
              <a:lightRig rig="flat" dir="t"/>
            </a:scene3d>
            <a:sp3d extrusionH="57150">
              <a:bevelT h="25400" prst="softRound"/>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400" b="1" i="0" u="none" strike="noStrike" kern="1200" cap="none" spc="0" normalizeH="0" baseline="0" noProof="0" dirty="0">
                <a:ln w="6600">
                  <a:solidFill>
                    <a:srgbClr val="FF5050"/>
                  </a:solidFill>
                  <a:prstDash val="solid"/>
                </a:ln>
                <a:solidFill>
                  <a:srgbClr val="66FFFF"/>
                </a:solidFill>
                <a:effectLst>
                  <a:outerShdw dist="38100" dir="2700000" algn="tl" rotWithShape="0">
                    <a:prstClr val="black"/>
                  </a:outerShdw>
                </a:effectLst>
                <a:uLnTx/>
                <a:uFillTx/>
                <a:latin typeface="Tamil Bible" pitchFamily="2" charset="0"/>
              </a:rPr>
              <a:t>khjpupapd; Maj;jk;</a:t>
            </a:r>
          </a:p>
        </p:txBody>
      </p:sp>
      <p:sp>
        <p:nvSpPr>
          <p:cNvPr id="5" name="CuadroTexto 4">
            <a:extLst>
              <a:ext uri="{FF2B5EF4-FFF2-40B4-BE49-F238E27FC236}">
                <a16:creationId xmlns:a16="http://schemas.microsoft.com/office/drawing/2014/main" id="{552A72E1-C828-BC50-B9DC-F0FAB4AC551C}"/>
              </a:ext>
            </a:extLst>
          </p:cNvPr>
          <p:cNvSpPr txBox="1"/>
          <p:nvPr/>
        </p:nvSpPr>
        <p:spPr>
          <a:xfrm>
            <a:off x="-2082" y="433901"/>
            <a:ext cx="12192000" cy="923330"/>
          </a:xfrm>
          <a:prstGeom prst="rect">
            <a:avLst/>
          </a:prstGeom>
          <a:noFill/>
        </p:spPr>
        <p:txBody>
          <a:bodyPr wrap="square">
            <a:spAutoFit/>
          </a:bodyPr>
          <a:lstStyle/>
          <a:p>
            <a:pPr lvl="0" algn="ctr">
              <a:defRPr/>
            </a:pPr>
            <a:r>
              <a:rPr kumimoji="0" lang="en" sz="1800" b="1" i="0" u="none" strike="noStrike" kern="1200" cap="none" spc="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Comic Sans MS" panose="030F0702030302020204" pitchFamily="66" charset="0"/>
                <a:ea typeface="+mn-ea"/>
                <a:cs typeface="+mn-cs"/>
              </a:rPr>
              <a:t>“</a:t>
            </a:r>
            <a:r>
              <a:rPr lang="en-US" b="1" dirty="0" err="1">
                <a:solidFill>
                  <a:srgbClr val="FFFF66"/>
                </a:solidFill>
                <a:effectLst>
                  <a:glow rad="88900">
                    <a:srgbClr val="CF3201"/>
                  </a:glow>
                  <a:outerShdw blurRad="38100" dist="38100" dir="2700000" algn="tl">
                    <a:srgbClr val="000000">
                      <a:alpha val="43137"/>
                    </a:srgbClr>
                  </a:outerShdw>
                </a:effectLst>
                <a:latin typeface="Tamil Bible" pitchFamily="2" charset="0"/>
              </a:rPr>
              <a:t>ehd</a:t>
            </a:r>
            <a:r>
              <a:rPr lang="en-US" b="1" dirty="0">
                <a:solidFill>
                  <a:srgbClr val="FFFF66"/>
                </a:solidFill>
                <a:effectLst>
                  <a:glow rad="88900">
                    <a:srgbClr val="CF3201"/>
                  </a:glow>
                  <a:outerShdw blurRad="38100" dist="38100" dir="2700000" algn="tl">
                    <a:srgbClr val="000000">
                      <a:alpha val="43137"/>
                    </a:srgbClr>
                  </a:outerShdw>
                </a:effectLst>
                <a:latin typeface="Tamil Bible" pitchFamily="2"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Tamil Bible" pitchFamily="2" charset="0"/>
              </a:rPr>
              <a:t>A+jhtpd</a:t>
            </a:r>
            <a:r>
              <a:rPr lang="en-US" b="1" dirty="0">
                <a:solidFill>
                  <a:srgbClr val="FFFF66"/>
                </a:solidFill>
                <a:effectLst>
                  <a:glow rad="88900">
                    <a:srgbClr val="CF3201"/>
                  </a:glow>
                  <a:outerShdw blurRad="38100" dist="38100" dir="2700000" algn="tl">
                    <a:srgbClr val="000000">
                      <a:alpha val="43137"/>
                    </a:srgbClr>
                  </a:outerShdw>
                </a:effectLst>
                <a:latin typeface="Tamil Bible" pitchFamily="2"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Tamil Bible" pitchFamily="2" charset="0"/>
              </a:rPr>
              <a:t>Nfhj;jpuj;jpy</a:t>
            </a:r>
            <a:r>
              <a:rPr lang="en-US" b="1" dirty="0">
                <a:solidFill>
                  <a:srgbClr val="FFFF66"/>
                </a:solidFill>
                <a:effectLst>
                  <a:glow rad="88900">
                    <a:srgbClr val="CF3201"/>
                  </a:glow>
                  <a:outerShdw blurRad="38100" dist="38100" dir="2700000" algn="tl">
                    <a:srgbClr val="000000">
                      <a:alpha val="43137"/>
                    </a:srgbClr>
                  </a:outerShdw>
                </a:effectLst>
                <a:latin typeface="Tamil Bible" pitchFamily="2"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Tamil Bible" pitchFamily="2" charset="0"/>
              </a:rPr>
              <a:t>CUila</a:t>
            </a:r>
            <a:r>
              <a:rPr lang="en-US" b="1" dirty="0">
                <a:solidFill>
                  <a:srgbClr val="FFFF66"/>
                </a:solidFill>
                <a:effectLst>
                  <a:glow rad="88900">
                    <a:srgbClr val="CF3201"/>
                  </a:glow>
                  <a:outerShdw blurRad="38100" dist="38100" dir="2700000" algn="tl">
                    <a:srgbClr val="000000">
                      <a:alpha val="43137"/>
                    </a:srgbClr>
                  </a:outerShdw>
                </a:effectLst>
                <a:latin typeface="Tamil Bible" pitchFamily="2"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Tamil Bible" pitchFamily="2" charset="0"/>
              </a:rPr>
              <a:t>kfdhd</a:t>
            </a:r>
            <a:r>
              <a:rPr lang="en-US" b="1" dirty="0">
                <a:solidFill>
                  <a:srgbClr val="FFFF66"/>
                </a:solidFill>
                <a:effectLst>
                  <a:glow rad="88900">
                    <a:srgbClr val="CF3201"/>
                  </a:glow>
                  <a:outerShdw blurRad="38100" dist="38100" dir="2700000" algn="tl">
                    <a:srgbClr val="000000">
                      <a:alpha val="43137"/>
                    </a:srgbClr>
                  </a:outerShdw>
                </a:effectLst>
                <a:latin typeface="Tamil Bible" pitchFamily="2"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Tamil Bible" pitchFamily="2" charset="0"/>
              </a:rPr>
              <a:t>Chpapd</a:t>
            </a:r>
            <a:r>
              <a:rPr lang="en-US" b="1" dirty="0">
                <a:solidFill>
                  <a:srgbClr val="FFFF66"/>
                </a:solidFill>
                <a:effectLst>
                  <a:glow rad="88900">
                    <a:srgbClr val="CF3201"/>
                  </a:glow>
                  <a:outerShdw blurRad="38100" dist="38100" dir="2700000" algn="tl">
                    <a:srgbClr val="000000">
                      <a:alpha val="43137"/>
                    </a:srgbClr>
                  </a:outerShdw>
                </a:effectLst>
                <a:latin typeface="Tamil Bible" pitchFamily="2"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Tamil Bible" pitchFamily="2" charset="0"/>
              </a:rPr>
              <a:t>Fkhud</a:t>
            </a:r>
            <a:r>
              <a:rPr lang="en-US" b="1" dirty="0">
                <a:solidFill>
                  <a:srgbClr val="FFFF66"/>
                </a:solidFill>
                <a:effectLst>
                  <a:glow rad="88900">
                    <a:srgbClr val="CF3201"/>
                  </a:glow>
                  <a:outerShdw blurRad="38100" dist="38100" dir="2700000" algn="tl">
                    <a:srgbClr val="000000">
                      <a:alpha val="43137"/>
                    </a:srgbClr>
                  </a:outerShdw>
                </a:effectLst>
                <a:latin typeface="Tamil Bible" pitchFamily="2"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Tamil Bible" pitchFamily="2" charset="0"/>
              </a:rPr>
              <a:t>ngrnyNaiyg</a:t>
            </a:r>
            <a:r>
              <a:rPr lang="en-US" b="1" dirty="0">
                <a:solidFill>
                  <a:srgbClr val="FFFF66"/>
                </a:solidFill>
                <a:effectLst>
                  <a:glow rad="88900">
                    <a:srgbClr val="CF3201"/>
                  </a:glow>
                  <a:outerShdw blurRad="38100" dist="38100" dir="2700000" algn="tl">
                    <a:srgbClr val="000000">
                      <a:alpha val="43137"/>
                    </a:srgbClr>
                  </a:outerShdw>
                </a:effectLst>
                <a:latin typeface="Tamil Bible" pitchFamily="2"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Tamil Bible" pitchFamily="2" charset="0"/>
              </a:rPr>
              <a:t>Ngh;nrhy;yp</a:t>
            </a:r>
            <a:r>
              <a:rPr lang="en-US" b="1" dirty="0">
                <a:solidFill>
                  <a:srgbClr val="FFFF66"/>
                </a:solidFill>
                <a:effectLst>
                  <a:glow rad="88900">
                    <a:srgbClr val="CF3201"/>
                  </a:glow>
                  <a:outerShdw blurRad="38100" dist="38100" dir="2700000" algn="tl">
                    <a:srgbClr val="000000">
                      <a:alpha val="43137"/>
                    </a:srgbClr>
                  </a:outerShdw>
                </a:effectLst>
                <a:latin typeface="Tamil Bible" pitchFamily="2"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Tamil Bible" pitchFamily="2" charset="0"/>
              </a:rPr>
              <a:t>mioj;J</a:t>
            </a:r>
            <a:r>
              <a:rPr lang="en-US" b="1" dirty="0">
                <a:solidFill>
                  <a:srgbClr val="FFFF66"/>
                </a:solidFill>
                <a:effectLst>
                  <a:glow rad="88900">
                    <a:srgbClr val="CF3201"/>
                  </a:glow>
                  <a:outerShdw blurRad="38100" dist="38100" dir="2700000" algn="tl">
                    <a:srgbClr val="000000">
                      <a:alpha val="43137"/>
                    </a:srgbClr>
                  </a:outerShdw>
                </a:effectLst>
                <a:latin typeface="Tamil Bible" pitchFamily="2" charset="0"/>
              </a:rPr>
              <a:t>&gt; </a:t>
            </a:r>
            <a:r>
              <a:rPr lang="en-US" b="1" dirty="0" err="1">
                <a:solidFill>
                  <a:srgbClr val="FFFF66"/>
                </a:solidFill>
                <a:effectLst>
                  <a:glow rad="88900">
                    <a:srgbClr val="CF3201"/>
                  </a:glow>
                  <a:outerShdw blurRad="38100" dist="38100" dir="2700000" algn="tl">
                    <a:srgbClr val="000000">
                      <a:alpha val="43137"/>
                    </a:srgbClr>
                  </a:outerShdw>
                </a:effectLst>
                <a:latin typeface="Tamil Bible" pitchFamily="2" charset="0"/>
              </a:rPr>
              <a:t>tpNehjkhd</a:t>
            </a:r>
            <a:r>
              <a:rPr lang="en-US" b="1" dirty="0">
                <a:solidFill>
                  <a:srgbClr val="FFFF66"/>
                </a:solidFill>
                <a:effectLst>
                  <a:glow rad="88900">
                    <a:srgbClr val="CF3201"/>
                  </a:glow>
                  <a:outerShdw blurRad="38100" dist="38100" dir="2700000" algn="tl">
                    <a:srgbClr val="000000">
                      <a:alpha val="43137"/>
                    </a:srgbClr>
                  </a:outerShdw>
                </a:effectLst>
                <a:latin typeface="Tamil Bible" pitchFamily="2"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Tamil Bible" pitchFamily="2" charset="0"/>
              </a:rPr>
              <a:t>Ntiyfis</a:t>
            </a:r>
            <a:r>
              <a:rPr lang="en-US" b="1" dirty="0">
                <a:solidFill>
                  <a:srgbClr val="FFFF66"/>
                </a:solidFill>
                <a:effectLst>
                  <a:glow rad="88900">
                    <a:srgbClr val="CF3201"/>
                  </a:glow>
                  <a:outerShdw blurRad="38100" dist="38100" dir="2700000" algn="tl">
                    <a:srgbClr val="000000">
                      <a:alpha val="43137"/>
                    </a:srgbClr>
                  </a:outerShdw>
                </a:effectLst>
                <a:latin typeface="Tamil Bible" pitchFamily="2"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Tamil Bible" pitchFamily="2" charset="0"/>
              </a:rPr>
              <a:t>mtd</a:t>
            </a:r>
            <a:r>
              <a:rPr lang="en-US" b="1" dirty="0">
                <a:solidFill>
                  <a:srgbClr val="FFFF66"/>
                </a:solidFill>
                <a:effectLst>
                  <a:glow rad="88900">
                    <a:srgbClr val="CF3201"/>
                  </a:glow>
                  <a:outerShdw blurRad="38100" dist="38100" dir="2700000" algn="tl">
                    <a:srgbClr val="000000">
                      <a:alpha val="43137"/>
                    </a:srgbClr>
                  </a:outerShdw>
                </a:effectLst>
                <a:latin typeface="Tamil Bible" pitchFamily="2"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Tamil Bible" pitchFamily="2" charset="0"/>
              </a:rPr>
              <a:t>Nahrpj;Jr</a:t>
            </a:r>
            <a:r>
              <a:rPr lang="en-US" b="1" dirty="0">
                <a:solidFill>
                  <a:srgbClr val="FFFF66"/>
                </a:solidFill>
                <a:effectLst>
                  <a:glow rad="88900">
                    <a:srgbClr val="CF3201"/>
                  </a:glow>
                  <a:outerShdw blurRad="38100" dist="38100" dir="2700000" algn="tl">
                    <a:srgbClr val="000000">
                      <a:alpha val="43137"/>
                    </a:srgbClr>
                  </a:outerShdw>
                </a:effectLst>
                <a:latin typeface="Tamil Bible" pitchFamily="2"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Tamil Bible" pitchFamily="2" charset="0"/>
              </a:rPr>
              <a:t>nra;fpwjw;Fk</a:t>
            </a:r>
            <a:r>
              <a:rPr lang="en-US" b="1" dirty="0">
                <a:solidFill>
                  <a:srgbClr val="FFFF66"/>
                </a:solidFill>
                <a:effectLst>
                  <a:glow rad="88900">
                    <a:srgbClr val="CF3201"/>
                  </a:glow>
                  <a:outerShdw blurRad="38100" dist="38100" dir="2700000" algn="tl">
                    <a:srgbClr val="000000">
                      <a:alpha val="43137"/>
                    </a:srgbClr>
                  </a:outerShdw>
                </a:effectLst>
                <a:latin typeface="Tamil Bible" pitchFamily="2" charset="0"/>
              </a:rPr>
              <a:t>;&gt; </a:t>
            </a:r>
            <a:r>
              <a:rPr lang="en-US" b="1" dirty="0" err="1">
                <a:solidFill>
                  <a:srgbClr val="FFFF66"/>
                </a:solidFill>
                <a:effectLst>
                  <a:glow rad="88900">
                    <a:srgbClr val="CF3201"/>
                  </a:glow>
                  <a:outerShdw blurRad="38100" dist="38100" dir="2700000" algn="tl">
                    <a:srgbClr val="000000">
                      <a:alpha val="43137"/>
                    </a:srgbClr>
                  </a:outerShdw>
                </a:effectLst>
                <a:latin typeface="Tamil Bible" pitchFamily="2" charset="0"/>
              </a:rPr>
              <a:t>nghd;dpYk</a:t>
            </a:r>
            <a:r>
              <a:rPr lang="en-US" b="1" dirty="0">
                <a:solidFill>
                  <a:srgbClr val="FFFF66"/>
                </a:solidFill>
                <a:effectLst>
                  <a:glow rad="88900">
                    <a:srgbClr val="CF3201"/>
                  </a:glow>
                  <a:outerShdw blurRad="38100" dist="38100" dir="2700000" algn="tl">
                    <a:srgbClr val="000000">
                      <a:alpha val="43137"/>
                    </a:srgbClr>
                  </a:outerShdw>
                </a:effectLst>
                <a:latin typeface="Tamil Bible" pitchFamily="2"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Tamil Bible" pitchFamily="2" charset="0"/>
              </a:rPr>
              <a:t>nts;spapYk</a:t>
            </a:r>
            <a:r>
              <a:rPr lang="en-US" b="1" dirty="0">
                <a:solidFill>
                  <a:srgbClr val="FFFF66"/>
                </a:solidFill>
                <a:effectLst>
                  <a:glow rad="88900">
                    <a:srgbClr val="CF3201"/>
                  </a:glow>
                  <a:outerShdw blurRad="38100" dist="38100" dir="2700000" algn="tl">
                    <a:srgbClr val="000000">
                      <a:alpha val="43137"/>
                    </a:srgbClr>
                  </a:outerShdw>
                </a:effectLst>
                <a:latin typeface="Tamil Bible" pitchFamily="2"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Tamil Bible" pitchFamily="2" charset="0"/>
              </a:rPr>
              <a:t>ntz;fyj;jpYk</a:t>
            </a:r>
            <a:r>
              <a:rPr lang="en-US" b="1" dirty="0">
                <a:solidFill>
                  <a:srgbClr val="FFFF66"/>
                </a:solidFill>
                <a:effectLst>
                  <a:glow rad="88900">
                    <a:srgbClr val="CF3201"/>
                  </a:glow>
                  <a:outerShdw blurRad="38100" dist="38100" dir="2700000" algn="tl">
                    <a:srgbClr val="000000">
                      <a:alpha val="43137"/>
                    </a:srgbClr>
                  </a:outerShdw>
                </a:effectLst>
                <a:latin typeface="Tamil Bible" pitchFamily="2"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Tamil Bible" pitchFamily="2" charset="0"/>
              </a:rPr>
              <a:t>Ntiynra;fpwjw;Fk</a:t>
            </a:r>
            <a:r>
              <a:rPr lang="en-US" b="1" dirty="0">
                <a:solidFill>
                  <a:srgbClr val="FFFF66"/>
                </a:solidFill>
                <a:effectLst>
                  <a:glow rad="88900">
                    <a:srgbClr val="CF3201"/>
                  </a:glow>
                  <a:outerShdw blurRad="38100" dist="38100" dir="2700000" algn="tl">
                    <a:srgbClr val="000000">
                      <a:alpha val="43137"/>
                    </a:srgbClr>
                  </a:outerShdw>
                </a:effectLst>
                <a:latin typeface="Tamil Bible" pitchFamily="2" charset="0"/>
              </a:rPr>
              <a:t>;&gt;</a:t>
            </a:r>
            <a:r>
              <a:rPr kumimoji="0" lang="en" sz="1800" b="1" i="0" u="none" strike="noStrike" kern="1200" cap="none" spc="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en" sz="1400" b="1" i="0" u="none" strike="noStrike" kern="1200" cap="none" spc="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Tamil Bible" pitchFamily="2" charset="0"/>
              </a:rPr>
              <a:t>ahj;jpuhfkk;</a:t>
            </a:r>
            <a:r>
              <a:rPr kumimoji="0" lang="en" sz="1400" b="1" i="0" u="none" strike="noStrike" kern="1200" cap="none" spc="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Comic Sans MS" panose="030F0702030302020204" pitchFamily="66" charset="0"/>
                <a:ea typeface="+mn-ea"/>
                <a:cs typeface="+mn-cs"/>
              </a:rPr>
              <a:t> 31:2-3)</a:t>
            </a:r>
            <a:endParaRPr kumimoji="0" lang="es-ES" sz="1800" b="1" i="0" u="none" strike="noStrike" kern="1200" cap="none" spc="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Comic Sans MS" panose="030F0702030302020204" pitchFamily="66" charset="0"/>
              <a:ea typeface="+mn-ea"/>
              <a:cs typeface="+mn-cs"/>
            </a:endParaRPr>
          </a:p>
        </p:txBody>
      </p:sp>
      <p:sp>
        <p:nvSpPr>
          <p:cNvPr id="6" name="CuadroTexto 5">
            <a:extLst>
              <a:ext uri="{FF2B5EF4-FFF2-40B4-BE49-F238E27FC236}">
                <a16:creationId xmlns:a16="http://schemas.microsoft.com/office/drawing/2014/main" id="{E6D3600C-D20D-E505-1321-8C6B0831133E}"/>
              </a:ext>
            </a:extLst>
          </p:cNvPr>
          <p:cNvSpPr txBox="1"/>
          <p:nvPr/>
        </p:nvSpPr>
        <p:spPr>
          <a:xfrm>
            <a:off x="-2081" y="2835585"/>
            <a:ext cx="12346482" cy="9694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1900" b="1" i="0" u="none" strike="noStrike" kern="1200" cap="none" spc="0" normalizeH="0" baseline="0" noProof="0" dirty="0">
                <a:ln>
                  <a:noFill/>
                </a:ln>
                <a:solidFill>
                  <a:prstClr val="black"/>
                </a:solidFill>
                <a:effectLst/>
                <a:uLnTx/>
                <a:uFillTx/>
                <a:latin typeface="Tamil Bible" pitchFamily="2" charset="0"/>
              </a:rPr>
              <a:t>Njtd; fl;Lkhdk; Fwpj;J NkhNrf;F kpf tpupthd</a:t>
            </a:r>
            <a:r>
              <a:rPr kumimoji="0" lang="en" sz="1900" b="1" i="0" u="none" strike="noStrike" kern="1200" cap="none" spc="0" normalizeH="0" noProof="0" dirty="0">
                <a:ln>
                  <a:noFill/>
                </a:ln>
                <a:solidFill>
                  <a:prstClr val="black"/>
                </a:solidFill>
                <a:effectLst/>
                <a:uLnTx/>
                <a:uFillTx/>
                <a:latin typeface="Tamil Bible" pitchFamily="2" charset="0"/>
              </a:rPr>
              <a:t> topKiwfis nfhLj;j NghjpYk;</a:t>
            </a:r>
            <a:r>
              <a:rPr kumimoji="0" lang="en" sz="1900" b="1" i="0" u="none" strike="noStrike" kern="1200" cap="none" spc="0" normalizeH="0" baseline="0" noProof="0" dirty="0">
                <a:ln>
                  <a:noFill/>
                </a:ln>
                <a:solidFill>
                  <a:prstClr val="black"/>
                </a:solidFill>
                <a:effectLst/>
                <a:uLnTx/>
                <a:uFillTx/>
                <a:latin typeface="Aptos" panose="02110004020202020204"/>
              </a:rPr>
              <a:t>, </a:t>
            </a:r>
            <a:r>
              <a:rPr kumimoji="0" lang="en" sz="1900" b="1" i="0" u="none" strike="noStrike" kern="1200" cap="none" spc="0" normalizeH="0" baseline="0" noProof="0" dirty="0">
                <a:ln>
                  <a:noFill/>
                </a:ln>
                <a:solidFill>
                  <a:prstClr val="black"/>
                </a:solidFill>
                <a:effectLst/>
                <a:uLnTx/>
                <a:uFillTx/>
                <a:latin typeface="Tamil Bible" pitchFamily="2" charset="0"/>
              </a:rPr>
              <a:t>mtu; vy;yh tptuq;fisAk; nrhy;ytpy;iy</a:t>
            </a:r>
            <a:r>
              <a:rPr kumimoji="0" lang="en" sz="1900" b="1" i="0" u="none" strike="noStrike" kern="1200" cap="none" spc="0" normalizeH="0" baseline="0" noProof="0" dirty="0">
                <a:ln>
                  <a:noFill/>
                </a:ln>
                <a:solidFill>
                  <a:prstClr val="black"/>
                </a:solidFill>
                <a:effectLst/>
                <a:uLnTx/>
                <a:uFillTx/>
                <a:latin typeface="Aptos" panose="02110004020202020204"/>
              </a:rPr>
              <a:t>. </a:t>
            </a:r>
            <a:r>
              <a:rPr kumimoji="0" lang="en-US" sz="1900" b="1" i="0" u="none" strike="noStrike" kern="1200" cap="none" spc="0" normalizeH="0" baseline="0" noProof="0" dirty="0">
                <a:ln>
                  <a:noFill/>
                </a:ln>
                <a:solidFill>
                  <a:prstClr val="black"/>
                </a:solidFill>
                <a:effectLst/>
                <a:uLnTx/>
                <a:uFillTx/>
                <a:latin typeface="Tamil Bible" pitchFamily="2" charset="0"/>
              </a:rPr>
              <a:t>n</a:t>
            </a:r>
            <a:r>
              <a:rPr kumimoji="0" lang="en" sz="1900" b="1" i="0" u="none" strike="noStrike" kern="1200" cap="none" spc="0" normalizeH="0" baseline="0" noProof="0" dirty="0">
                <a:ln>
                  <a:noFill/>
                </a:ln>
                <a:solidFill>
                  <a:prstClr val="black"/>
                </a:solidFill>
                <a:effectLst/>
                <a:uLnTx/>
                <a:uFillTx/>
                <a:latin typeface="Tamil Bible" pitchFamily="2" charset="0"/>
              </a:rPr>
              <a:t>tz;fy njhl;b&gt; NfUgPd;fs;&gt; Mrhupau;fspd;</a:t>
            </a:r>
            <a:r>
              <a:rPr kumimoji="0" lang="en" sz="1900" b="1" i="0" u="none" strike="noStrike" kern="1200" cap="none" spc="0" normalizeH="0" noProof="0" dirty="0">
                <a:ln>
                  <a:noFill/>
                </a:ln>
                <a:solidFill>
                  <a:prstClr val="black"/>
                </a:solidFill>
                <a:effectLst/>
                <a:uLnTx/>
                <a:uFillTx/>
                <a:latin typeface="Tamil Bible" pitchFamily="2" charset="0"/>
              </a:rPr>
              <a:t> ghiffs; Nghd;wit vg;gb ,Uf;f Ntz;Lk;</a:t>
            </a:r>
            <a:r>
              <a:rPr kumimoji="0" lang="en" sz="1900" b="1" i="0" u="none" strike="noStrike" kern="1200" cap="none" spc="0" normalizeH="0" baseline="0" noProof="0" dirty="0">
                <a:ln>
                  <a:noFill/>
                </a:ln>
                <a:solidFill>
                  <a:prstClr val="black"/>
                </a:solidFill>
                <a:effectLst/>
                <a:uLnTx/>
                <a:uFillTx/>
                <a:latin typeface="Aptos" panose="02110004020202020204"/>
              </a:rPr>
              <a:t>? </a:t>
            </a:r>
            <a:r>
              <a:rPr kumimoji="0" lang="en" sz="1900" b="1" i="0" u="none" strike="noStrike" kern="1200" cap="none" spc="0" normalizeH="0" baseline="0" noProof="0" dirty="0">
                <a:ln>
                  <a:noFill/>
                </a:ln>
                <a:solidFill>
                  <a:prstClr val="black"/>
                </a:solidFill>
                <a:effectLst/>
                <a:uLnTx/>
                <a:uFillTx/>
                <a:latin typeface="Tamil Bible" pitchFamily="2" charset="0"/>
              </a:rPr>
              <a:t>,J gupRj;j MtpahdUf;F fl;bl fiyQu;fspd; gupRfSld; Ntiy nra;a tha;g;gspj;jJ</a:t>
            </a:r>
            <a:r>
              <a:rPr kumimoji="0" lang="en" sz="1900" b="1" i="0" u="none" strike="noStrike" kern="1200" cap="none" spc="0" normalizeH="0" baseline="0" noProof="0" dirty="0">
                <a:ln>
                  <a:noFill/>
                </a:ln>
                <a:solidFill>
                  <a:prstClr val="black"/>
                </a:solidFill>
                <a:effectLst/>
                <a:uLnTx/>
                <a:uFillTx/>
                <a:latin typeface="Aptos" panose="02110004020202020204"/>
              </a:rPr>
              <a:t>.</a:t>
            </a:r>
          </a:p>
        </p:txBody>
      </p:sp>
      <p:graphicFrame>
        <p:nvGraphicFramePr>
          <p:cNvPr id="21" name="Diagrama 20">
            <a:extLst>
              <a:ext uri="{FF2B5EF4-FFF2-40B4-BE49-F238E27FC236}">
                <a16:creationId xmlns:a16="http://schemas.microsoft.com/office/drawing/2014/main" id="{8CE3ACC5-CD2A-B724-68F5-BA680048716A}"/>
              </a:ext>
            </a:extLst>
          </p:cNvPr>
          <p:cNvGraphicFramePr/>
          <p:nvPr>
            <p:extLst>
              <p:ext uri="{D42A27DB-BD31-4B8C-83A1-F6EECF244321}">
                <p14:modId xmlns:p14="http://schemas.microsoft.com/office/powerpoint/2010/main" val="1136598721"/>
              </p:ext>
            </p:extLst>
          </p:nvPr>
        </p:nvGraphicFramePr>
        <p:xfrm>
          <a:off x="139297" y="4193786"/>
          <a:ext cx="9042803" cy="10156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descr="Imagen que contiene viejo, mujer, hombre, edificio&#10;&#10;El contenido generado por IA puede ser incorrecto.">
            <a:extLst>
              <a:ext uri="{FF2B5EF4-FFF2-40B4-BE49-F238E27FC236}">
                <a16:creationId xmlns:a16="http://schemas.microsoft.com/office/drawing/2014/main" id="{4B751FA8-B83A-79A0-B5E7-5A1857554B1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9299" y="1290095"/>
            <a:ext cx="2294710"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Imagen 9" descr="Imagen que contiene persona, tabla, hecho de madera, hombre&#10;&#10;El contenido generado por IA puede ser incorrecto.">
            <a:extLst>
              <a:ext uri="{FF2B5EF4-FFF2-40B4-BE49-F238E27FC236}">
                <a16:creationId xmlns:a16="http://schemas.microsoft.com/office/drawing/2014/main" id="{5C4065DC-A760-1132-3A72-1122A319523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753827" y="1290095"/>
            <a:ext cx="2298874"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Imagen 11" descr="Dibujo de una persona&#10;&#10;El contenido generado por IA puede ser incorrecto.">
            <a:extLst>
              <a:ext uri="{FF2B5EF4-FFF2-40B4-BE49-F238E27FC236}">
                <a16:creationId xmlns:a16="http://schemas.microsoft.com/office/drawing/2014/main" id="{FF0E58F8-5EEE-8EB4-A932-303470BA047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348758" y="1290095"/>
            <a:ext cx="2294409"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Imagen 13" descr="Imagen que contiene tabla, persona, interior, hombre&#10;&#10;El contenido generado por IA puede ser incorrecto.">
            <a:extLst>
              <a:ext uri="{FF2B5EF4-FFF2-40B4-BE49-F238E27FC236}">
                <a16:creationId xmlns:a16="http://schemas.microsoft.com/office/drawing/2014/main" id="{B6BABA63-94D6-C41C-A57C-C31AC6028E9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949740" y="1290095"/>
            <a:ext cx="2288357" cy="15454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Imagen 15" descr="Imagen que contiene tabla, mujer, viejo, silla&#10;&#10;El contenido generado por IA puede ser incorrecto.">
            <a:extLst>
              <a:ext uri="{FF2B5EF4-FFF2-40B4-BE49-F238E27FC236}">
                <a16:creationId xmlns:a16="http://schemas.microsoft.com/office/drawing/2014/main" id="{CED48037-2F9B-25AB-C7EF-F2E08FCAA5C8}"/>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544670" y="1290095"/>
            <a:ext cx="2294409"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Imagen 17" descr="Un grupo de personas de pie sobre pasto&#10;&#10;El contenido generado por IA puede ser incorrecto.">
            <a:extLst>
              <a:ext uri="{FF2B5EF4-FFF2-40B4-BE49-F238E27FC236}">
                <a16:creationId xmlns:a16="http://schemas.microsoft.com/office/drawing/2014/main" id="{F61E1F17-AA17-1371-6D56-F22F1161D55B}"/>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a:fillRect/>
          </a:stretch>
        </p:blipFill>
        <p:spPr>
          <a:xfrm>
            <a:off x="9079017" y="3999674"/>
            <a:ext cx="3112982" cy="2915886"/>
          </a:xfrm>
          <a:prstGeom prst="ellipse">
            <a:avLst/>
          </a:prstGeom>
          <a:ln>
            <a:noFill/>
          </a:ln>
          <a:effectLst>
            <a:softEdge rad="112500"/>
          </a:effectLst>
        </p:spPr>
      </p:pic>
      <p:sp>
        <p:nvSpPr>
          <p:cNvPr id="7" name="CuadroTexto 6">
            <a:extLst>
              <a:ext uri="{FF2B5EF4-FFF2-40B4-BE49-F238E27FC236}">
                <a16:creationId xmlns:a16="http://schemas.microsoft.com/office/drawing/2014/main" id="{477FA3A4-7F45-DEB0-A71B-D0AACF32B63B}"/>
              </a:ext>
            </a:extLst>
          </p:cNvPr>
          <p:cNvSpPr txBox="1"/>
          <p:nvPr/>
        </p:nvSpPr>
        <p:spPr>
          <a:xfrm>
            <a:off x="0" y="3752889"/>
            <a:ext cx="1219199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Tamil Bible" pitchFamily="2" charset="0"/>
              </a:rPr>
              <a:t>,e;j tptuq;fSf;F</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gupRj;j Mtpahdtu; rpwg;G tuq;fis toq;fpdhu;</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1" name="CuadroTexto 10">
            <a:extLst>
              <a:ext uri="{FF2B5EF4-FFF2-40B4-BE49-F238E27FC236}">
                <a16:creationId xmlns:a16="http://schemas.microsoft.com/office/drawing/2014/main" id="{5699DB4C-72F9-5A45-C9ED-FFCF207484E4}"/>
              </a:ext>
            </a:extLst>
          </p:cNvPr>
          <p:cNvSpPr txBox="1"/>
          <p:nvPr/>
        </p:nvSpPr>
        <p:spPr>
          <a:xfrm>
            <a:off x="0" y="5829613"/>
            <a:ext cx="8945218"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Tamil Bible" pitchFamily="2" charset="0"/>
              </a:rPr>
              <a:t>gupRj;jNk</a:t>
            </a:r>
            <a:r>
              <a:rPr kumimoji="0" lang="en" sz="2000" b="1" i="0" u="none" strike="noStrike" kern="1200" cap="none" spc="0" normalizeH="0" noProof="0" dirty="0">
                <a:ln>
                  <a:noFill/>
                </a:ln>
                <a:solidFill>
                  <a:prstClr val="black"/>
                </a:solidFill>
                <a:effectLst/>
                <a:uLnTx/>
                <a:uFillTx/>
                <a:latin typeface="Tamil Bible" pitchFamily="2" charset="0"/>
              </a:rPr>
              <a:t> Kf;fpak;</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gupRj;j Njtid mZf</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ehKk; mtiug; NghyNt gupRj;jkhf ,Uf;f Ntz;Lk;</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a:ln>
                  <a:noFill/>
                </a:ln>
                <a:solidFill>
                  <a:prstClr val="black"/>
                </a:solidFill>
                <a:effectLst/>
                <a:uLnTx/>
                <a:uFillTx/>
                <a:latin typeface="Tamil Bible" pitchFamily="2" charset="0"/>
              </a:rPr>
              <a:t>X</a:t>
            </a:r>
            <a:r>
              <a:rPr kumimoji="0" lang="en" sz="2000" b="1" i="0" u="none" strike="noStrike" kern="1200" cap="none" spc="0" normalizeH="0" baseline="0" noProof="0" dirty="0">
                <a:ln>
                  <a:noFill/>
                </a:ln>
                <a:solidFill>
                  <a:prstClr val="black"/>
                </a:solidFill>
                <a:effectLst/>
                <a:uLnTx/>
                <a:uFillTx/>
                <a:latin typeface="Tamil Bible" pitchFamily="2" charset="0"/>
              </a:rPr>
              <a:t>a;Tehs; vd;gJ gupRj;jj;jpd; milahsk;</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ahj;</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31:13; </a:t>
            </a:r>
            <a:r>
              <a:rPr kumimoji="0" lang="en" sz="2000" b="1" i="0" u="none" strike="noStrike" kern="1200" cap="none" spc="0" normalizeH="0" baseline="0" noProof="0" dirty="0">
                <a:ln>
                  <a:noFill/>
                </a:ln>
                <a:solidFill>
                  <a:prstClr val="black"/>
                </a:solidFill>
                <a:effectLst/>
                <a:uLnTx/>
                <a:uFillTx/>
                <a:latin typeface="Tamil Bible" pitchFamily="2" charset="0"/>
              </a:rPr>
              <a:t>vNr</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20:12, 20).</a:t>
            </a:r>
          </a:p>
        </p:txBody>
      </p:sp>
      <p:sp>
        <p:nvSpPr>
          <p:cNvPr id="8" name="CuadroTexto 7">
            <a:extLst>
              <a:ext uri="{FF2B5EF4-FFF2-40B4-BE49-F238E27FC236}">
                <a16:creationId xmlns:a16="http://schemas.microsoft.com/office/drawing/2014/main" id="{7CC4EA6D-F2A9-CE81-B98D-8314FDE4142C}"/>
              </a:ext>
            </a:extLst>
          </p:cNvPr>
          <p:cNvSpPr txBox="1"/>
          <p:nvPr/>
        </p:nvSpPr>
        <p:spPr>
          <a:xfrm>
            <a:off x="-2083" y="5180663"/>
            <a:ext cx="975590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Tamil Bible" pitchFamily="2" charset="0"/>
              </a:rPr>
              <a:t>thr];jyj;ij fl;Ltjw;fhd topKiwfSf;F kj;jpapy;&gt; xa;Tehis gw;wpa rpwg;G Fwpg;G cs;sJ</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ahj;</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31:12-17). </a:t>
            </a:r>
            <a:r>
              <a:rPr lang="en" sz="2000" b="1" dirty="0">
                <a:solidFill>
                  <a:prstClr val="black"/>
                </a:solidFill>
                <a:latin typeface="Tamil Bible" pitchFamily="2" charset="0"/>
              </a:rPr>
              <a:t>,jw;Fk; xa;TehSf;Fk; vd;d rk;ke;jk;</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424120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3"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
                                        <p:tgtEl>
                                          <p:spTgt spid="5"/>
                                        </p:tgtEl>
                                      </p:cBhvr>
                                    </p:animEffect>
                                    <p:anim calcmode="lin" valueType="num">
                                      <p:cBhvr>
                                        <p:cTn id="17" dur="400" fill="hold"/>
                                        <p:tgtEl>
                                          <p:spTgt spid="5"/>
                                        </p:tgtEl>
                                        <p:attrNameLst>
                                          <p:attrName>ppt_x</p:attrName>
                                        </p:attrNameLst>
                                      </p:cBhvr>
                                      <p:tavLst>
                                        <p:tav tm="0">
                                          <p:val>
                                            <p:strVal val="#ppt_x"/>
                                          </p:val>
                                        </p:tav>
                                        <p:tav tm="100000">
                                          <p:val>
                                            <p:strVal val="#ppt_x"/>
                                          </p:val>
                                        </p:tav>
                                      </p:tavLst>
                                    </p:anim>
                                    <p:anim calcmode="lin" valueType="num">
                                      <p:cBhvr>
                                        <p:cTn id="18" dur="400" fill="hold"/>
                                        <p:tgtEl>
                                          <p:spTgt spid="5"/>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1000"/>
                                        <p:tgtEl>
                                          <p:spTgt spid="4"/>
                                        </p:tgtEl>
                                      </p:cBhvr>
                                    </p:animEffect>
                                  </p:childTnLst>
                                </p:cTn>
                              </p:par>
                              <p:par>
                                <p:cTn id="26" presetID="14" presetClass="entr" presetSubtype="10" fill="hold" nodeType="withEffect">
                                  <p:stCondLst>
                                    <p:cond delay="200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1000"/>
                                        <p:tgtEl>
                                          <p:spTgt spid="10"/>
                                        </p:tgtEl>
                                      </p:cBhvr>
                                    </p:animEffect>
                                  </p:childTnLst>
                                </p:cTn>
                              </p:par>
                              <p:par>
                                <p:cTn id="29" presetID="14" presetClass="entr" presetSubtype="10" fill="hold" nodeType="withEffect">
                                  <p:stCondLst>
                                    <p:cond delay="150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1000"/>
                                        <p:tgtEl>
                                          <p:spTgt spid="12"/>
                                        </p:tgtEl>
                                      </p:cBhvr>
                                    </p:animEffect>
                                  </p:childTnLst>
                                </p:cTn>
                              </p:par>
                              <p:par>
                                <p:cTn id="32" presetID="14" presetClass="entr" presetSubtype="10" fill="hold" nodeType="withEffect">
                                  <p:stCondLst>
                                    <p:cond delay="100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1000"/>
                                        <p:tgtEl>
                                          <p:spTgt spid="14"/>
                                        </p:tgtEl>
                                      </p:cBhvr>
                                    </p:animEffect>
                                  </p:childTnLst>
                                </p:cTn>
                              </p:par>
                              <p:par>
                                <p:cTn id="35" presetID="14" presetClass="entr" presetSubtype="10" fill="hold" nodeType="withEffect">
                                  <p:stCondLst>
                                    <p:cond delay="50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1000"/>
                                        <p:tgtEl>
                                          <p:spTgt spid="16"/>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8" fill="hold" grpId="0" nodeType="clickEffect">
                                  <p:stCondLst>
                                    <p:cond delay="0"/>
                                  </p:stCondLst>
                                  <p:childTnLst>
                                    <p:set>
                                      <p:cBhvr>
                                        <p:cTn id="50" dur="1" fill="hold">
                                          <p:stCondLst>
                                            <p:cond delay="0"/>
                                          </p:stCondLst>
                                        </p:cTn>
                                        <p:tgtEl>
                                          <p:spTgt spid="21">
                                            <p:graphicEl>
                                              <a:dgm id="{EF3CCA59-81A0-4CFB-9BD7-693127657E33}"/>
                                            </p:graphicEl>
                                          </p:spTgt>
                                        </p:tgtEl>
                                        <p:attrNameLst>
                                          <p:attrName>style.visibility</p:attrName>
                                        </p:attrNameLst>
                                      </p:cBhvr>
                                      <p:to>
                                        <p:strVal val="visible"/>
                                      </p:to>
                                    </p:set>
                                    <p:anim calcmode="lin" valueType="num">
                                      <p:cBhvr>
                                        <p:cTn id="51" dur="500" fill="hold"/>
                                        <p:tgtEl>
                                          <p:spTgt spid="21">
                                            <p:graphicEl>
                                              <a:dgm id="{EF3CCA59-81A0-4CFB-9BD7-693127657E33}"/>
                                            </p:graphicEl>
                                          </p:spTgt>
                                        </p:tgtEl>
                                        <p:attrNameLst>
                                          <p:attrName>ppt_x</p:attrName>
                                        </p:attrNameLst>
                                      </p:cBhvr>
                                      <p:tavLst>
                                        <p:tav tm="0">
                                          <p:val>
                                            <p:strVal val="#ppt_x-#ppt_w/2"/>
                                          </p:val>
                                        </p:tav>
                                        <p:tav tm="100000">
                                          <p:val>
                                            <p:strVal val="#ppt_x"/>
                                          </p:val>
                                        </p:tav>
                                      </p:tavLst>
                                    </p:anim>
                                    <p:anim calcmode="lin" valueType="num">
                                      <p:cBhvr>
                                        <p:cTn id="52" dur="500" fill="hold"/>
                                        <p:tgtEl>
                                          <p:spTgt spid="21">
                                            <p:graphicEl>
                                              <a:dgm id="{EF3CCA59-81A0-4CFB-9BD7-693127657E33}"/>
                                            </p:graphicEl>
                                          </p:spTgt>
                                        </p:tgtEl>
                                        <p:attrNameLst>
                                          <p:attrName>ppt_y</p:attrName>
                                        </p:attrNameLst>
                                      </p:cBhvr>
                                      <p:tavLst>
                                        <p:tav tm="0">
                                          <p:val>
                                            <p:strVal val="#ppt_y"/>
                                          </p:val>
                                        </p:tav>
                                        <p:tav tm="100000">
                                          <p:val>
                                            <p:strVal val="#ppt_y"/>
                                          </p:val>
                                        </p:tav>
                                      </p:tavLst>
                                    </p:anim>
                                    <p:anim calcmode="lin" valueType="num">
                                      <p:cBhvr>
                                        <p:cTn id="53" dur="500" fill="hold"/>
                                        <p:tgtEl>
                                          <p:spTgt spid="21">
                                            <p:graphicEl>
                                              <a:dgm id="{EF3CCA59-81A0-4CFB-9BD7-693127657E33}"/>
                                            </p:graphicEl>
                                          </p:spTgt>
                                        </p:tgtEl>
                                        <p:attrNameLst>
                                          <p:attrName>ppt_w</p:attrName>
                                        </p:attrNameLst>
                                      </p:cBhvr>
                                      <p:tavLst>
                                        <p:tav tm="0">
                                          <p:val>
                                            <p:fltVal val="0"/>
                                          </p:val>
                                        </p:tav>
                                        <p:tav tm="100000">
                                          <p:val>
                                            <p:strVal val="#ppt_w"/>
                                          </p:val>
                                        </p:tav>
                                      </p:tavLst>
                                    </p:anim>
                                    <p:anim calcmode="lin" valueType="num">
                                      <p:cBhvr>
                                        <p:cTn id="54" dur="500" fill="hold"/>
                                        <p:tgtEl>
                                          <p:spTgt spid="21">
                                            <p:graphicEl>
                                              <a:dgm id="{EF3CCA59-81A0-4CFB-9BD7-693127657E33}"/>
                                            </p:graphicEl>
                                          </p:spTgt>
                                        </p:tgtEl>
                                        <p:attrNameLst>
                                          <p:attrName>ppt_h</p:attrName>
                                        </p:attrNameLst>
                                      </p:cBhvr>
                                      <p:tavLst>
                                        <p:tav tm="0">
                                          <p:val>
                                            <p:strVal val="#ppt_h"/>
                                          </p:val>
                                        </p:tav>
                                        <p:tav tm="100000">
                                          <p:val>
                                            <p:strVal val="#ppt_h"/>
                                          </p:val>
                                        </p:tav>
                                      </p:tavLst>
                                    </p:anim>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21">
                                            <p:graphicEl>
                                              <a:dgm id="{B86DC855-AC6E-41F5-85A1-2802CAC9C2B8}"/>
                                            </p:graphicEl>
                                          </p:spTgt>
                                        </p:tgtEl>
                                        <p:attrNameLst>
                                          <p:attrName>style.visibility</p:attrName>
                                        </p:attrNameLst>
                                      </p:cBhvr>
                                      <p:to>
                                        <p:strVal val="visible"/>
                                      </p:to>
                                    </p:set>
                                    <p:animEffect transition="in" filter="wipe(left)">
                                      <p:cBhvr>
                                        <p:cTn id="58" dur="500"/>
                                        <p:tgtEl>
                                          <p:spTgt spid="21">
                                            <p:graphicEl>
                                              <a:dgm id="{B86DC855-AC6E-41F5-85A1-2802CAC9C2B8}"/>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17" presetClass="entr" presetSubtype="8" fill="hold" grpId="0" nodeType="clickEffect">
                                  <p:stCondLst>
                                    <p:cond delay="0"/>
                                  </p:stCondLst>
                                  <p:childTnLst>
                                    <p:set>
                                      <p:cBhvr>
                                        <p:cTn id="62" dur="1" fill="hold">
                                          <p:stCondLst>
                                            <p:cond delay="0"/>
                                          </p:stCondLst>
                                        </p:cTn>
                                        <p:tgtEl>
                                          <p:spTgt spid="21">
                                            <p:graphicEl>
                                              <a:dgm id="{95EC20E9-3580-42EE-8128-37BE0DCED7C8}"/>
                                            </p:graphicEl>
                                          </p:spTgt>
                                        </p:tgtEl>
                                        <p:attrNameLst>
                                          <p:attrName>style.visibility</p:attrName>
                                        </p:attrNameLst>
                                      </p:cBhvr>
                                      <p:to>
                                        <p:strVal val="visible"/>
                                      </p:to>
                                    </p:set>
                                    <p:anim calcmode="lin" valueType="num">
                                      <p:cBhvr>
                                        <p:cTn id="63" dur="500" fill="hold"/>
                                        <p:tgtEl>
                                          <p:spTgt spid="21">
                                            <p:graphicEl>
                                              <a:dgm id="{95EC20E9-3580-42EE-8128-37BE0DCED7C8}"/>
                                            </p:graphicEl>
                                          </p:spTgt>
                                        </p:tgtEl>
                                        <p:attrNameLst>
                                          <p:attrName>ppt_x</p:attrName>
                                        </p:attrNameLst>
                                      </p:cBhvr>
                                      <p:tavLst>
                                        <p:tav tm="0">
                                          <p:val>
                                            <p:strVal val="#ppt_x-#ppt_w/2"/>
                                          </p:val>
                                        </p:tav>
                                        <p:tav tm="100000">
                                          <p:val>
                                            <p:strVal val="#ppt_x"/>
                                          </p:val>
                                        </p:tav>
                                      </p:tavLst>
                                    </p:anim>
                                    <p:anim calcmode="lin" valueType="num">
                                      <p:cBhvr>
                                        <p:cTn id="64" dur="500" fill="hold"/>
                                        <p:tgtEl>
                                          <p:spTgt spid="21">
                                            <p:graphicEl>
                                              <a:dgm id="{95EC20E9-3580-42EE-8128-37BE0DCED7C8}"/>
                                            </p:graphicEl>
                                          </p:spTgt>
                                        </p:tgtEl>
                                        <p:attrNameLst>
                                          <p:attrName>ppt_y</p:attrName>
                                        </p:attrNameLst>
                                      </p:cBhvr>
                                      <p:tavLst>
                                        <p:tav tm="0">
                                          <p:val>
                                            <p:strVal val="#ppt_y"/>
                                          </p:val>
                                        </p:tav>
                                        <p:tav tm="100000">
                                          <p:val>
                                            <p:strVal val="#ppt_y"/>
                                          </p:val>
                                        </p:tav>
                                      </p:tavLst>
                                    </p:anim>
                                    <p:anim calcmode="lin" valueType="num">
                                      <p:cBhvr>
                                        <p:cTn id="65" dur="500" fill="hold"/>
                                        <p:tgtEl>
                                          <p:spTgt spid="21">
                                            <p:graphicEl>
                                              <a:dgm id="{95EC20E9-3580-42EE-8128-37BE0DCED7C8}"/>
                                            </p:graphicEl>
                                          </p:spTgt>
                                        </p:tgtEl>
                                        <p:attrNameLst>
                                          <p:attrName>ppt_w</p:attrName>
                                        </p:attrNameLst>
                                      </p:cBhvr>
                                      <p:tavLst>
                                        <p:tav tm="0">
                                          <p:val>
                                            <p:fltVal val="0"/>
                                          </p:val>
                                        </p:tav>
                                        <p:tav tm="100000">
                                          <p:val>
                                            <p:strVal val="#ppt_w"/>
                                          </p:val>
                                        </p:tav>
                                      </p:tavLst>
                                    </p:anim>
                                    <p:anim calcmode="lin" valueType="num">
                                      <p:cBhvr>
                                        <p:cTn id="66" dur="500" fill="hold"/>
                                        <p:tgtEl>
                                          <p:spTgt spid="21">
                                            <p:graphicEl>
                                              <a:dgm id="{95EC20E9-3580-42EE-8128-37BE0DCED7C8}"/>
                                            </p:graphicEl>
                                          </p:spTgt>
                                        </p:tgtEl>
                                        <p:attrNameLst>
                                          <p:attrName>ppt_h</p:attrName>
                                        </p:attrNameLst>
                                      </p:cBhvr>
                                      <p:tavLst>
                                        <p:tav tm="0">
                                          <p:val>
                                            <p:strVal val="#ppt_h"/>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1">
                                            <p:graphicEl>
                                              <a:dgm id="{B4916A51-CBAE-40C0-8E7D-0AD618C29DEF}"/>
                                            </p:graphicEl>
                                          </p:spTgt>
                                        </p:tgtEl>
                                        <p:attrNameLst>
                                          <p:attrName>style.visibility</p:attrName>
                                        </p:attrNameLst>
                                      </p:cBhvr>
                                      <p:to>
                                        <p:strVal val="visible"/>
                                      </p:to>
                                    </p:set>
                                    <p:animEffect transition="in" filter="wipe(left)">
                                      <p:cBhvr>
                                        <p:cTn id="70" dur="500"/>
                                        <p:tgtEl>
                                          <p:spTgt spid="21">
                                            <p:graphicEl>
                                              <a:dgm id="{B4916A51-CBAE-40C0-8E7D-0AD618C29DEF}"/>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17" presetClass="entr" presetSubtype="8" fill="hold" grpId="0" nodeType="clickEffect">
                                  <p:stCondLst>
                                    <p:cond delay="0"/>
                                  </p:stCondLst>
                                  <p:childTnLst>
                                    <p:set>
                                      <p:cBhvr>
                                        <p:cTn id="74" dur="1" fill="hold">
                                          <p:stCondLst>
                                            <p:cond delay="0"/>
                                          </p:stCondLst>
                                        </p:cTn>
                                        <p:tgtEl>
                                          <p:spTgt spid="21">
                                            <p:graphicEl>
                                              <a:dgm id="{AD88A7F4-3CC8-4AD8-9946-F05F96607909}"/>
                                            </p:graphicEl>
                                          </p:spTgt>
                                        </p:tgtEl>
                                        <p:attrNameLst>
                                          <p:attrName>style.visibility</p:attrName>
                                        </p:attrNameLst>
                                      </p:cBhvr>
                                      <p:to>
                                        <p:strVal val="visible"/>
                                      </p:to>
                                    </p:set>
                                    <p:anim calcmode="lin" valueType="num">
                                      <p:cBhvr>
                                        <p:cTn id="75" dur="500" fill="hold"/>
                                        <p:tgtEl>
                                          <p:spTgt spid="21">
                                            <p:graphicEl>
                                              <a:dgm id="{AD88A7F4-3CC8-4AD8-9946-F05F96607909}"/>
                                            </p:graphicEl>
                                          </p:spTgt>
                                        </p:tgtEl>
                                        <p:attrNameLst>
                                          <p:attrName>ppt_x</p:attrName>
                                        </p:attrNameLst>
                                      </p:cBhvr>
                                      <p:tavLst>
                                        <p:tav tm="0">
                                          <p:val>
                                            <p:strVal val="#ppt_x-#ppt_w/2"/>
                                          </p:val>
                                        </p:tav>
                                        <p:tav tm="100000">
                                          <p:val>
                                            <p:strVal val="#ppt_x"/>
                                          </p:val>
                                        </p:tav>
                                      </p:tavLst>
                                    </p:anim>
                                    <p:anim calcmode="lin" valueType="num">
                                      <p:cBhvr>
                                        <p:cTn id="76" dur="500" fill="hold"/>
                                        <p:tgtEl>
                                          <p:spTgt spid="21">
                                            <p:graphicEl>
                                              <a:dgm id="{AD88A7F4-3CC8-4AD8-9946-F05F96607909}"/>
                                            </p:graphicEl>
                                          </p:spTgt>
                                        </p:tgtEl>
                                        <p:attrNameLst>
                                          <p:attrName>ppt_y</p:attrName>
                                        </p:attrNameLst>
                                      </p:cBhvr>
                                      <p:tavLst>
                                        <p:tav tm="0">
                                          <p:val>
                                            <p:strVal val="#ppt_y"/>
                                          </p:val>
                                        </p:tav>
                                        <p:tav tm="100000">
                                          <p:val>
                                            <p:strVal val="#ppt_y"/>
                                          </p:val>
                                        </p:tav>
                                      </p:tavLst>
                                    </p:anim>
                                    <p:anim calcmode="lin" valueType="num">
                                      <p:cBhvr>
                                        <p:cTn id="77" dur="500" fill="hold"/>
                                        <p:tgtEl>
                                          <p:spTgt spid="21">
                                            <p:graphicEl>
                                              <a:dgm id="{AD88A7F4-3CC8-4AD8-9946-F05F96607909}"/>
                                            </p:graphicEl>
                                          </p:spTgt>
                                        </p:tgtEl>
                                        <p:attrNameLst>
                                          <p:attrName>ppt_w</p:attrName>
                                        </p:attrNameLst>
                                      </p:cBhvr>
                                      <p:tavLst>
                                        <p:tav tm="0">
                                          <p:val>
                                            <p:fltVal val="0"/>
                                          </p:val>
                                        </p:tav>
                                        <p:tav tm="100000">
                                          <p:val>
                                            <p:strVal val="#ppt_w"/>
                                          </p:val>
                                        </p:tav>
                                      </p:tavLst>
                                    </p:anim>
                                    <p:anim calcmode="lin" valueType="num">
                                      <p:cBhvr>
                                        <p:cTn id="78" dur="500" fill="hold"/>
                                        <p:tgtEl>
                                          <p:spTgt spid="21">
                                            <p:graphicEl>
                                              <a:dgm id="{AD88A7F4-3CC8-4AD8-9946-F05F96607909}"/>
                                            </p:graphicEl>
                                          </p:spTgt>
                                        </p:tgtEl>
                                        <p:attrNameLst>
                                          <p:attrName>ppt_h</p:attrName>
                                        </p:attrNameLst>
                                      </p:cBhvr>
                                      <p:tavLst>
                                        <p:tav tm="0">
                                          <p:val>
                                            <p:strVal val="#ppt_h"/>
                                          </p:val>
                                        </p:tav>
                                        <p:tav tm="100000">
                                          <p:val>
                                            <p:strVal val="#ppt_h"/>
                                          </p:val>
                                        </p:tav>
                                      </p:tavLst>
                                    </p:anim>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1">
                                            <p:graphicEl>
                                              <a:dgm id="{0BDC1970-CBA1-4720-A341-1B8D5022877C}"/>
                                            </p:graphicEl>
                                          </p:spTgt>
                                        </p:tgtEl>
                                        <p:attrNameLst>
                                          <p:attrName>style.visibility</p:attrName>
                                        </p:attrNameLst>
                                      </p:cBhvr>
                                      <p:to>
                                        <p:strVal val="visible"/>
                                      </p:to>
                                    </p:set>
                                    <p:animEffect transition="in" filter="wipe(left)">
                                      <p:cBhvr>
                                        <p:cTn id="82" dur="500"/>
                                        <p:tgtEl>
                                          <p:spTgt spid="21">
                                            <p:graphicEl>
                                              <a:dgm id="{0BDC1970-CBA1-4720-A341-1B8D5022877C}"/>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23" presetClass="entr" presetSubtype="288" fill="hold" nodeType="click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p:cTn id="87" dur="500" fill="hold"/>
                                        <p:tgtEl>
                                          <p:spTgt spid="18"/>
                                        </p:tgtEl>
                                        <p:attrNameLst>
                                          <p:attrName>ppt_w</p:attrName>
                                        </p:attrNameLst>
                                      </p:cBhvr>
                                      <p:tavLst>
                                        <p:tav tm="0">
                                          <p:val>
                                            <p:strVal val="4/3*#ppt_w"/>
                                          </p:val>
                                        </p:tav>
                                        <p:tav tm="100000">
                                          <p:val>
                                            <p:strVal val="#ppt_w"/>
                                          </p:val>
                                        </p:tav>
                                      </p:tavLst>
                                    </p:anim>
                                    <p:anim calcmode="lin" valueType="num">
                                      <p:cBhvr>
                                        <p:cTn id="88" dur="500" fill="hold"/>
                                        <p:tgtEl>
                                          <p:spTgt spid="18"/>
                                        </p:tgtEl>
                                        <p:attrNameLst>
                                          <p:attrName>ppt_h</p:attrName>
                                        </p:attrNameLst>
                                      </p:cBhvr>
                                      <p:tavLst>
                                        <p:tav tm="0">
                                          <p:val>
                                            <p:strVal val="4/3*#ppt_h"/>
                                          </p:val>
                                        </p:tav>
                                        <p:tav tm="100000">
                                          <p:val>
                                            <p:strVal val="#ppt_h"/>
                                          </p:val>
                                        </p:tav>
                                      </p:tavLst>
                                    </p:anim>
                                  </p:childTnLst>
                                </p:cTn>
                              </p:par>
                            </p:childTnLst>
                          </p:cTn>
                        </p:par>
                        <p:par>
                          <p:cTn id="89" fill="hold">
                            <p:stCondLst>
                              <p:cond delay="500"/>
                            </p:stCondLst>
                            <p:childTnLst>
                              <p:par>
                                <p:cTn id="90" presetID="22" presetClass="entr" presetSubtype="8" fill="hold" grpId="0" nodeType="afterEffect">
                                  <p:stCondLst>
                                    <p:cond delay="0"/>
                                  </p:stCondLst>
                                  <p:childTnLst>
                                    <p:set>
                                      <p:cBhvr>
                                        <p:cTn id="91" dur="1" fill="hold">
                                          <p:stCondLst>
                                            <p:cond delay="0"/>
                                          </p:stCondLst>
                                        </p:cTn>
                                        <p:tgtEl>
                                          <p:spTgt spid="8"/>
                                        </p:tgtEl>
                                        <p:attrNameLst>
                                          <p:attrName>style.visibility</p:attrName>
                                        </p:attrNameLst>
                                      </p:cBhvr>
                                      <p:to>
                                        <p:strVal val="visible"/>
                                      </p:to>
                                    </p:set>
                                    <p:animEffect transition="in" filter="wipe(left)">
                                      <p:cBhvr>
                                        <p:cTn id="92" dur="500"/>
                                        <p:tgtEl>
                                          <p:spTgt spid="8"/>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11"/>
                                        </p:tgtEl>
                                        <p:attrNameLst>
                                          <p:attrName>style.visibility</p:attrName>
                                        </p:attrNameLst>
                                      </p:cBhvr>
                                      <p:to>
                                        <p:strVal val="visible"/>
                                      </p:to>
                                    </p:set>
                                    <p:animEffect transition="in" filter="wipe(left)">
                                      <p:cBhvr>
                                        <p:cTn id="9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1" grpId="0" uiExpand="1">
        <p:bldSub>
          <a:bldDgm bld="one"/>
        </p:bldSub>
      </p:bldGraphic>
      <p:bldP spid="7" grpId="0"/>
      <p:bldP spid="11"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 name="Imagen 1" descr="Imagen que contiene hombre, montaña, mujer, gente&#10;&#10;El contenido generado por IA puede ser incorrecto.">
            <a:extLst>
              <a:ext uri="{FF2B5EF4-FFF2-40B4-BE49-F238E27FC236}">
                <a16:creationId xmlns:a16="http://schemas.microsoft.com/office/drawing/2014/main" id="{439FFFEE-EBAB-7E31-A43B-140C48B0730D}"/>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20542" b="6642"/>
          <a:stretch>
            <a:fillRect/>
          </a:stretch>
        </p:blipFill>
        <p:spPr>
          <a:xfrm>
            <a:off x="20" y="10"/>
            <a:ext cx="12191980" cy="4998214"/>
          </a:xfrm>
          <a:prstGeom prst="rect">
            <a:avLst/>
          </a:prstGeom>
        </p:spPr>
      </p:pic>
      <p:sp>
        <p:nvSpPr>
          <p:cNvPr id="10" name="Rectangle: Rounded Corners 9">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4447540"/>
            <a:ext cx="9382538" cy="685800"/>
          </a:xfrm>
          <a:prstGeom prst="roundRect">
            <a:avLst>
              <a:gd name="adj" fmla="val 0"/>
            </a:avLst>
          </a:prstGeom>
          <a:solidFill>
            <a:srgbClr val="F3E699"/>
          </a:solidFill>
          <a:ln>
            <a:noFill/>
          </a:ln>
          <a:effectLst>
            <a:innerShdw blurRad="546100">
              <a:srgbClr val="EAAB1E"/>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05FF77E7-B6BF-AD31-F714-36BFB98DB1B6}"/>
              </a:ext>
            </a:extLst>
          </p:cNvPr>
          <p:cNvSpPr txBox="1"/>
          <p:nvPr/>
        </p:nvSpPr>
        <p:spPr>
          <a:xfrm>
            <a:off x="0" y="5093587"/>
            <a:ext cx="12191980" cy="1815882"/>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a:t>
            </a:r>
            <a:r>
              <a:rPr kumimoji="0" lang="en-US" sz="2800" b="1" i="0" u="none" strike="noStrike" kern="1200" cap="none" spc="0" normalizeH="0" baseline="0" noProof="0" dirty="0">
                <a:ln w="12700" cmpd="sng">
                  <a:noFill/>
                  <a:prstDash val="solid"/>
                </a:ln>
                <a:solidFill>
                  <a:srgbClr val="953DA1"/>
                </a:solidFill>
                <a:effectLst/>
                <a:uLnTx/>
                <a:uFillTx/>
                <a:latin typeface="Tamil Bible" pitchFamily="2" charset="0"/>
              </a:rPr>
              <a:t>NkhNr </a:t>
            </a:r>
            <a:r>
              <a:rPr kumimoji="0" lang="en-US" sz="2800" b="1" i="0" u="none" strike="noStrike" kern="1200" cap="none" spc="0" normalizeH="0" baseline="0" noProof="0" dirty="0" err="1">
                <a:ln w="12700" cmpd="sng">
                  <a:noFill/>
                  <a:prstDash val="solid"/>
                </a:ln>
                <a:solidFill>
                  <a:srgbClr val="953DA1"/>
                </a:solidFill>
                <a:effectLst/>
                <a:uLnTx/>
                <a:uFillTx/>
                <a:latin typeface="Tamil Bible" pitchFamily="2" charset="0"/>
              </a:rPr>
              <a:t>te;J</a:t>
            </a:r>
            <a:r>
              <a:rPr kumimoji="0" lang="en-US" sz="2800" b="1" i="0" u="none" strike="noStrike" kern="1200" cap="none" spc="0" normalizeH="0" baseline="0" noProof="0" dirty="0">
                <a:ln w="12700" cmpd="sng">
                  <a:noFill/>
                  <a:prstDash val="solid"/>
                </a:ln>
                <a:solidFill>
                  <a:srgbClr val="953DA1"/>
                </a:solidFill>
                <a:effectLst/>
                <a:uLnTx/>
                <a:uFillTx/>
                <a:latin typeface="Tamil Bible" pitchFamily="2" charset="0"/>
              </a:rPr>
              <a:t>&gt; </a:t>
            </a:r>
            <a:r>
              <a:rPr kumimoji="0" lang="en-US" sz="2800" b="1" i="0" u="none" strike="noStrike" kern="1200" cap="none" spc="0" normalizeH="0" baseline="0" noProof="0" dirty="0" err="1">
                <a:ln w="12700" cmpd="sng">
                  <a:noFill/>
                  <a:prstDash val="solid"/>
                </a:ln>
                <a:solidFill>
                  <a:srgbClr val="953DA1"/>
                </a:solidFill>
                <a:effectLst/>
                <a:uLnTx/>
                <a:uFillTx/>
                <a:latin typeface="Tamil Bible" pitchFamily="2" charset="0"/>
              </a:rPr>
              <a:t>fh;j;jUila</a:t>
            </a:r>
            <a:r>
              <a:rPr kumimoji="0" lang="en-US" sz="2800" b="1" i="0" u="none" strike="noStrike" kern="1200" cap="none" spc="0" normalizeH="0" baseline="0" noProof="0" dirty="0">
                <a:ln w="12700" cmpd="sng">
                  <a:noFill/>
                  <a:prstDash val="solid"/>
                </a:ln>
                <a:solidFill>
                  <a:srgbClr val="953DA1"/>
                </a:solidFill>
                <a:effectLst/>
                <a:uLnTx/>
                <a:uFillTx/>
                <a:latin typeface="Tamil Bible" pitchFamily="2" charset="0"/>
              </a:rPr>
              <a:t> </a:t>
            </a:r>
            <a:r>
              <a:rPr kumimoji="0" lang="en-US" sz="2800" b="1" i="0" u="none" strike="noStrike" kern="1200" cap="none" spc="0" normalizeH="0" baseline="0" noProof="0" dirty="0" err="1">
                <a:ln w="12700" cmpd="sng">
                  <a:noFill/>
                  <a:prstDash val="solid"/>
                </a:ln>
                <a:solidFill>
                  <a:srgbClr val="953DA1"/>
                </a:solidFill>
                <a:effectLst/>
                <a:uLnTx/>
                <a:uFillTx/>
                <a:latin typeface="Tamil Bible" pitchFamily="2" charset="0"/>
              </a:rPr>
              <a:t>thh;j;ijfs</a:t>
            </a:r>
            <a:r>
              <a:rPr kumimoji="0" lang="en-US" sz="2800" b="1" i="0" u="none" strike="noStrike" kern="1200" cap="none" spc="0" normalizeH="0" baseline="0" noProof="0" dirty="0">
                <a:ln w="12700" cmpd="sng">
                  <a:noFill/>
                  <a:prstDash val="solid"/>
                </a:ln>
                <a:solidFill>
                  <a:srgbClr val="953DA1"/>
                </a:solidFill>
                <a:effectLst/>
                <a:uLnTx/>
                <a:uFillTx/>
                <a:latin typeface="Tamil Bible" pitchFamily="2" charset="0"/>
              </a:rPr>
              <a:t>; </a:t>
            </a:r>
            <a:r>
              <a:rPr kumimoji="0" lang="en-US" sz="2800" b="1" i="0" u="none" strike="noStrike" kern="1200" cap="none" spc="0" normalizeH="0" baseline="0" noProof="0" dirty="0" err="1">
                <a:ln w="12700" cmpd="sng">
                  <a:noFill/>
                  <a:prstDash val="solid"/>
                </a:ln>
                <a:solidFill>
                  <a:srgbClr val="953DA1"/>
                </a:solidFill>
                <a:effectLst/>
                <a:uLnTx/>
                <a:uFillTx/>
                <a:latin typeface="Tamil Bible" pitchFamily="2" charset="0"/>
              </a:rPr>
              <a:t>ahitAk</a:t>
            </a:r>
            <a:r>
              <a:rPr kumimoji="0" lang="en-US" sz="2800" b="1" i="0" u="none" strike="noStrike" kern="1200" cap="none" spc="0" normalizeH="0" baseline="0" noProof="0" dirty="0">
                <a:ln w="12700" cmpd="sng">
                  <a:noFill/>
                  <a:prstDash val="solid"/>
                </a:ln>
                <a:solidFill>
                  <a:srgbClr val="953DA1"/>
                </a:solidFill>
                <a:effectLst/>
                <a:uLnTx/>
                <a:uFillTx/>
                <a:latin typeface="Tamil Bible" pitchFamily="2" charset="0"/>
              </a:rPr>
              <a:t>; </a:t>
            </a:r>
            <a:r>
              <a:rPr kumimoji="0" lang="en-US" sz="2800" b="1" i="0" u="none" strike="noStrike" kern="1200" cap="none" spc="0" normalizeH="0" baseline="0" noProof="0" dirty="0" err="1">
                <a:ln w="12700" cmpd="sng">
                  <a:noFill/>
                  <a:prstDash val="solid"/>
                </a:ln>
                <a:solidFill>
                  <a:srgbClr val="953DA1"/>
                </a:solidFill>
                <a:effectLst/>
                <a:uLnTx/>
                <a:uFillTx/>
                <a:latin typeface="Tamil Bible" pitchFamily="2" charset="0"/>
              </a:rPr>
              <a:t>epahaq;fs</a:t>
            </a:r>
            <a:r>
              <a:rPr kumimoji="0" lang="en-US" sz="2800" b="1" i="0" u="none" strike="noStrike" kern="1200" cap="none" spc="0" normalizeH="0" baseline="0" noProof="0" dirty="0">
                <a:ln w="12700" cmpd="sng">
                  <a:noFill/>
                  <a:prstDash val="solid"/>
                </a:ln>
                <a:solidFill>
                  <a:srgbClr val="953DA1"/>
                </a:solidFill>
                <a:effectLst/>
                <a:uLnTx/>
                <a:uFillTx/>
                <a:latin typeface="Tamil Bible" pitchFamily="2" charset="0"/>
              </a:rPr>
              <a:t>; </a:t>
            </a:r>
            <a:r>
              <a:rPr kumimoji="0" lang="en-US" sz="2800" b="1" i="0" u="none" strike="noStrike" kern="1200" cap="none" spc="0" normalizeH="0" baseline="0" noProof="0" dirty="0" err="1">
                <a:ln w="12700" cmpd="sng">
                  <a:noFill/>
                  <a:prstDash val="solid"/>
                </a:ln>
                <a:solidFill>
                  <a:srgbClr val="953DA1"/>
                </a:solidFill>
                <a:effectLst/>
                <a:uLnTx/>
                <a:uFillTx/>
                <a:latin typeface="Tamil Bible" pitchFamily="2" charset="0"/>
              </a:rPr>
              <a:t>ahitAk</a:t>
            </a:r>
            <a:r>
              <a:rPr kumimoji="0" lang="en-US" sz="2800" b="1" i="0" u="none" strike="noStrike" kern="1200" cap="none" spc="0" normalizeH="0" baseline="0" noProof="0" dirty="0">
                <a:ln w="12700" cmpd="sng">
                  <a:noFill/>
                  <a:prstDash val="solid"/>
                </a:ln>
                <a:solidFill>
                  <a:srgbClr val="953DA1"/>
                </a:solidFill>
                <a:effectLst/>
                <a:uLnTx/>
                <a:uFillTx/>
                <a:latin typeface="Tamil Bible" pitchFamily="2" charset="0"/>
              </a:rPr>
              <a:t>; [</a:t>
            </a:r>
            <a:r>
              <a:rPr kumimoji="0" lang="en-US" sz="2800" b="1" i="0" u="none" strike="noStrike" kern="1200" cap="none" spc="0" normalizeH="0" baseline="0" noProof="0" dirty="0" err="1">
                <a:ln w="12700" cmpd="sng">
                  <a:noFill/>
                  <a:prstDash val="solid"/>
                </a:ln>
                <a:solidFill>
                  <a:srgbClr val="953DA1"/>
                </a:solidFill>
                <a:effectLst/>
                <a:uLnTx/>
                <a:uFillTx/>
                <a:latin typeface="Tamil Bible" pitchFamily="2" charset="0"/>
              </a:rPr>
              <a:t>dq;fSf;F</a:t>
            </a:r>
            <a:r>
              <a:rPr kumimoji="0" lang="en-US" sz="2800" b="1" i="0" u="none" strike="noStrike" kern="1200" cap="none" spc="0" normalizeH="0" baseline="0" noProof="0" dirty="0">
                <a:ln w="12700" cmpd="sng">
                  <a:noFill/>
                  <a:prstDash val="solid"/>
                </a:ln>
                <a:solidFill>
                  <a:srgbClr val="953DA1"/>
                </a:solidFill>
                <a:effectLst/>
                <a:uLnTx/>
                <a:uFillTx/>
                <a:latin typeface="Tamil Bible" pitchFamily="2" charset="0"/>
              </a:rPr>
              <a:t> </a:t>
            </a:r>
            <a:r>
              <a:rPr kumimoji="0" lang="en-US" sz="2800" b="1" i="0" u="none" strike="noStrike" kern="1200" cap="none" spc="0" normalizeH="0" baseline="0" noProof="0" dirty="0" err="1">
                <a:ln w="12700" cmpd="sng">
                  <a:noFill/>
                  <a:prstDash val="solid"/>
                </a:ln>
                <a:solidFill>
                  <a:srgbClr val="953DA1"/>
                </a:solidFill>
                <a:effectLst/>
                <a:uLnTx/>
                <a:uFillTx/>
                <a:latin typeface="Tamil Bible" pitchFamily="2" charset="0"/>
              </a:rPr>
              <a:t>mwptpj;jhd</a:t>
            </a:r>
            <a:r>
              <a:rPr kumimoji="0" lang="en-US" sz="2800" b="1" i="0" u="none" strike="noStrike" kern="1200" cap="none" spc="0" normalizeH="0" baseline="0" noProof="0" dirty="0">
                <a:ln w="12700" cmpd="sng">
                  <a:noFill/>
                  <a:prstDash val="solid"/>
                </a:ln>
                <a:solidFill>
                  <a:srgbClr val="953DA1"/>
                </a:solidFill>
                <a:effectLst/>
                <a:uLnTx/>
                <a:uFillTx/>
                <a:latin typeface="Tamil Bible" pitchFamily="2" charset="0"/>
              </a:rPr>
              <a:t>;@ </a:t>
            </a:r>
            <a:r>
              <a:rPr kumimoji="0" lang="en-US" sz="2800" b="1" i="0" u="none" strike="noStrike" kern="1200" cap="none" spc="0" normalizeH="0" baseline="0" noProof="0" dirty="0" err="1">
                <a:ln w="12700" cmpd="sng">
                  <a:noFill/>
                  <a:prstDash val="solid"/>
                </a:ln>
                <a:solidFill>
                  <a:srgbClr val="953DA1"/>
                </a:solidFill>
                <a:effectLst/>
                <a:uLnTx/>
                <a:uFillTx/>
                <a:latin typeface="Tamil Bible" pitchFamily="2" charset="0"/>
              </a:rPr>
              <a:t>mg;nghOJ</a:t>
            </a:r>
            <a:r>
              <a:rPr kumimoji="0" lang="en-US" sz="2800" b="1" i="0" u="none" strike="noStrike" kern="1200" cap="none" spc="0" normalizeH="0" baseline="0" noProof="0" dirty="0">
                <a:ln w="12700" cmpd="sng">
                  <a:noFill/>
                  <a:prstDash val="solid"/>
                </a:ln>
                <a:solidFill>
                  <a:srgbClr val="953DA1"/>
                </a:solidFill>
                <a:effectLst/>
                <a:uLnTx/>
                <a:uFillTx/>
                <a:latin typeface="Tamil Bible" pitchFamily="2" charset="0"/>
              </a:rPr>
              <a:t> [</a:t>
            </a:r>
            <a:r>
              <a:rPr kumimoji="0" lang="en-US" sz="2800" b="1" i="0" u="none" strike="noStrike" kern="1200" cap="none" spc="0" normalizeH="0" baseline="0" noProof="0" dirty="0" err="1">
                <a:ln w="12700" cmpd="sng">
                  <a:noFill/>
                  <a:prstDash val="solid"/>
                </a:ln>
                <a:solidFill>
                  <a:srgbClr val="953DA1"/>
                </a:solidFill>
                <a:effectLst/>
                <a:uLnTx/>
                <a:uFillTx/>
                <a:latin typeface="Tamil Bible" pitchFamily="2" charset="0"/>
              </a:rPr>
              <a:t>dq;fs</a:t>
            </a:r>
            <a:r>
              <a:rPr kumimoji="0" lang="en-US" sz="2800" b="1" i="0" u="none" strike="noStrike" kern="1200" cap="none" spc="0" normalizeH="0" baseline="0" noProof="0" dirty="0">
                <a:ln w="12700" cmpd="sng">
                  <a:noFill/>
                  <a:prstDash val="solid"/>
                </a:ln>
                <a:solidFill>
                  <a:srgbClr val="953DA1"/>
                </a:solidFill>
                <a:effectLst/>
                <a:uLnTx/>
                <a:uFillTx/>
                <a:latin typeface="Tamil Bible" pitchFamily="2" charset="0"/>
              </a:rPr>
              <a:t>; </a:t>
            </a:r>
            <a:r>
              <a:rPr kumimoji="0" lang="en-US" sz="2800" b="1" i="0" u="none" strike="noStrike" kern="1200" cap="none" spc="0" normalizeH="0" baseline="0" noProof="0" dirty="0" err="1">
                <a:ln w="12700" cmpd="sng">
                  <a:noFill/>
                  <a:prstDash val="solid"/>
                </a:ln>
                <a:solidFill>
                  <a:srgbClr val="953DA1"/>
                </a:solidFill>
                <a:effectLst/>
                <a:uLnTx/>
                <a:uFillTx/>
                <a:latin typeface="Tamil Bible" pitchFamily="2" charset="0"/>
              </a:rPr>
              <a:t>vy;yhUk</a:t>
            </a:r>
            <a:r>
              <a:rPr kumimoji="0" lang="en-US" sz="2800" b="1" i="0" u="none" strike="noStrike" kern="1200" cap="none" spc="0" normalizeH="0" baseline="0" noProof="0" dirty="0">
                <a:ln w="12700" cmpd="sng">
                  <a:noFill/>
                  <a:prstDash val="solid"/>
                </a:ln>
                <a:solidFill>
                  <a:srgbClr val="953DA1"/>
                </a:solidFill>
                <a:effectLst/>
                <a:uLnTx/>
                <a:uFillTx/>
                <a:latin typeface="Tamil Bible" pitchFamily="2" charset="0"/>
              </a:rPr>
              <a:t>; </a:t>
            </a:r>
            <a:r>
              <a:rPr kumimoji="0" lang="en-US" sz="2800" b="1" i="0" u="none" strike="noStrike" kern="1200" cap="none" spc="0" normalizeH="0" baseline="0" noProof="0" dirty="0" err="1">
                <a:ln w="12700" cmpd="sng">
                  <a:noFill/>
                  <a:prstDash val="solid"/>
                </a:ln>
                <a:solidFill>
                  <a:srgbClr val="953DA1"/>
                </a:solidFill>
                <a:effectLst/>
                <a:uLnTx/>
                <a:uFillTx/>
                <a:latin typeface="Tamil Bible" pitchFamily="2" charset="0"/>
              </a:rPr>
              <a:t>Vfrj;jkha</a:t>
            </a:r>
            <a:r>
              <a:rPr kumimoji="0" lang="en-US" sz="2800" b="1" i="0" u="none" strike="noStrike" kern="1200" cap="none" spc="0" normalizeH="0" baseline="0" noProof="0" dirty="0">
                <a:ln w="12700" cmpd="sng">
                  <a:noFill/>
                  <a:prstDash val="solid"/>
                </a:ln>
                <a:solidFill>
                  <a:srgbClr val="953DA1"/>
                </a:solidFill>
                <a:effectLst/>
                <a:uLnTx/>
                <a:uFillTx/>
                <a:latin typeface="Tamil Bible" pitchFamily="2" charset="0"/>
              </a:rPr>
              <a:t>;: </a:t>
            </a:r>
            <a:r>
              <a:rPr kumimoji="0" lang="en-US" sz="2800" b="1" i="0" u="none" strike="noStrike" kern="1200" cap="none" spc="0" normalizeH="0" baseline="0" noProof="0" dirty="0" err="1">
                <a:ln w="12700" cmpd="sng">
                  <a:noFill/>
                  <a:prstDash val="solid"/>
                </a:ln>
                <a:solidFill>
                  <a:srgbClr val="953DA1"/>
                </a:solidFill>
                <a:effectLst/>
                <a:uLnTx/>
                <a:uFillTx/>
                <a:latin typeface="Tamil Bible" pitchFamily="2" charset="0"/>
              </a:rPr>
              <a:t>fh;j;jh</a:t>
            </a:r>
            <a:r>
              <a:rPr kumimoji="0" lang="en-US" sz="2800" b="1" i="0" u="none" strike="noStrike" kern="1200" cap="none" spc="0" normalizeH="0" baseline="0" noProof="0" dirty="0">
                <a:ln w="12700" cmpd="sng">
                  <a:noFill/>
                  <a:prstDash val="solid"/>
                </a:ln>
                <a:solidFill>
                  <a:srgbClr val="953DA1"/>
                </a:solidFill>
                <a:effectLst/>
                <a:uLnTx/>
                <a:uFillTx/>
                <a:latin typeface="Tamil Bible" pitchFamily="2" charset="0"/>
              </a:rPr>
              <a:t>; </a:t>
            </a:r>
            <a:r>
              <a:rPr kumimoji="0" lang="en-US" sz="2800" b="1" i="0" u="none" strike="noStrike" kern="1200" cap="none" spc="0" normalizeH="0" baseline="0" noProof="0" dirty="0" err="1">
                <a:ln w="12700" cmpd="sng">
                  <a:noFill/>
                  <a:prstDash val="solid"/>
                </a:ln>
                <a:solidFill>
                  <a:srgbClr val="953DA1"/>
                </a:solidFill>
                <a:effectLst/>
                <a:uLnTx/>
                <a:uFillTx/>
                <a:latin typeface="Tamil Bible" pitchFamily="2" charset="0"/>
              </a:rPr>
              <a:t>mUspd</a:t>
            </a:r>
            <a:r>
              <a:rPr kumimoji="0" lang="en-US" sz="2800" b="1" i="0" u="none" strike="noStrike" kern="1200" cap="none" spc="0" normalizeH="0" baseline="0" noProof="0" dirty="0">
                <a:ln w="12700" cmpd="sng">
                  <a:noFill/>
                  <a:prstDash val="solid"/>
                </a:ln>
                <a:solidFill>
                  <a:srgbClr val="953DA1"/>
                </a:solidFill>
                <a:effectLst/>
                <a:uLnTx/>
                <a:uFillTx/>
                <a:latin typeface="Tamil Bible" pitchFamily="2" charset="0"/>
              </a:rPr>
              <a:t> </a:t>
            </a:r>
            <a:r>
              <a:rPr kumimoji="0" lang="en-US" sz="2800" b="1" i="0" u="none" strike="noStrike" kern="1200" cap="none" spc="0" normalizeH="0" baseline="0" noProof="0" dirty="0" err="1">
                <a:ln w="12700" cmpd="sng">
                  <a:noFill/>
                  <a:prstDash val="solid"/>
                </a:ln>
                <a:solidFill>
                  <a:srgbClr val="953DA1"/>
                </a:solidFill>
                <a:effectLst/>
                <a:uLnTx/>
                <a:uFillTx/>
                <a:latin typeface="Tamil Bible" pitchFamily="2" charset="0"/>
              </a:rPr>
              <a:t>vy;yh</a:t>
            </a:r>
            <a:r>
              <a:rPr kumimoji="0" lang="en-US" sz="2800" b="1" i="0" u="none" strike="noStrike" kern="1200" cap="none" spc="0" normalizeH="0" baseline="0" noProof="0" dirty="0">
                <a:ln w="12700" cmpd="sng">
                  <a:noFill/>
                  <a:prstDash val="solid"/>
                </a:ln>
                <a:solidFill>
                  <a:srgbClr val="953DA1"/>
                </a:solidFill>
                <a:effectLst/>
                <a:uLnTx/>
                <a:uFillTx/>
                <a:latin typeface="Tamil Bible" pitchFamily="2" charset="0"/>
              </a:rPr>
              <a:t> </a:t>
            </a:r>
            <a:r>
              <a:rPr kumimoji="0" lang="en-US" sz="2800" b="1" i="0" u="none" strike="noStrike" kern="1200" cap="none" spc="0" normalizeH="0" baseline="0" noProof="0" dirty="0" err="1">
                <a:ln w="12700" cmpd="sng">
                  <a:noFill/>
                  <a:prstDash val="solid"/>
                </a:ln>
                <a:solidFill>
                  <a:srgbClr val="953DA1"/>
                </a:solidFill>
                <a:effectLst/>
                <a:uLnTx/>
                <a:uFillTx/>
                <a:latin typeface="Tamil Bible" pitchFamily="2" charset="0"/>
              </a:rPr>
              <a:t>thh;j;ijfspd;gbAk</a:t>
            </a:r>
            <a:r>
              <a:rPr kumimoji="0" lang="en-US" sz="2800" b="1" i="0" u="none" strike="noStrike" kern="1200" cap="none" spc="0" normalizeH="0" baseline="0" noProof="0" dirty="0">
                <a:ln w="12700" cmpd="sng">
                  <a:noFill/>
                  <a:prstDash val="solid"/>
                </a:ln>
                <a:solidFill>
                  <a:srgbClr val="953DA1"/>
                </a:solidFill>
                <a:effectLst/>
                <a:uLnTx/>
                <a:uFillTx/>
                <a:latin typeface="Tamil Bible" pitchFamily="2" charset="0"/>
              </a:rPr>
              <a:t>; </a:t>
            </a:r>
            <a:r>
              <a:rPr kumimoji="0" lang="en-US" sz="2800" b="1" i="0" u="none" strike="noStrike" kern="1200" cap="none" spc="0" normalizeH="0" baseline="0" noProof="0" dirty="0" err="1">
                <a:ln w="12700" cmpd="sng">
                  <a:noFill/>
                  <a:prstDash val="solid"/>
                </a:ln>
                <a:solidFill>
                  <a:srgbClr val="953DA1"/>
                </a:solidFill>
                <a:effectLst/>
                <a:uLnTx/>
                <a:uFillTx/>
                <a:latin typeface="Tamil Bible" pitchFamily="2" charset="0"/>
              </a:rPr>
              <a:t>nra;Nthk</a:t>
            </a:r>
            <a:r>
              <a:rPr kumimoji="0" lang="en-US" sz="2800" b="1" i="0" u="none" strike="noStrike" kern="1200" cap="none" spc="0" normalizeH="0" baseline="0" noProof="0" dirty="0">
                <a:ln w="12700" cmpd="sng">
                  <a:noFill/>
                  <a:prstDash val="solid"/>
                </a:ln>
                <a:solidFill>
                  <a:srgbClr val="953DA1"/>
                </a:solidFill>
                <a:effectLst/>
                <a:uLnTx/>
                <a:uFillTx/>
                <a:latin typeface="Tamil Bible" pitchFamily="2" charset="0"/>
              </a:rPr>
              <a:t>; </a:t>
            </a:r>
            <a:r>
              <a:rPr kumimoji="0" lang="en-US" sz="2800" b="1" i="0" u="none" strike="noStrike" kern="1200" cap="none" spc="0" normalizeH="0" baseline="0" noProof="0" dirty="0" err="1">
                <a:ln w="12700" cmpd="sng">
                  <a:noFill/>
                  <a:prstDash val="solid"/>
                </a:ln>
                <a:solidFill>
                  <a:srgbClr val="953DA1"/>
                </a:solidFill>
                <a:effectLst/>
                <a:uLnTx/>
                <a:uFillTx/>
                <a:latin typeface="Tamil Bible" pitchFamily="2" charset="0"/>
              </a:rPr>
              <a:t>vd;W</a:t>
            </a:r>
            <a:r>
              <a:rPr kumimoji="0" lang="en-US" sz="2800" b="1" i="0" u="none" strike="noStrike" kern="1200" cap="none" spc="0" normalizeH="0" baseline="0" noProof="0" dirty="0">
                <a:ln w="12700" cmpd="sng">
                  <a:noFill/>
                  <a:prstDash val="solid"/>
                </a:ln>
                <a:solidFill>
                  <a:srgbClr val="953DA1"/>
                </a:solidFill>
                <a:effectLst/>
                <a:uLnTx/>
                <a:uFillTx/>
                <a:latin typeface="Tamil Bible" pitchFamily="2" charset="0"/>
              </a:rPr>
              <a:t> </a:t>
            </a:r>
            <a:r>
              <a:rPr kumimoji="0" lang="en-US" sz="2800" b="1" i="0" u="none" strike="noStrike" kern="1200" cap="none" spc="0" normalizeH="0" baseline="0" noProof="0" dirty="0" err="1">
                <a:ln w="12700" cmpd="sng">
                  <a:noFill/>
                  <a:prstDash val="solid"/>
                </a:ln>
                <a:solidFill>
                  <a:srgbClr val="953DA1"/>
                </a:solidFill>
                <a:effectLst/>
                <a:uLnTx/>
                <a:uFillTx/>
                <a:latin typeface="Tamil Bible" pitchFamily="2" charset="0"/>
              </a:rPr>
              <a:t>gpujpAj;juk</a:t>
            </a:r>
            <a:r>
              <a:rPr kumimoji="0" lang="en-US" sz="2800" b="1" i="0" u="none" strike="noStrike" kern="1200" cap="none" spc="0" normalizeH="0" baseline="0" noProof="0" dirty="0">
                <a:ln w="12700" cmpd="sng">
                  <a:noFill/>
                  <a:prstDash val="solid"/>
                </a:ln>
                <a:solidFill>
                  <a:srgbClr val="953DA1"/>
                </a:solidFill>
                <a:effectLst/>
                <a:uLnTx/>
                <a:uFillTx/>
                <a:latin typeface="Tamil Bible" pitchFamily="2" charset="0"/>
              </a:rPr>
              <a:t>; </a:t>
            </a:r>
            <a:r>
              <a:rPr kumimoji="0" lang="en-US" sz="2800" b="1" i="0" u="none" strike="noStrike" kern="1200" cap="none" spc="0" normalizeH="0" baseline="0" noProof="0" dirty="0" err="1">
                <a:ln w="12700" cmpd="sng">
                  <a:noFill/>
                  <a:prstDash val="solid"/>
                </a:ln>
                <a:solidFill>
                  <a:srgbClr val="953DA1"/>
                </a:solidFill>
                <a:effectLst/>
                <a:uLnTx/>
                <a:uFillTx/>
                <a:latin typeface="Tamil Bible" pitchFamily="2" charset="0"/>
              </a:rPr>
              <a:t>nrhd;dhh;fs</a:t>
            </a:r>
            <a:r>
              <a:rPr kumimoji="0" lang="en-US" sz="2800" b="1" i="0" u="none" strike="noStrike" kern="1200" cap="none" spc="0" normalizeH="0" baseline="0" noProof="0" dirty="0">
                <a:ln w="12700" cmpd="sng">
                  <a:noFill/>
                  <a:prstDash val="solid"/>
                </a:ln>
                <a:solidFill>
                  <a:srgbClr val="953DA1"/>
                </a:solidFill>
                <a:effectLst/>
                <a:uLnTx/>
                <a:uFillTx/>
                <a:latin typeface="Tamil Bible" pitchFamily="2" charset="0"/>
              </a:rPr>
              <a:t>;.</a:t>
            </a:r>
            <a:r>
              <a:rPr kumimoji="0" lang="es-E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s-ES" sz="2000" b="1" i="0" u="none" strike="noStrike" kern="1200" cap="none" spc="0" normalizeH="0" baseline="0" noProof="0" dirty="0" err="1">
                <a:ln w="12700" cmpd="sng">
                  <a:noFill/>
                  <a:prstDash val="solid"/>
                </a:ln>
                <a:solidFill>
                  <a:srgbClr val="953DA1"/>
                </a:solidFill>
                <a:effectLst/>
                <a:uLnTx/>
                <a:uFillTx/>
                <a:latin typeface="Tamil Bible" pitchFamily="2" charset="0"/>
              </a:rPr>
              <a:t>ahj;jpuhfkk</a:t>
            </a:r>
            <a:r>
              <a:rPr kumimoji="0" lang="es-ES" sz="2000" b="1" i="0" u="none" strike="noStrike" kern="1200" cap="none" spc="0" normalizeH="0" baseline="0" noProof="0" dirty="0">
                <a:ln w="12700" cmpd="sng">
                  <a:noFill/>
                  <a:prstDash val="solid"/>
                </a:ln>
                <a:solidFill>
                  <a:srgbClr val="953DA1"/>
                </a:solidFill>
                <a:effectLst/>
                <a:uLnTx/>
                <a:uFillTx/>
                <a:latin typeface="Tamil Bible" pitchFamily="2" charset="0"/>
              </a:rPr>
              <a:t>;</a:t>
            </a:r>
            <a:r>
              <a:rPr kumimoji="0" lang="es-ES" sz="20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24:3</a:t>
            </a:r>
          </a:p>
        </p:txBody>
      </p:sp>
    </p:spTree>
    <p:extLst>
      <p:ext uri="{BB962C8B-B14F-4D97-AF65-F5344CB8AC3E}">
        <p14:creationId xmlns:p14="http://schemas.microsoft.com/office/powerpoint/2010/main" val="1786547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7F06122-479C-6BD8-B7FF-1A5620C21874}"/>
              </a:ext>
            </a:extLst>
          </p:cNvPr>
          <p:cNvSpPr txBox="1"/>
          <p:nvPr/>
        </p:nvSpPr>
        <p:spPr>
          <a:xfrm>
            <a:off x="6210300" y="3857625"/>
            <a:ext cx="5981700"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srgbClr val="FFEC00"/>
                </a:solidFill>
                <a:effectLst>
                  <a:outerShdw blurRad="38100" dist="38100" dir="2700000" algn="tl">
                    <a:srgbClr val="000000">
                      <a:alpha val="43137"/>
                    </a:srgbClr>
                  </a:outerShdw>
                </a:effectLst>
                <a:highlight>
                  <a:srgbClr val="4200FF"/>
                </a:highlight>
                <a:uLnTx/>
                <a:uFillTx/>
                <a:latin typeface="Tamil Bible" pitchFamily="2" charset="0"/>
              </a:rPr>
              <a:t>cld;gbf;if</a:t>
            </a:r>
            <a:r>
              <a:rPr kumimoji="0" lang="en" sz="2000" b="1" i="0" u="none" strike="noStrike" kern="1200" cap="none" spc="0" normalizeH="0" baseline="0" noProof="0" dirty="0">
                <a:ln>
                  <a:noFill/>
                </a:ln>
                <a:solidFill>
                  <a:srgbClr val="FFEC00"/>
                </a:solidFill>
                <a:effectLst>
                  <a:outerShdw blurRad="38100" dist="38100" dir="2700000" algn="tl">
                    <a:srgbClr val="000000">
                      <a:alpha val="43137"/>
                    </a:srgbClr>
                  </a:outerShdw>
                </a:effectLst>
                <a:highlight>
                  <a:srgbClr val="4200FF"/>
                </a:highlight>
                <a:uLnTx/>
                <a:uFillTx/>
                <a:latin typeface="Aptos" panose="02110004020202020204"/>
                <a:ea typeface="+mn-ea"/>
                <a:cs typeface="+mn-cs"/>
              </a:rPr>
              <a:t>:</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Tamil Bible" pitchFamily="2" charset="0"/>
              </a:rPr>
              <a:t>cld;gbf;ifapd; ,uj;jk;</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ahj;</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24:1-6, 8)</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Tamil Bible" pitchFamily="2" charset="0"/>
              </a:rPr>
              <a:t>cld;gbf;ifapd; epiwNtWjy;</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ahj;</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24:7)</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Tamil Bible" pitchFamily="2" charset="0"/>
              </a:rPr>
              <a:t>cld;gbf;ifapd; tpUe;J</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ahj;</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24:9-18)</a:t>
            </a:r>
          </a:p>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 sz="2000" b="1" i="0" u="none" strike="noStrike" kern="1200" cap="none" spc="0" normalizeH="0" baseline="0" noProof="0" dirty="0">
                <a:ln>
                  <a:noFill/>
                </a:ln>
                <a:solidFill>
                  <a:srgbClr val="D3FF19"/>
                </a:solidFill>
                <a:effectLst>
                  <a:outerShdw blurRad="38100" dist="38100" dir="2700000" algn="tl">
                    <a:srgbClr val="000000">
                      <a:alpha val="43137"/>
                    </a:srgbClr>
                  </a:outerShdw>
                </a:effectLst>
                <a:highlight>
                  <a:srgbClr val="9100C4"/>
                </a:highlight>
                <a:uLnTx/>
                <a:uFillTx/>
                <a:latin typeface="Tamil Bible" pitchFamily="2" charset="0"/>
              </a:rPr>
              <a:t>khjpup</a:t>
            </a:r>
            <a:r>
              <a:rPr kumimoji="0" lang="en" sz="2000" b="1" i="0" u="none" strike="noStrike" kern="1200" cap="none" spc="0" normalizeH="0" baseline="0" noProof="0" dirty="0">
                <a:ln>
                  <a:noFill/>
                </a:ln>
                <a:solidFill>
                  <a:srgbClr val="D3FF19"/>
                </a:solidFill>
                <a:effectLst>
                  <a:outerShdw blurRad="38100" dist="38100" dir="2700000" algn="tl">
                    <a:srgbClr val="000000">
                      <a:alpha val="43137"/>
                    </a:srgbClr>
                  </a:outerShdw>
                </a:effectLst>
                <a:highlight>
                  <a:srgbClr val="9100C4"/>
                </a:highlight>
                <a:uLnTx/>
                <a:uFillTx/>
                <a:latin typeface="Aptos" panose="02110004020202020204"/>
                <a:ea typeface="+mn-ea"/>
                <a:cs typeface="+mn-cs"/>
              </a:rPr>
              <a:t>:</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Tamil Bible" pitchFamily="2" charset="0"/>
              </a:rPr>
              <a:t>khjpupapd; Nehf;fk;</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ahj;</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25:1-9)</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Tamil Bible" pitchFamily="2" charset="0"/>
              </a:rPr>
              <a:t>khjpupapd; Maj;jk;</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ahj;</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31:1-18)</a:t>
            </a:r>
          </a:p>
        </p:txBody>
      </p:sp>
      <p:sp>
        <p:nvSpPr>
          <p:cNvPr id="3" name="CuadroTexto 2">
            <a:extLst>
              <a:ext uri="{FF2B5EF4-FFF2-40B4-BE49-F238E27FC236}">
                <a16:creationId xmlns:a16="http://schemas.microsoft.com/office/drawing/2014/main" id="{58E85338-5679-FC9A-748B-C710C3661B8D}"/>
              </a:ext>
            </a:extLst>
          </p:cNvPr>
          <p:cNvSpPr txBox="1"/>
          <p:nvPr/>
        </p:nvSpPr>
        <p:spPr>
          <a:xfrm>
            <a:off x="0" y="12802"/>
            <a:ext cx="747481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Tamil Bible" pitchFamily="2" charset="0"/>
              </a:rPr>
              <a:t>gj;J fl;lisfis rj;jkhf mwptpj;J&gt;</a:t>
            </a:r>
            <a:r>
              <a:rPr kumimoji="0" lang="en" sz="2000" b="1" i="0" u="none" strike="noStrike" kern="1200" cap="none" spc="0" normalizeH="0" noProof="0" dirty="0">
                <a:ln>
                  <a:noFill/>
                </a:ln>
                <a:solidFill>
                  <a:prstClr val="black"/>
                </a:solidFill>
                <a:effectLst/>
                <a:uLnTx/>
                <a:uFillTx/>
                <a:latin typeface="Tamil Bible" pitchFamily="2" charset="0"/>
              </a:rPr>
              <a:t> NkhNrf;F mbg;gil rl;lq;fis nfhLj;j gpwF</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Njtd; ,];uNtYld; cld;gbf;if nra;a tpUk;gpdhu;</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pic>
        <p:nvPicPr>
          <p:cNvPr id="5" name="Imagen 4" descr="Pintura de un grupo de personas en una montaña&#10;&#10;El contenido generado por IA puede ser incorrecto.">
            <a:extLst>
              <a:ext uri="{FF2B5EF4-FFF2-40B4-BE49-F238E27FC236}">
                <a16:creationId xmlns:a16="http://schemas.microsoft.com/office/drawing/2014/main" id="{4B93DC60-4A11-77E8-A2EE-333C304D03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74810" y="208806"/>
            <a:ext cx="4440965" cy="2938522"/>
          </a:xfrm>
          <a:prstGeom prst="snip2DiagRect">
            <a:avLst/>
          </a:prstGeom>
          <a:solidFill>
            <a:srgbClr val="FFFFFF">
              <a:shade val="85000"/>
            </a:srgbClr>
          </a:solidFill>
          <a:ln w="88900" cap="sq">
            <a:solidFill>
              <a:srgbClr val="F9A1CE"/>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Dibujo de una persona&#10;&#10;El contenido generado por IA puede ser incorrecto.">
            <a:extLst>
              <a:ext uri="{FF2B5EF4-FFF2-40B4-BE49-F238E27FC236}">
                <a16:creationId xmlns:a16="http://schemas.microsoft.com/office/drawing/2014/main" id="{5E657C33-71D6-3E7E-EA3A-D110FF4D58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6229" y="3687292"/>
            <a:ext cx="4614600" cy="3016209"/>
          </a:xfrm>
          <a:prstGeom prst="snip2DiagRect">
            <a:avLst/>
          </a:prstGeom>
          <a:solidFill>
            <a:srgbClr val="FFFFFF">
              <a:shade val="85000"/>
            </a:srgbClr>
          </a:solidFill>
          <a:ln w="88900" cap="sq">
            <a:solidFill>
              <a:srgbClr val="75B8D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Icono&#10;&#10;El contenido generado por IA puede ser incorrecto.">
            <a:extLst>
              <a:ext uri="{FF2B5EF4-FFF2-40B4-BE49-F238E27FC236}">
                <a16:creationId xmlns:a16="http://schemas.microsoft.com/office/drawing/2014/main" id="{B1ED593F-3404-4766-86ED-85928FA584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34386" y="5049917"/>
            <a:ext cx="309624" cy="284438"/>
          </a:xfrm>
          <a:prstGeom prst="rect">
            <a:avLst/>
          </a:prstGeom>
          <a:effectLst>
            <a:outerShdw blurRad="50800" dist="38100" dir="8100000" algn="tr" rotWithShape="0">
              <a:prstClr val="black">
                <a:alpha val="40000"/>
              </a:prstClr>
            </a:outerShdw>
          </a:effectLst>
        </p:spPr>
      </p:pic>
      <p:pic>
        <p:nvPicPr>
          <p:cNvPr id="15" name="Imagen 14" descr="Forma&#10;&#10;El contenido generado por IA puede ser incorrecto.">
            <a:extLst>
              <a:ext uri="{FF2B5EF4-FFF2-40B4-BE49-F238E27FC236}">
                <a16:creationId xmlns:a16="http://schemas.microsoft.com/office/drawing/2014/main" id="{4C0F0DFB-6E59-B5A2-2D65-1D07F752D6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34386" y="6356091"/>
            <a:ext cx="309624" cy="284438"/>
          </a:xfrm>
          <a:prstGeom prst="rect">
            <a:avLst/>
          </a:prstGeom>
          <a:effectLst>
            <a:outerShdw blurRad="50800" dist="38100" dir="8100000" algn="tr" rotWithShape="0">
              <a:prstClr val="black">
                <a:alpha val="40000"/>
              </a:prstClr>
            </a:outerShdw>
          </a:effectLst>
        </p:spPr>
      </p:pic>
      <p:pic>
        <p:nvPicPr>
          <p:cNvPr id="21" name="Imagen 20" descr="Icono, nombre de la empresa&#10;&#10;El contenido generado por IA puede ser incorrecto.">
            <a:extLst>
              <a:ext uri="{FF2B5EF4-FFF2-40B4-BE49-F238E27FC236}">
                <a16:creationId xmlns:a16="http://schemas.microsoft.com/office/drawing/2014/main" id="{E4C70535-7981-B10A-0563-8DC365D37B0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34386" y="4663709"/>
            <a:ext cx="309624" cy="284438"/>
          </a:xfrm>
          <a:prstGeom prst="rect">
            <a:avLst/>
          </a:prstGeom>
          <a:effectLst>
            <a:outerShdw blurRad="50800" dist="38100" dir="8100000" algn="tr" rotWithShape="0">
              <a:prstClr val="black">
                <a:alpha val="40000"/>
              </a:prstClr>
            </a:outerShdw>
          </a:effectLst>
        </p:spPr>
      </p:pic>
      <p:pic>
        <p:nvPicPr>
          <p:cNvPr id="23" name="Imagen 22" descr="Forma&#10;&#10;El contenido generado por IA puede ser incorrecto.">
            <a:extLst>
              <a:ext uri="{FF2B5EF4-FFF2-40B4-BE49-F238E27FC236}">
                <a16:creationId xmlns:a16="http://schemas.microsoft.com/office/drawing/2014/main" id="{4370924B-0707-C9D1-E72A-7591E01F5E7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34386" y="5982274"/>
            <a:ext cx="309624" cy="284438"/>
          </a:xfrm>
          <a:prstGeom prst="rect">
            <a:avLst/>
          </a:prstGeom>
          <a:effectLst>
            <a:outerShdw blurRad="50800" dist="38100" dir="8100000" algn="tr" rotWithShape="0">
              <a:prstClr val="black">
                <a:alpha val="40000"/>
              </a:prstClr>
            </a:outerShdw>
          </a:effectLst>
        </p:spPr>
      </p:pic>
      <p:pic>
        <p:nvPicPr>
          <p:cNvPr id="27" name="Imagen 26" descr="Logotipo, Icono, nombre de la empresa&#10;&#10;El contenido generado por IA puede ser incorrecto.">
            <a:extLst>
              <a:ext uri="{FF2B5EF4-FFF2-40B4-BE49-F238E27FC236}">
                <a16:creationId xmlns:a16="http://schemas.microsoft.com/office/drawing/2014/main" id="{8B313AD2-8DF7-91D6-3AC7-1C7412031BB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334386" y="4284272"/>
            <a:ext cx="309624" cy="284438"/>
          </a:xfrm>
          <a:prstGeom prst="rect">
            <a:avLst/>
          </a:prstGeom>
          <a:effectLst>
            <a:outerShdw blurRad="50800" dist="38100" dir="8100000" algn="tr" rotWithShape="0">
              <a:prstClr val="black">
                <a:alpha val="40000"/>
              </a:prstClr>
            </a:outerShdw>
          </a:effectLst>
        </p:spPr>
      </p:pic>
      <p:pic>
        <p:nvPicPr>
          <p:cNvPr id="32" name="Imagen 31" descr="Forma&#10;&#10;El contenido generado por IA puede ser incorrecto.">
            <a:extLst>
              <a:ext uri="{FF2B5EF4-FFF2-40B4-BE49-F238E27FC236}">
                <a16:creationId xmlns:a16="http://schemas.microsoft.com/office/drawing/2014/main" id="{8C316FF6-800C-85E6-754D-EEA4E35895CB}"/>
              </a:ext>
            </a:extLst>
          </p:cNvPr>
          <p:cNvPicPr>
            <a:picLocks noChangeAspect="1"/>
          </p:cNvPicPr>
          <p:nvPr/>
        </p:nvPicPr>
        <p:blipFill>
          <a:blip r:embed="rId10" cstate="email">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flipH="1">
            <a:off x="5587994" y="3904695"/>
            <a:ext cx="590774" cy="307466"/>
          </a:xfrm>
          <a:prstGeom prst="rect">
            <a:avLst/>
          </a:prstGeom>
          <a:effectLst>
            <a:outerShdw blurRad="50800" dist="38100" dir="8100000" algn="tr" rotWithShape="0">
              <a:prstClr val="black">
                <a:alpha val="40000"/>
              </a:prstClr>
            </a:outerShdw>
          </a:effectLst>
        </p:spPr>
      </p:pic>
      <p:pic>
        <p:nvPicPr>
          <p:cNvPr id="33" name="Imagen 32" descr="Forma, Patrón de fondo&#10;&#10;El contenido generado por IA puede ser incorrecto.">
            <a:extLst>
              <a:ext uri="{FF2B5EF4-FFF2-40B4-BE49-F238E27FC236}">
                <a16:creationId xmlns:a16="http://schemas.microsoft.com/office/drawing/2014/main" id="{7D72B751-8EA7-11E5-8F0D-0F441C0E534D}"/>
              </a:ext>
            </a:extLst>
          </p:cNvPr>
          <p:cNvPicPr>
            <a:picLocks noChangeAspect="1"/>
          </p:cNvPicPr>
          <p:nvPr/>
        </p:nvPicPr>
        <p:blipFill>
          <a:blip r:embed="rId12" cstate="email">
            <a:extLst>
              <a:ext uri="{BEBA8EAE-BF5A-486C-A8C5-ECC9F3942E4B}">
                <a14:imgProps xmlns:a14="http://schemas.microsoft.com/office/drawing/2010/main">
                  <a14:imgLayer r:embed="rId13">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5587994" y="5570464"/>
            <a:ext cx="590774" cy="307466"/>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BEF1E2F8-CA98-EA8C-EB6E-0767CB9AE824}"/>
              </a:ext>
            </a:extLst>
          </p:cNvPr>
          <p:cNvSpPr txBox="1"/>
          <p:nvPr/>
        </p:nvSpPr>
        <p:spPr>
          <a:xfrm>
            <a:off x="0" y="1850169"/>
            <a:ext cx="7692887"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Tamil Bible" pitchFamily="2" charset="0"/>
              </a:rPr>
              <a:t>cld;gbf;ifia xU RUspy; vOjpa gpwF</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,U jug;gpdUk; mij cWjpg;gLj;j Ntz;bapUe;jJ</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[dq;fs; mijf; filg;gpbg;gjhf cWjpg;gLj;jpdu;</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Njtd; vt;thW cWjpg;gLj;jpdhu;</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,uj;jj;jhy;</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xU</a:t>
            </a:r>
            <a:r>
              <a:rPr kumimoji="0" lang="en" sz="2000" b="1" i="0" u="none" strike="noStrike" kern="1200" cap="none" spc="0" normalizeH="0" noProof="0" dirty="0">
                <a:ln>
                  <a:noFill/>
                </a:ln>
                <a:solidFill>
                  <a:prstClr val="black"/>
                </a:solidFill>
                <a:effectLst/>
                <a:uLnTx/>
                <a:uFillTx/>
                <a:latin typeface="Tamil Bible" pitchFamily="2" charset="0"/>
              </a:rPr>
              <a:t> tpUe;J %yk;</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kw;Wk; cld;gbf;ifia Gupe;Jnfhs;s cjTk; xU khjpupAld;</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9" name="CuadroTexto 8">
            <a:extLst>
              <a:ext uri="{FF2B5EF4-FFF2-40B4-BE49-F238E27FC236}">
                <a16:creationId xmlns:a16="http://schemas.microsoft.com/office/drawing/2014/main" id="{6CB441D0-0F67-6617-C44B-1F93D1081B97}"/>
              </a:ext>
            </a:extLst>
          </p:cNvPr>
          <p:cNvSpPr txBox="1"/>
          <p:nvPr/>
        </p:nvSpPr>
        <p:spPr>
          <a:xfrm>
            <a:off x="0" y="929075"/>
            <a:ext cx="7474809"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Tamil Bible" pitchFamily="2" charset="0"/>
              </a:rPr>
              <a:t>me;j cld;gbf;if vspikahdJ</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ehd; cq;fs; Njtdhf ,Ug;Ngd;</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ehd; cq;fis ghJfhj;J&gt;</a:t>
            </a:r>
            <a:r>
              <a:rPr kumimoji="0" lang="en" sz="2000" b="1" i="0" u="none" strike="noStrike" kern="1200" cap="none" spc="0" normalizeH="0" noProof="0" dirty="0">
                <a:ln>
                  <a:noFill/>
                </a:ln>
                <a:solidFill>
                  <a:prstClr val="black"/>
                </a:solidFill>
                <a:effectLst/>
                <a:uLnTx/>
                <a:uFillTx/>
                <a:latin typeface="Tamil Bible" pitchFamily="2" charset="0"/>
              </a:rPr>
              <a:t> cq;fis MrPu;tjpg;Ngd;</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ePq;fs; vd; fl;lisfSf;F fPo;gbAq;fs;</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1303722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fltVal val="0"/>
                                          </p:val>
                                        </p:tav>
                                        <p:tav tm="100000">
                                          <p:val>
                                            <p:strVal val="#ppt_w"/>
                                          </p:val>
                                        </p:tav>
                                      </p:tavLst>
                                    </p:anim>
                                    <p:anim calcmode="lin" valueType="num">
                                      <p:cBhvr>
                                        <p:cTn id="25" dur="1000" fill="hold"/>
                                        <p:tgtEl>
                                          <p:spTgt spid="7"/>
                                        </p:tgtEl>
                                        <p:attrNameLst>
                                          <p:attrName>ppt_h</p:attrName>
                                        </p:attrNameLst>
                                      </p:cBhvr>
                                      <p:tavLst>
                                        <p:tav tm="0">
                                          <p:val>
                                            <p:fltVal val="0"/>
                                          </p:val>
                                        </p:tav>
                                        <p:tav tm="100000">
                                          <p:val>
                                            <p:strVal val="#ppt_h"/>
                                          </p:val>
                                        </p:tav>
                                      </p:tavLst>
                                    </p:anim>
                                    <p:anim calcmode="lin" valueType="num">
                                      <p:cBhvr>
                                        <p:cTn id="26" dur="1000" fill="hold"/>
                                        <p:tgtEl>
                                          <p:spTgt spid="7"/>
                                        </p:tgtEl>
                                        <p:attrNameLst>
                                          <p:attrName>style.rotation</p:attrName>
                                        </p:attrNameLst>
                                      </p:cBhvr>
                                      <p:tavLst>
                                        <p:tav tm="0">
                                          <p:val>
                                            <p:fltVal val="90"/>
                                          </p:val>
                                        </p:tav>
                                        <p:tav tm="100000">
                                          <p:val>
                                            <p:fltVal val="0"/>
                                          </p:val>
                                        </p:tav>
                                      </p:tavLst>
                                    </p:anim>
                                    <p:animEffect transition="in" filter="fade">
                                      <p:cBhvr>
                                        <p:cTn id="27" dur="1000"/>
                                        <p:tgtEl>
                                          <p:spTgt spid="7"/>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strVal val="#ppt_w+.3"/>
                                          </p:val>
                                        </p:tav>
                                        <p:tav tm="100000">
                                          <p:val>
                                            <p:strVal val="#ppt_w"/>
                                          </p:val>
                                        </p:tav>
                                      </p:tavLst>
                                    </p:anim>
                                    <p:anim calcmode="lin" valueType="num">
                                      <p:cBhvr>
                                        <p:cTn id="37" dur="500" fill="hold"/>
                                        <p:tgtEl>
                                          <p:spTgt spid="32"/>
                                        </p:tgtEl>
                                        <p:attrNameLst>
                                          <p:attrName>ppt_h</p:attrName>
                                        </p:attrNameLst>
                                      </p:cBhvr>
                                      <p:tavLst>
                                        <p:tav tm="0">
                                          <p:val>
                                            <p:strVal val="#ppt_h"/>
                                          </p:val>
                                        </p:tav>
                                        <p:tav tm="100000">
                                          <p:val>
                                            <p:strVal val="#ppt_h"/>
                                          </p:val>
                                        </p:tav>
                                      </p:tavLst>
                                    </p:anim>
                                    <p:animEffect transition="in" filter="fade">
                                      <p:cBhvr>
                                        <p:cTn id="38" dur="500"/>
                                        <p:tgtEl>
                                          <p:spTgt spid="32"/>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
                                            <p:txEl>
                                              <p:pRg st="0" end="0"/>
                                            </p:txEl>
                                          </p:spTgt>
                                        </p:tgtEl>
                                        <p:attrNameLst>
                                          <p:attrName>style.visibility</p:attrName>
                                        </p:attrNameLst>
                                      </p:cBhvr>
                                      <p:to>
                                        <p:strVal val="visible"/>
                                      </p:to>
                                    </p:set>
                                    <p:animEffect transition="in" filter="wipe(left)">
                                      <p:cBhvr>
                                        <p:cTn id="42" dur="500"/>
                                        <p:tgtEl>
                                          <p:spTgt spid="2">
                                            <p:txEl>
                                              <p:pRg st="0" end="0"/>
                                            </p:txEl>
                                          </p:spTgt>
                                        </p:tgtEl>
                                      </p:cBhvr>
                                    </p:animEffect>
                                  </p:childTnLst>
                                </p:cTn>
                              </p:par>
                            </p:childTnLst>
                          </p:cTn>
                        </p:par>
                        <p:par>
                          <p:cTn id="43" fill="hold">
                            <p:stCondLst>
                              <p:cond delay="1000"/>
                            </p:stCondLst>
                            <p:childTnLst>
                              <p:par>
                                <p:cTn id="44" presetID="17" presetClass="entr" presetSubtype="4"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ppt_x</p:attrName>
                                        </p:attrNameLst>
                                      </p:cBhvr>
                                      <p:tavLst>
                                        <p:tav tm="0">
                                          <p:val>
                                            <p:strVal val="#ppt_x"/>
                                          </p:val>
                                        </p:tav>
                                        <p:tav tm="100000">
                                          <p:val>
                                            <p:strVal val="#ppt_x"/>
                                          </p:val>
                                        </p:tav>
                                      </p:tavLst>
                                    </p:anim>
                                    <p:anim calcmode="lin" valueType="num">
                                      <p:cBhvr>
                                        <p:cTn id="47" dur="500" fill="hold"/>
                                        <p:tgtEl>
                                          <p:spTgt spid="27"/>
                                        </p:tgtEl>
                                        <p:attrNameLst>
                                          <p:attrName>ppt_y</p:attrName>
                                        </p:attrNameLst>
                                      </p:cBhvr>
                                      <p:tavLst>
                                        <p:tav tm="0">
                                          <p:val>
                                            <p:strVal val="#ppt_y+#ppt_h/2"/>
                                          </p:val>
                                        </p:tav>
                                        <p:tav tm="100000">
                                          <p:val>
                                            <p:strVal val="#ppt_y"/>
                                          </p:val>
                                        </p:tav>
                                      </p:tavLst>
                                    </p:anim>
                                    <p:anim calcmode="lin" valueType="num">
                                      <p:cBhvr>
                                        <p:cTn id="48" dur="500" fill="hold"/>
                                        <p:tgtEl>
                                          <p:spTgt spid="27"/>
                                        </p:tgtEl>
                                        <p:attrNameLst>
                                          <p:attrName>ppt_w</p:attrName>
                                        </p:attrNameLst>
                                      </p:cBhvr>
                                      <p:tavLst>
                                        <p:tav tm="0">
                                          <p:val>
                                            <p:strVal val="#ppt_w"/>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childTnLst>
                                </p:cTn>
                              </p:par>
                            </p:childTnLst>
                          </p:cTn>
                        </p:par>
                        <p:par>
                          <p:cTn id="50" fill="hold">
                            <p:stCondLst>
                              <p:cond delay="1500"/>
                            </p:stCondLst>
                            <p:childTnLst>
                              <p:par>
                                <p:cTn id="51" presetID="22" presetClass="entr" presetSubtype="8" fill="hold" grpId="0" nodeType="afterEffect">
                                  <p:stCondLst>
                                    <p:cond delay="0"/>
                                  </p:stCondLst>
                                  <p:childTnLst>
                                    <p:set>
                                      <p:cBhvr>
                                        <p:cTn id="52" dur="1" fill="hold">
                                          <p:stCondLst>
                                            <p:cond delay="0"/>
                                          </p:stCondLst>
                                        </p:cTn>
                                        <p:tgtEl>
                                          <p:spTgt spid="2">
                                            <p:txEl>
                                              <p:pRg st="1" end="1"/>
                                            </p:txEl>
                                          </p:spTgt>
                                        </p:tgtEl>
                                        <p:attrNameLst>
                                          <p:attrName>style.visibility</p:attrName>
                                        </p:attrNameLst>
                                      </p:cBhvr>
                                      <p:to>
                                        <p:strVal val="visible"/>
                                      </p:to>
                                    </p:set>
                                    <p:animEffect transition="in" filter="wipe(left)">
                                      <p:cBhvr>
                                        <p:cTn id="53" dur="500"/>
                                        <p:tgtEl>
                                          <p:spTgt spid="2">
                                            <p:txEl>
                                              <p:pRg st="1" end="1"/>
                                            </p:txEl>
                                          </p:spTgt>
                                        </p:tgtEl>
                                      </p:cBhvr>
                                    </p:animEffect>
                                  </p:childTnLst>
                                </p:cTn>
                              </p:par>
                            </p:childTnLst>
                          </p:cTn>
                        </p:par>
                        <p:par>
                          <p:cTn id="54" fill="hold">
                            <p:stCondLst>
                              <p:cond delay="2000"/>
                            </p:stCondLst>
                            <p:childTnLst>
                              <p:par>
                                <p:cTn id="55" presetID="17" presetClass="entr" presetSubtype="4" fill="hold"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500" fill="hold"/>
                                        <p:tgtEl>
                                          <p:spTgt spid="21"/>
                                        </p:tgtEl>
                                        <p:attrNameLst>
                                          <p:attrName>ppt_x</p:attrName>
                                        </p:attrNameLst>
                                      </p:cBhvr>
                                      <p:tavLst>
                                        <p:tav tm="0">
                                          <p:val>
                                            <p:strVal val="#ppt_x"/>
                                          </p:val>
                                        </p:tav>
                                        <p:tav tm="100000">
                                          <p:val>
                                            <p:strVal val="#ppt_x"/>
                                          </p:val>
                                        </p:tav>
                                      </p:tavLst>
                                    </p:anim>
                                    <p:anim calcmode="lin" valueType="num">
                                      <p:cBhvr>
                                        <p:cTn id="58" dur="500" fill="hold"/>
                                        <p:tgtEl>
                                          <p:spTgt spid="21"/>
                                        </p:tgtEl>
                                        <p:attrNameLst>
                                          <p:attrName>ppt_y</p:attrName>
                                        </p:attrNameLst>
                                      </p:cBhvr>
                                      <p:tavLst>
                                        <p:tav tm="0">
                                          <p:val>
                                            <p:strVal val="#ppt_y+#ppt_h/2"/>
                                          </p:val>
                                        </p:tav>
                                        <p:tav tm="100000">
                                          <p:val>
                                            <p:strVal val="#ppt_y"/>
                                          </p:val>
                                        </p:tav>
                                      </p:tavLst>
                                    </p:anim>
                                    <p:anim calcmode="lin" valueType="num">
                                      <p:cBhvr>
                                        <p:cTn id="59" dur="500" fill="hold"/>
                                        <p:tgtEl>
                                          <p:spTgt spid="21"/>
                                        </p:tgtEl>
                                        <p:attrNameLst>
                                          <p:attrName>ppt_w</p:attrName>
                                        </p:attrNameLst>
                                      </p:cBhvr>
                                      <p:tavLst>
                                        <p:tav tm="0">
                                          <p:val>
                                            <p:strVal val="#ppt_w"/>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childTnLst>
                                </p:cTn>
                              </p:par>
                            </p:childTnLst>
                          </p:cTn>
                        </p:par>
                        <p:par>
                          <p:cTn id="61" fill="hold">
                            <p:stCondLst>
                              <p:cond delay="2500"/>
                            </p:stCondLst>
                            <p:childTnLst>
                              <p:par>
                                <p:cTn id="62" presetID="22" presetClass="entr" presetSubtype="8" fill="hold" grpId="0" nodeType="afterEffect">
                                  <p:stCondLst>
                                    <p:cond delay="0"/>
                                  </p:stCondLst>
                                  <p:childTnLst>
                                    <p:set>
                                      <p:cBhvr>
                                        <p:cTn id="63" dur="1" fill="hold">
                                          <p:stCondLst>
                                            <p:cond delay="0"/>
                                          </p:stCondLst>
                                        </p:cTn>
                                        <p:tgtEl>
                                          <p:spTgt spid="2">
                                            <p:txEl>
                                              <p:pRg st="2" end="2"/>
                                            </p:txEl>
                                          </p:spTgt>
                                        </p:tgtEl>
                                        <p:attrNameLst>
                                          <p:attrName>style.visibility</p:attrName>
                                        </p:attrNameLst>
                                      </p:cBhvr>
                                      <p:to>
                                        <p:strVal val="visible"/>
                                      </p:to>
                                    </p:set>
                                    <p:animEffect transition="in" filter="wipe(left)">
                                      <p:cBhvr>
                                        <p:cTn id="64" dur="500"/>
                                        <p:tgtEl>
                                          <p:spTgt spid="2">
                                            <p:txEl>
                                              <p:pRg st="2" end="2"/>
                                            </p:txEl>
                                          </p:spTgt>
                                        </p:tgtEl>
                                      </p:cBhvr>
                                    </p:animEffect>
                                  </p:childTnLst>
                                </p:cTn>
                              </p:par>
                            </p:childTnLst>
                          </p:cTn>
                        </p:par>
                        <p:par>
                          <p:cTn id="65" fill="hold">
                            <p:stCondLst>
                              <p:cond delay="3000"/>
                            </p:stCondLst>
                            <p:childTnLst>
                              <p:par>
                                <p:cTn id="66" presetID="17" presetClass="entr" presetSubtype="4" fill="hold"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ppt_x</p:attrName>
                                        </p:attrNameLst>
                                      </p:cBhvr>
                                      <p:tavLst>
                                        <p:tav tm="0">
                                          <p:val>
                                            <p:strVal val="#ppt_x"/>
                                          </p:val>
                                        </p:tav>
                                        <p:tav tm="100000">
                                          <p:val>
                                            <p:strVal val="#ppt_x"/>
                                          </p:val>
                                        </p:tav>
                                      </p:tavLst>
                                    </p:anim>
                                    <p:anim calcmode="lin" valueType="num">
                                      <p:cBhvr>
                                        <p:cTn id="69" dur="500" fill="hold"/>
                                        <p:tgtEl>
                                          <p:spTgt spid="11"/>
                                        </p:tgtEl>
                                        <p:attrNameLst>
                                          <p:attrName>ppt_y</p:attrName>
                                        </p:attrNameLst>
                                      </p:cBhvr>
                                      <p:tavLst>
                                        <p:tav tm="0">
                                          <p:val>
                                            <p:strVal val="#ppt_y+#ppt_h/2"/>
                                          </p:val>
                                        </p:tav>
                                        <p:tav tm="100000">
                                          <p:val>
                                            <p:strVal val="#ppt_y"/>
                                          </p:val>
                                        </p:tav>
                                      </p:tavLst>
                                    </p:anim>
                                    <p:anim calcmode="lin" valueType="num">
                                      <p:cBhvr>
                                        <p:cTn id="70" dur="500" fill="hold"/>
                                        <p:tgtEl>
                                          <p:spTgt spid="11"/>
                                        </p:tgtEl>
                                        <p:attrNameLst>
                                          <p:attrName>ppt_w</p:attrName>
                                        </p:attrNameLst>
                                      </p:cBhvr>
                                      <p:tavLst>
                                        <p:tav tm="0">
                                          <p:val>
                                            <p:strVal val="#ppt_w"/>
                                          </p:val>
                                        </p:tav>
                                        <p:tav tm="100000">
                                          <p:val>
                                            <p:strVal val="#ppt_w"/>
                                          </p:val>
                                        </p:tav>
                                      </p:tavLst>
                                    </p:anim>
                                    <p:anim calcmode="lin" valueType="num">
                                      <p:cBhvr>
                                        <p:cTn id="71" dur="500" fill="hold"/>
                                        <p:tgtEl>
                                          <p:spTgt spid="11"/>
                                        </p:tgtEl>
                                        <p:attrNameLst>
                                          <p:attrName>ppt_h</p:attrName>
                                        </p:attrNameLst>
                                      </p:cBhvr>
                                      <p:tavLst>
                                        <p:tav tm="0">
                                          <p:val>
                                            <p:fltVal val="0"/>
                                          </p:val>
                                        </p:tav>
                                        <p:tav tm="100000">
                                          <p:val>
                                            <p:strVal val="#ppt_h"/>
                                          </p:val>
                                        </p:tav>
                                      </p:tavLst>
                                    </p:anim>
                                  </p:childTnLst>
                                </p:cTn>
                              </p:par>
                            </p:childTnLst>
                          </p:cTn>
                        </p:par>
                        <p:par>
                          <p:cTn id="72" fill="hold">
                            <p:stCondLst>
                              <p:cond delay="3500"/>
                            </p:stCondLst>
                            <p:childTnLst>
                              <p:par>
                                <p:cTn id="73" presetID="22" presetClass="entr" presetSubtype="8" fill="hold" grpId="0" nodeType="afterEffect">
                                  <p:stCondLst>
                                    <p:cond delay="0"/>
                                  </p:stCondLst>
                                  <p:childTnLst>
                                    <p:set>
                                      <p:cBhvr>
                                        <p:cTn id="74" dur="1" fill="hold">
                                          <p:stCondLst>
                                            <p:cond delay="0"/>
                                          </p:stCondLst>
                                        </p:cTn>
                                        <p:tgtEl>
                                          <p:spTgt spid="2">
                                            <p:txEl>
                                              <p:pRg st="3" end="3"/>
                                            </p:txEl>
                                          </p:spTgt>
                                        </p:tgtEl>
                                        <p:attrNameLst>
                                          <p:attrName>style.visibility</p:attrName>
                                        </p:attrNameLst>
                                      </p:cBhvr>
                                      <p:to>
                                        <p:strVal val="visible"/>
                                      </p:to>
                                    </p:set>
                                    <p:animEffect transition="in" filter="wipe(left)">
                                      <p:cBhvr>
                                        <p:cTn id="75" dur="500"/>
                                        <p:tgtEl>
                                          <p:spTgt spid="2">
                                            <p:txEl>
                                              <p:pRg st="3" end="3"/>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50" presetClass="entr" presetSubtype="0" decel="100000" fill="hold" nodeType="click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500" fill="hold"/>
                                        <p:tgtEl>
                                          <p:spTgt spid="33"/>
                                        </p:tgtEl>
                                        <p:attrNameLst>
                                          <p:attrName>ppt_w</p:attrName>
                                        </p:attrNameLst>
                                      </p:cBhvr>
                                      <p:tavLst>
                                        <p:tav tm="0">
                                          <p:val>
                                            <p:strVal val="#ppt_w+.3"/>
                                          </p:val>
                                        </p:tav>
                                        <p:tav tm="100000">
                                          <p:val>
                                            <p:strVal val="#ppt_w"/>
                                          </p:val>
                                        </p:tav>
                                      </p:tavLst>
                                    </p:anim>
                                    <p:anim calcmode="lin" valueType="num">
                                      <p:cBhvr>
                                        <p:cTn id="81" dur="500" fill="hold"/>
                                        <p:tgtEl>
                                          <p:spTgt spid="33"/>
                                        </p:tgtEl>
                                        <p:attrNameLst>
                                          <p:attrName>ppt_h</p:attrName>
                                        </p:attrNameLst>
                                      </p:cBhvr>
                                      <p:tavLst>
                                        <p:tav tm="0">
                                          <p:val>
                                            <p:strVal val="#ppt_h"/>
                                          </p:val>
                                        </p:tav>
                                        <p:tav tm="100000">
                                          <p:val>
                                            <p:strVal val="#ppt_h"/>
                                          </p:val>
                                        </p:tav>
                                      </p:tavLst>
                                    </p:anim>
                                    <p:animEffect transition="in" filter="fade">
                                      <p:cBhvr>
                                        <p:cTn id="82" dur="500"/>
                                        <p:tgtEl>
                                          <p:spTgt spid="33"/>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2">
                                            <p:txEl>
                                              <p:pRg st="4" end="4"/>
                                            </p:txEl>
                                          </p:spTgt>
                                        </p:tgtEl>
                                        <p:attrNameLst>
                                          <p:attrName>style.visibility</p:attrName>
                                        </p:attrNameLst>
                                      </p:cBhvr>
                                      <p:to>
                                        <p:strVal val="visible"/>
                                      </p:to>
                                    </p:set>
                                    <p:animEffect transition="in" filter="wipe(left)">
                                      <p:cBhvr>
                                        <p:cTn id="86" dur="500"/>
                                        <p:tgtEl>
                                          <p:spTgt spid="2">
                                            <p:txEl>
                                              <p:pRg st="4" end="4"/>
                                            </p:txEl>
                                          </p:spTgt>
                                        </p:tgtEl>
                                      </p:cBhvr>
                                    </p:animEffect>
                                  </p:childTnLst>
                                </p:cTn>
                              </p:par>
                            </p:childTnLst>
                          </p:cTn>
                        </p:par>
                        <p:par>
                          <p:cTn id="87" fill="hold">
                            <p:stCondLst>
                              <p:cond delay="1000"/>
                            </p:stCondLst>
                            <p:childTnLst>
                              <p:par>
                                <p:cTn id="88" presetID="17" presetClass="entr" presetSubtype="4" fill="hold" nodeType="afterEffect">
                                  <p:stCondLst>
                                    <p:cond delay="0"/>
                                  </p:stCondLst>
                                  <p:childTnLst>
                                    <p:set>
                                      <p:cBhvr>
                                        <p:cTn id="89" dur="1" fill="hold">
                                          <p:stCondLst>
                                            <p:cond delay="0"/>
                                          </p:stCondLst>
                                        </p:cTn>
                                        <p:tgtEl>
                                          <p:spTgt spid="23"/>
                                        </p:tgtEl>
                                        <p:attrNameLst>
                                          <p:attrName>style.visibility</p:attrName>
                                        </p:attrNameLst>
                                      </p:cBhvr>
                                      <p:to>
                                        <p:strVal val="visible"/>
                                      </p:to>
                                    </p:set>
                                    <p:anim calcmode="lin" valueType="num">
                                      <p:cBhvr>
                                        <p:cTn id="90" dur="500" fill="hold"/>
                                        <p:tgtEl>
                                          <p:spTgt spid="23"/>
                                        </p:tgtEl>
                                        <p:attrNameLst>
                                          <p:attrName>ppt_x</p:attrName>
                                        </p:attrNameLst>
                                      </p:cBhvr>
                                      <p:tavLst>
                                        <p:tav tm="0">
                                          <p:val>
                                            <p:strVal val="#ppt_x"/>
                                          </p:val>
                                        </p:tav>
                                        <p:tav tm="100000">
                                          <p:val>
                                            <p:strVal val="#ppt_x"/>
                                          </p:val>
                                        </p:tav>
                                      </p:tavLst>
                                    </p:anim>
                                    <p:anim calcmode="lin" valueType="num">
                                      <p:cBhvr>
                                        <p:cTn id="91" dur="500" fill="hold"/>
                                        <p:tgtEl>
                                          <p:spTgt spid="23"/>
                                        </p:tgtEl>
                                        <p:attrNameLst>
                                          <p:attrName>ppt_y</p:attrName>
                                        </p:attrNameLst>
                                      </p:cBhvr>
                                      <p:tavLst>
                                        <p:tav tm="0">
                                          <p:val>
                                            <p:strVal val="#ppt_y+#ppt_h/2"/>
                                          </p:val>
                                        </p:tav>
                                        <p:tav tm="100000">
                                          <p:val>
                                            <p:strVal val="#ppt_y"/>
                                          </p:val>
                                        </p:tav>
                                      </p:tavLst>
                                    </p:anim>
                                    <p:anim calcmode="lin" valueType="num">
                                      <p:cBhvr>
                                        <p:cTn id="92" dur="500" fill="hold"/>
                                        <p:tgtEl>
                                          <p:spTgt spid="23"/>
                                        </p:tgtEl>
                                        <p:attrNameLst>
                                          <p:attrName>ppt_w</p:attrName>
                                        </p:attrNameLst>
                                      </p:cBhvr>
                                      <p:tavLst>
                                        <p:tav tm="0">
                                          <p:val>
                                            <p:strVal val="#ppt_w"/>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childTnLst>
                                </p:cTn>
                              </p:par>
                            </p:childTnLst>
                          </p:cTn>
                        </p:par>
                        <p:par>
                          <p:cTn id="94" fill="hold">
                            <p:stCondLst>
                              <p:cond delay="1500"/>
                            </p:stCondLst>
                            <p:childTnLst>
                              <p:par>
                                <p:cTn id="95" presetID="22" presetClass="entr" presetSubtype="8" fill="hold" grpId="0" nodeType="afterEffect">
                                  <p:stCondLst>
                                    <p:cond delay="0"/>
                                  </p:stCondLst>
                                  <p:childTnLst>
                                    <p:set>
                                      <p:cBhvr>
                                        <p:cTn id="96" dur="1" fill="hold">
                                          <p:stCondLst>
                                            <p:cond delay="0"/>
                                          </p:stCondLst>
                                        </p:cTn>
                                        <p:tgtEl>
                                          <p:spTgt spid="2">
                                            <p:txEl>
                                              <p:pRg st="5" end="5"/>
                                            </p:txEl>
                                          </p:spTgt>
                                        </p:tgtEl>
                                        <p:attrNameLst>
                                          <p:attrName>style.visibility</p:attrName>
                                        </p:attrNameLst>
                                      </p:cBhvr>
                                      <p:to>
                                        <p:strVal val="visible"/>
                                      </p:to>
                                    </p:set>
                                    <p:animEffect transition="in" filter="wipe(left)">
                                      <p:cBhvr>
                                        <p:cTn id="97" dur="500"/>
                                        <p:tgtEl>
                                          <p:spTgt spid="2">
                                            <p:txEl>
                                              <p:pRg st="5" end="5"/>
                                            </p:txEl>
                                          </p:spTgt>
                                        </p:tgtEl>
                                      </p:cBhvr>
                                    </p:animEffect>
                                  </p:childTnLst>
                                </p:cTn>
                              </p:par>
                            </p:childTnLst>
                          </p:cTn>
                        </p:par>
                        <p:par>
                          <p:cTn id="98" fill="hold">
                            <p:stCondLst>
                              <p:cond delay="2000"/>
                            </p:stCondLst>
                            <p:childTnLst>
                              <p:par>
                                <p:cTn id="99" presetID="17" presetClass="entr" presetSubtype="4"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 calcmode="lin" valueType="num">
                                      <p:cBhvr>
                                        <p:cTn id="101" dur="500" fill="hold"/>
                                        <p:tgtEl>
                                          <p:spTgt spid="15"/>
                                        </p:tgtEl>
                                        <p:attrNameLst>
                                          <p:attrName>ppt_x</p:attrName>
                                        </p:attrNameLst>
                                      </p:cBhvr>
                                      <p:tavLst>
                                        <p:tav tm="0">
                                          <p:val>
                                            <p:strVal val="#ppt_x"/>
                                          </p:val>
                                        </p:tav>
                                        <p:tav tm="100000">
                                          <p:val>
                                            <p:strVal val="#ppt_x"/>
                                          </p:val>
                                        </p:tav>
                                      </p:tavLst>
                                    </p:anim>
                                    <p:anim calcmode="lin" valueType="num">
                                      <p:cBhvr>
                                        <p:cTn id="102" dur="500" fill="hold"/>
                                        <p:tgtEl>
                                          <p:spTgt spid="15"/>
                                        </p:tgtEl>
                                        <p:attrNameLst>
                                          <p:attrName>ppt_y</p:attrName>
                                        </p:attrNameLst>
                                      </p:cBhvr>
                                      <p:tavLst>
                                        <p:tav tm="0">
                                          <p:val>
                                            <p:strVal val="#ppt_y+#ppt_h/2"/>
                                          </p:val>
                                        </p:tav>
                                        <p:tav tm="100000">
                                          <p:val>
                                            <p:strVal val="#ppt_y"/>
                                          </p:val>
                                        </p:tav>
                                      </p:tavLst>
                                    </p:anim>
                                    <p:anim calcmode="lin" valueType="num">
                                      <p:cBhvr>
                                        <p:cTn id="103" dur="500" fill="hold"/>
                                        <p:tgtEl>
                                          <p:spTgt spid="15"/>
                                        </p:tgtEl>
                                        <p:attrNameLst>
                                          <p:attrName>ppt_w</p:attrName>
                                        </p:attrNameLst>
                                      </p:cBhvr>
                                      <p:tavLst>
                                        <p:tav tm="0">
                                          <p:val>
                                            <p:strVal val="#ppt_w"/>
                                          </p:val>
                                        </p:tav>
                                        <p:tav tm="100000">
                                          <p:val>
                                            <p:strVal val="#ppt_w"/>
                                          </p:val>
                                        </p:tav>
                                      </p:tavLst>
                                    </p:anim>
                                    <p:anim calcmode="lin" valueType="num">
                                      <p:cBhvr>
                                        <p:cTn id="104" dur="500" fill="hold"/>
                                        <p:tgtEl>
                                          <p:spTgt spid="15"/>
                                        </p:tgtEl>
                                        <p:attrNameLst>
                                          <p:attrName>ppt_h</p:attrName>
                                        </p:attrNameLst>
                                      </p:cBhvr>
                                      <p:tavLst>
                                        <p:tav tm="0">
                                          <p:val>
                                            <p:fltVal val="0"/>
                                          </p:val>
                                        </p:tav>
                                        <p:tav tm="100000">
                                          <p:val>
                                            <p:strVal val="#ppt_h"/>
                                          </p:val>
                                        </p:tav>
                                      </p:tavLst>
                                    </p:anim>
                                  </p:childTnLst>
                                </p:cTn>
                              </p:par>
                            </p:childTnLst>
                          </p:cTn>
                        </p:par>
                        <p:par>
                          <p:cTn id="105" fill="hold">
                            <p:stCondLst>
                              <p:cond delay="2500"/>
                            </p:stCondLst>
                            <p:childTnLst>
                              <p:par>
                                <p:cTn id="106" presetID="22" presetClass="entr" presetSubtype="8" fill="hold" grpId="0" nodeType="afterEffect">
                                  <p:stCondLst>
                                    <p:cond delay="0"/>
                                  </p:stCondLst>
                                  <p:childTnLst>
                                    <p:set>
                                      <p:cBhvr>
                                        <p:cTn id="107" dur="1" fill="hold">
                                          <p:stCondLst>
                                            <p:cond delay="0"/>
                                          </p:stCondLst>
                                        </p:cTn>
                                        <p:tgtEl>
                                          <p:spTgt spid="2">
                                            <p:txEl>
                                              <p:pRg st="6" end="6"/>
                                            </p:txEl>
                                          </p:spTgt>
                                        </p:tgtEl>
                                        <p:attrNameLst>
                                          <p:attrName>style.visibility</p:attrName>
                                        </p:attrNameLst>
                                      </p:cBhvr>
                                      <p:to>
                                        <p:strVal val="visible"/>
                                      </p:to>
                                    </p:set>
                                    <p:animEffect transition="in" filter="wipe(left)">
                                      <p:cBhvr>
                                        <p:cTn id="10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99CC31A-53B9-B4EB-C3D7-E8ADBBD9B939}"/>
            </a:ext>
          </a:extLst>
        </p:cNvPr>
        <p:cNvGrpSpPr/>
        <p:nvPr/>
      </p:nvGrpSpPr>
      <p:grpSpPr>
        <a:xfrm>
          <a:off x="0" y="0"/>
          <a:ext cx="0" cy="0"/>
          <a:chOff x="0" y="0"/>
          <a:chExt cx="0" cy="0"/>
        </a:xfrm>
      </p:grpSpPr>
      <p:pic>
        <p:nvPicPr>
          <p:cNvPr id="4" name="Imagen 3" descr="Pintura de un grupo de personas en una montaña&#10;&#10;El contenido generado por IA puede ser incorrecto.">
            <a:extLst>
              <a:ext uri="{FF2B5EF4-FFF2-40B4-BE49-F238E27FC236}">
                <a16:creationId xmlns:a16="http://schemas.microsoft.com/office/drawing/2014/main" id="{39E0389F-2BF8-42DD-4625-051E96A150BE}"/>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59297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515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7444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5F929F1F-210B-3804-D226-AFD6C4DFEDE3}"/>
              </a:ext>
            </a:extLst>
          </p:cNvPr>
          <p:cNvSpPr txBox="1"/>
          <p:nvPr/>
        </p:nvSpPr>
        <p:spPr>
          <a:xfrm>
            <a:off x="1" y="5854154"/>
            <a:ext cx="12191999" cy="830997"/>
          </a:xfrm>
          <a:prstGeom prst="rect">
            <a:avLst/>
          </a:prstGeom>
          <a:noFill/>
        </p:spPr>
        <p:txBody>
          <a:bodyPr wrap="square">
            <a:spAutoFit/>
            <a:scene3d>
              <a:camera prst="orthographicFront"/>
              <a:lightRig rig="threePt" dir="t"/>
            </a:scene3d>
            <a:sp3d extrusionH="57150">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1" i="0" u="none" strike="noStrike" kern="1200" cap="none" spc="1500" normalizeH="0" baseline="0" noProof="0" dirty="0">
                <a:ln w="0"/>
                <a:gradFill>
                  <a:gsLst>
                    <a:gs pos="0">
                      <a:srgbClr val="FF9900">
                        <a:lumMod val="50000"/>
                      </a:srgbClr>
                    </a:gs>
                    <a:gs pos="50000">
                      <a:srgbClr val="FF9900"/>
                    </a:gs>
                    <a:gs pos="100000">
                      <a:srgbClr val="FF9900">
                        <a:lumMod val="60000"/>
                        <a:lumOff val="40000"/>
                      </a:srgbClr>
                    </a:gs>
                  </a:gsLst>
                  <a:lin ang="5400000"/>
                </a:gradFill>
                <a:effectLst>
                  <a:reflection blurRad="6350" stA="53000" endA="300" endPos="35500" dir="5400000" sy="-90000" algn="bl" rotWithShape="0"/>
                </a:effectLst>
                <a:uLnTx/>
                <a:uFillTx/>
                <a:latin typeface="Tamil Bible" pitchFamily="2" charset="0"/>
              </a:rPr>
              <a:t>cld;gbf;if</a:t>
            </a:r>
          </a:p>
        </p:txBody>
      </p:sp>
    </p:spTree>
    <p:extLst>
      <p:ext uri="{BB962C8B-B14F-4D97-AF65-F5344CB8AC3E}">
        <p14:creationId xmlns:p14="http://schemas.microsoft.com/office/powerpoint/2010/main" val="22681134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DF37F44-A00D-1A69-C9A3-0DFC563A6A19}"/>
              </a:ext>
            </a:extLst>
          </p:cNvPr>
          <p:cNvSpPr txBox="1"/>
          <p:nvPr/>
        </p:nvSpPr>
        <p:spPr>
          <a:xfrm>
            <a:off x="0" y="0"/>
            <a:ext cx="12192000" cy="769441"/>
          </a:xfrm>
          <a:prstGeom prst="rect">
            <a:avLst/>
          </a:prstGeom>
          <a:noFill/>
        </p:spPr>
        <p:txBody>
          <a:bodyPr wrap="square">
            <a:spAutoFit/>
            <a:scene3d>
              <a:camera prst="orthographicFront"/>
              <a:lightRig rig="sunset"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400" b="1" i="0" u="none" strike="noStrike" kern="1200" cap="none" spc="300" normalizeH="0" baseline="0" noProof="0" dirty="0">
                <a:ln/>
                <a:solidFill>
                  <a:srgbClr val="FF0000"/>
                </a:solidFill>
                <a:effectLst>
                  <a:glow rad="127000">
                    <a:srgbClr val="FFFF66"/>
                  </a:glow>
                </a:effectLst>
                <a:uLnTx/>
                <a:uFillTx/>
                <a:latin typeface="Tamil Bible" pitchFamily="2" charset="0"/>
              </a:rPr>
              <a:t>cld;gbf;ifapd; ,uj;jk;</a:t>
            </a:r>
          </a:p>
        </p:txBody>
      </p:sp>
      <p:sp>
        <p:nvSpPr>
          <p:cNvPr id="5" name="CuadroTexto 4">
            <a:extLst>
              <a:ext uri="{FF2B5EF4-FFF2-40B4-BE49-F238E27FC236}">
                <a16:creationId xmlns:a16="http://schemas.microsoft.com/office/drawing/2014/main" id="{CDB9B470-32B5-B3BE-8B03-9F70FD150E17}"/>
              </a:ext>
            </a:extLst>
          </p:cNvPr>
          <p:cNvSpPr txBox="1"/>
          <p:nvPr/>
        </p:nvSpPr>
        <p:spPr>
          <a:xfrm>
            <a:off x="762000" y="667047"/>
            <a:ext cx="10668000" cy="646331"/>
          </a:xfrm>
          <a:prstGeom prst="rect">
            <a:avLst/>
          </a:prstGeom>
          <a:noFill/>
        </p:spPr>
        <p:txBody>
          <a:bodyPr wrap="square">
            <a:spAutoFit/>
          </a:bodyPr>
          <a:lstStyle/>
          <a:p>
            <a:pPr lvl="0" algn="ctr">
              <a:defRPr/>
            </a:pPr>
            <a:r>
              <a:rPr lang="en-US" b="1" dirty="0">
                <a:solidFill>
                  <a:srgbClr val="2A4111"/>
                </a:solidFill>
                <a:latin typeface="Tamil Bible" pitchFamily="2" charset="0"/>
              </a:rPr>
              <a:t>“</a:t>
            </a:r>
            <a:r>
              <a:rPr lang="en-US" b="1" dirty="0" err="1">
                <a:solidFill>
                  <a:srgbClr val="2A4111"/>
                </a:solidFill>
                <a:latin typeface="Tamil Bible" pitchFamily="2" charset="0"/>
              </a:rPr>
              <a:t>mg;nghOJ</a:t>
            </a:r>
            <a:r>
              <a:rPr lang="en-US" b="1" dirty="0">
                <a:solidFill>
                  <a:srgbClr val="2A4111"/>
                </a:solidFill>
                <a:latin typeface="Tamil Bible" pitchFamily="2" charset="0"/>
              </a:rPr>
              <a:t> NkhNr ,</a:t>
            </a:r>
            <a:r>
              <a:rPr lang="en-US" b="1" dirty="0" err="1">
                <a:solidFill>
                  <a:srgbClr val="2A4111"/>
                </a:solidFill>
                <a:latin typeface="Tamil Bible" pitchFamily="2" charset="0"/>
              </a:rPr>
              <a:t>uj;jj;ij</a:t>
            </a:r>
            <a:r>
              <a:rPr lang="en-US" b="1" dirty="0">
                <a:solidFill>
                  <a:srgbClr val="2A4111"/>
                </a:solidFill>
                <a:latin typeface="Tamil Bible" pitchFamily="2" charset="0"/>
              </a:rPr>
              <a:t> </a:t>
            </a:r>
            <a:r>
              <a:rPr lang="en-US" b="1" dirty="0" err="1">
                <a:solidFill>
                  <a:srgbClr val="2A4111"/>
                </a:solidFill>
                <a:latin typeface="Tamil Bible" pitchFamily="2" charset="0"/>
              </a:rPr>
              <a:t>vLj;J</a:t>
            </a:r>
            <a:r>
              <a:rPr lang="en-US" b="1" dirty="0">
                <a:solidFill>
                  <a:srgbClr val="2A4111"/>
                </a:solidFill>
                <a:latin typeface="Tamil Bible" pitchFamily="2" charset="0"/>
              </a:rPr>
              <a:t>&gt; [</a:t>
            </a:r>
            <a:r>
              <a:rPr lang="en-US" b="1" dirty="0" err="1">
                <a:solidFill>
                  <a:srgbClr val="2A4111"/>
                </a:solidFill>
                <a:latin typeface="Tamil Bible" pitchFamily="2" charset="0"/>
              </a:rPr>
              <a:t>dq;fspd;Nky</a:t>
            </a:r>
            <a:r>
              <a:rPr lang="en-US" b="1" dirty="0">
                <a:solidFill>
                  <a:srgbClr val="2A4111"/>
                </a:solidFill>
                <a:latin typeface="Tamil Bible" pitchFamily="2" charset="0"/>
              </a:rPr>
              <a:t>; </a:t>
            </a:r>
            <a:r>
              <a:rPr lang="en-US" b="1" dirty="0" err="1">
                <a:solidFill>
                  <a:srgbClr val="2A4111"/>
                </a:solidFill>
                <a:latin typeface="Tamil Bible" pitchFamily="2" charset="0"/>
              </a:rPr>
              <a:t>njspj;J</a:t>
            </a:r>
            <a:r>
              <a:rPr lang="en-US" b="1" dirty="0">
                <a:solidFill>
                  <a:srgbClr val="2A4111"/>
                </a:solidFill>
                <a:latin typeface="Tamil Bible" pitchFamily="2" charset="0"/>
              </a:rPr>
              <a:t>&gt; ,</a:t>
            </a:r>
            <a:r>
              <a:rPr lang="en-US" b="1" dirty="0" err="1">
                <a:solidFill>
                  <a:srgbClr val="2A4111"/>
                </a:solidFill>
                <a:latin typeface="Tamil Bible" pitchFamily="2" charset="0"/>
              </a:rPr>
              <a:t>e;j</a:t>
            </a:r>
            <a:r>
              <a:rPr lang="en-US" b="1" dirty="0">
                <a:solidFill>
                  <a:srgbClr val="2A4111"/>
                </a:solidFill>
                <a:latin typeface="Tamil Bible" pitchFamily="2" charset="0"/>
              </a:rPr>
              <a:t> </a:t>
            </a:r>
            <a:r>
              <a:rPr lang="en-US" b="1" dirty="0" err="1">
                <a:solidFill>
                  <a:srgbClr val="2A4111"/>
                </a:solidFill>
                <a:latin typeface="Tamil Bible" pitchFamily="2" charset="0"/>
              </a:rPr>
              <a:t>thh;j;ijfs</a:t>
            </a:r>
            <a:r>
              <a:rPr lang="en-US" b="1" dirty="0">
                <a:solidFill>
                  <a:srgbClr val="2A4111"/>
                </a:solidFill>
                <a:latin typeface="Tamil Bible" pitchFamily="2" charset="0"/>
              </a:rPr>
              <a:t>; </a:t>
            </a:r>
            <a:r>
              <a:rPr lang="en-US" b="1" dirty="0" err="1">
                <a:solidFill>
                  <a:srgbClr val="2A4111"/>
                </a:solidFill>
                <a:latin typeface="Tamil Bible" pitchFamily="2" charset="0"/>
              </a:rPr>
              <a:t>ahitAq;Fwpj;J</a:t>
            </a:r>
            <a:r>
              <a:rPr lang="en-US" b="1" dirty="0">
                <a:solidFill>
                  <a:srgbClr val="2A4111"/>
                </a:solidFill>
                <a:latin typeface="Tamil Bible" pitchFamily="2" charset="0"/>
              </a:rPr>
              <a:t> </a:t>
            </a:r>
            <a:r>
              <a:rPr lang="en-US" b="1" dirty="0" err="1">
                <a:solidFill>
                  <a:srgbClr val="2A4111"/>
                </a:solidFill>
                <a:latin typeface="Tamil Bible" pitchFamily="2" charset="0"/>
              </a:rPr>
              <a:t>fh;j;jh</a:t>
            </a:r>
            <a:r>
              <a:rPr lang="en-US" b="1" dirty="0">
                <a:solidFill>
                  <a:srgbClr val="2A4111"/>
                </a:solidFill>
                <a:latin typeface="Tamil Bible" pitchFamily="2" charset="0"/>
              </a:rPr>
              <a:t>; </a:t>
            </a:r>
            <a:r>
              <a:rPr lang="en-US" b="1" dirty="0" err="1">
                <a:solidFill>
                  <a:srgbClr val="2A4111"/>
                </a:solidFill>
                <a:latin typeface="Tamil Bible" pitchFamily="2" charset="0"/>
              </a:rPr>
              <a:t>cq;fNshNl</a:t>
            </a:r>
            <a:r>
              <a:rPr lang="en-US" b="1" dirty="0">
                <a:solidFill>
                  <a:srgbClr val="2A4111"/>
                </a:solidFill>
                <a:latin typeface="Tamil Bible" pitchFamily="2" charset="0"/>
              </a:rPr>
              <a:t> </a:t>
            </a:r>
            <a:r>
              <a:rPr lang="en-US" b="1" dirty="0" err="1">
                <a:solidFill>
                  <a:srgbClr val="2A4111"/>
                </a:solidFill>
                <a:latin typeface="Tamil Bible" pitchFamily="2" charset="0"/>
              </a:rPr>
              <a:t>gz;zpd</a:t>
            </a:r>
            <a:r>
              <a:rPr lang="en-US" b="1" dirty="0">
                <a:solidFill>
                  <a:srgbClr val="2A4111"/>
                </a:solidFill>
                <a:latin typeface="Tamil Bible" pitchFamily="2" charset="0"/>
              </a:rPr>
              <a:t> </a:t>
            </a:r>
            <a:r>
              <a:rPr lang="en-US" b="1" dirty="0" err="1">
                <a:solidFill>
                  <a:srgbClr val="2A4111"/>
                </a:solidFill>
                <a:latin typeface="Tamil Bible" pitchFamily="2" charset="0"/>
              </a:rPr>
              <a:t>cld;gbf;ifapd</a:t>
            </a:r>
            <a:r>
              <a:rPr lang="en-US" b="1" dirty="0">
                <a:solidFill>
                  <a:srgbClr val="2A4111"/>
                </a:solidFill>
                <a:latin typeface="Tamil Bible" pitchFamily="2" charset="0"/>
              </a:rPr>
              <a:t>; ,</a:t>
            </a:r>
            <a:r>
              <a:rPr lang="en-US" b="1" dirty="0" err="1">
                <a:solidFill>
                  <a:srgbClr val="2A4111"/>
                </a:solidFill>
                <a:latin typeface="Tamil Bible" pitchFamily="2" charset="0"/>
              </a:rPr>
              <a:t>uj;jk</a:t>
            </a:r>
            <a:r>
              <a:rPr lang="en-US" b="1" dirty="0">
                <a:solidFill>
                  <a:srgbClr val="2A4111"/>
                </a:solidFill>
                <a:latin typeface="Tamil Bible" pitchFamily="2" charset="0"/>
              </a:rPr>
              <a:t>; ,</a:t>
            </a:r>
            <a:r>
              <a:rPr lang="en-US" b="1" dirty="0" err="1">
                <a:solidFill>
                  <a:srgbClr val="2A4111"/>
                </a:solidFill>
                <a:latin typeface="Tamil Bible" pitchFamily="2" charset="0"/>
              </a:rPr>
              <a:t>JNt</a:t>
            </a:r>
            <a:r>
              <a:rPr lang="en-US" b="1" dirty="0">
                <a:solidFill>
                  <a:srgbClr val="2A4111"/>
                </a:solidFill>
                <a:latin typeface="Tamil Bible" pitchFamily="2" charset="0"/>
              </a:rPr>
              <a:t> </a:t>
            </a:r>
            <a:r>
              <a:rPr lang="en-US" b="1" dirty="0" err="1">
                <a:solidFill>
                  <a:srgbClr val="2A4111"/>
                </a:solidFill>
                <a:latin typeface="Tamil Bible" pitchFamily="2" charset="0"/>
              </a:rPr>
              <a:t>vd;whd</a:t>
            </a:r>
            <a:r>
              <a:rPr lang="en-US" b="1" dirty="0">
                <a:solidFill>
                  <a:srgbClr val="2A4111"/>
                </a:solidFill>
                <a:latin typeface="Tamil Bible" pitchFamily="2" charset="0"/>
              </a:rPr>
              <a:t>;.</a:t>
            </a:r>
            <a:r>
              <a:rPr kumimoji="0" lang="en" sz="1800" b="1" i="0" u="none" strike="noStrike" kern="1200" cap="none" spc="0" normalizeH="0" baseline="0" noProof="0" dirty="0">
                <a:ln>
                  <a:noFill/>
                </a:ln>
                <a:solidFill>
                  <a:srgbClr val="2A4111"/>
                </a:solidFill>
                <a:effectLst/>
                <a:uLnTx/>
                <a:uFillTx/>
                <a:latin typeface="Tamil Bible" pitchFamily="2" charset="0"/>
              </a:rPr>
              <a:t>”</a:t>
            </a:r>
            <a:r>
              <a:rPr kumimoji="0" lang="en" sz="1800" b="1" i="0" u="none" strike="noStrike" kern="1200" cap="none" spc="0" normalizeH="0" baseline="0" noProof="0" dirty="0">
                <a:ln>
                  <a:noFill/>
                </a:ln>
                <a:solidFill>
                  <a:srgbClr val="2A4111"/>
                </a:solidFill>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2A4111"/>
                </a:solidFill>
                <a:effectLst/>
                <a:uLnTx/>
                <a:uFillTx/>
                <a:latin typeface="Comic Sans MS" panose="030F0702030302020204" pitchFamily="66" charset="0"/>
                <a:ea typeface="+mn-ea"/>
                <a:cs typeface="+mn-cs"/>
              </a:rPr>
              <a:t>(</a:t>
            </a:r>
            <a:r>
              <a:rPr kumimoji="0" lang="en" sz="1400" b="1" i="0" u="none" strike="noStrike" kern="1200" cap="none" spc="0" normalizeH="0" baseline="0" noProof="0" dirty="0">
                <a:ln>
                  <a:noFill/>
                </a:ln>
                <a:solidFill>
                  <a:srgbClr val="2A4111"/>
                </a:solidFill>
                <a:effectLst/>
                <a:uLnTx/>
                <a:uFillTx/>
                <a:latin typeface="Tamil Bible" pitchFamily="2" charset="0"/>
              </a:rPr>
              <a:t>ahj;jpuhfkk;</a:t>
            </a:r>
            <a:r>
              <a:rPr kumimoji="0" lang="en" sz="1400" b="1" i="0" u="none" strike="noStrike" kern="1200" cap="none" spc="0" normalizeH="0" baseline="0" noProof="0" dirty="0">
                <a:ln>
                  <a:noFill/>
                </a:ln>
                <a:solidFill>
                  <a:srgbClr val="2A4111"/>
                </a:solidFill>
                <a:effectLst/>
                <a:uLnTx/>
                <a:uFillTx/>
                <a:latin typeface="Comic Sans MS" panose="030F0702030302020204" pitchFamily="66" charset="0"/>
                <a:ea typeface="+mn-ea"/>
                <a:cs typeface="+mn-cs"/>
              </a:rPr>
              <a:t> 24:8)</a:t>
            </a:r>
          </a:p>
        </p:txBody>
      </p:sp>
      <p:sp>
        <p:nvSpPr>
          <p:cNvPr id="6" name="CuadroTexto 5">
            <a:extLst>
              <a:ext uri="{FF2B5EF4-FFF2-40B4-BE49-F238E27FC236}">
                <a16:creationId xmlns:a16="http://schemas.microsoft.com/office/drawing/2014/main" id="{8CF45E17-916B-727E-4E8B-901A3483705D}"/>
              </a:ext>
            </a:extLst>
          </p:cNvPr>
          <p:cNvSpPr txBox="1"/>
          <p:nvPr/>
        </p:nvSpPr>
        <p:spPr>
          <a:xfrm>
            <a:off x="342900" y="1480502"/>
            <a:ext cx="600438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amil Bible" pitchFamily="2" charset="0"/>
              </a:rPr>
              <a:t>,e;j cld;gbf;if vt;thW Vw;gLj;jg;gl;lJ</a:t>
            </a:r>
            <a:r>
              <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a:t>
            </a:r>
          </a:p>
        </p:txBody>
      </p:sp>
      <p:sp>
        <p:nvSpPr>
          <p:cNvPr id="8" name="CuadroTexto 7">
            <a:extLst>
              <a:ext uri="{FF2B5EF4-FFF2-40B4-BE49-F238E27FC236}">
                <a16:creationId xmlns:a16="http://schemas.microsoft.com/office/drawing/2014/main" id="{4F9AC2D2-1FB1-7187-C1D2-FE00DE69DF58}"/>
              </a:ext>
            </a:extLst>
          </p:cNvPr>
          <p:cNvSpPr txBox="1"/>
          <p:nvPr/>
        </p:nvSpPr>
        <p:spPr>
          <a:xfrm>
            <a:off x="0" y="5520270"/>
            <a:ext cx="1219200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amil Bible" pitchFamily="2" charset="0"/>
              </a:rPr>
              <a:t>Njtd; ,];uNtiy</a:t>
            </a:r>
            <a:r>
              <a:rPr kumimoji="0" lang="en" sz="2000" b="1" i="0" u="none" strike="noStrike" kern="1200" cap="none" spc="0" normalizeH="0" noProof="0" dirty="0">
                <a:ln>
                  <a:noFill/>
                </a:ln>
                <a:solidFill>
                  <a:prstClr val="white"/>
                </a:solidFill>
                <a:effectLst>
                  <a:outerShdw blurRad="38100" dist="38100" dir="2700000" algn="tl">
                    <a:srgbClr val="000000">
                      <a:alpha val="43137"/>
                    </a:srgbClr>
                  </a:outerShdw>
                </a:effectLst>
                <a:uLnTx/>
                <a:uFillTx/>
                <a:latin typeface="Tamil Bible" pitchFamily="2" charset="0"/>
              </a:rPr>
              <a:t> jk;Kila [dkhf mq;fpfupj;jhu;(12 neLtupirfs;): mtu; Fwpg;ghf ,isQu;fis kjpg;gpl;lhu;: NkYk; mtu; xt;nthU egUf;Fk; jdpj;jdpahf jd;id xg;Gf;nfhLj;jhu;(mtu;fs; kPJ jk;Kila ,uj;jj;ij njspj;jhu;</a:t>
            </a:r>
            <a:r>
              <a:rPr lang="en" sz="2000" b="1" dirty="0">
                <a:solidFill>
                  <a:prstClr val="white"/>
                </a:solidFill>
                <a:effectLst>
                  <a:outerShdw blurRad="38100" dist="38100" dir="2700000" algn="tl">
                    <a:srgbClr val="000000">
                      <a:alpha val="43137"/>
                    </a:srgbClr>
                  </a:outerShdw>
                </a:effectLst>
                <a:latin typeface="Tamil Bible" pitchFamily="2" charset="0"/>
              </a:rPr>
              <a:t>.</a:t>
            </a:r>
            <a:endPar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amil Bible" pitchFamily="2" charset="0"/>
            </a:endParaRPr>
          </a:p>
        </p:txBody>
      </p:sp>
      <p:pic>
        <p:nvPicPr>
          <p:cNvPr id="9" name="Imagen 8" descr="Imagen que contiene persona, colorido, pasto, niño&#10;&#10;El contenido generado por IA puede ser incorrecto.">
            <a:extLst>
              <a:ext uri="{FF2B5EF4-FFF2-40B4-BE49-F238E27FC236}">
                <a16:creationId xmlns:a16="http://schemas.microsoft.com/office/drawing/2014/main" id="{7D2BFF90-7163-4140-E8A3-4E41F15258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86786" y="1490772"/>
            <a:ext cx="2596824" cy="1947618"/>
          </a:xfrm>
          <a:prstGeom prst="round2DiagRect">
            <a:avLst>
              <a:gd name="adj1" fmla="val 0"/>
              <a:gd name="adj2" fmla="val 20540"/>
            </a:avLst>
          </a:prstGeom>
          <a:ln w="38100" cap="sq">
            <a:solidFill>
              <a:srgbClr val="E0FFC1"/>
            </a:solidFill>
            <a:miter lim="800000"/>
          </a:ln>
          <a:effectLst>
            <a:outerShdw blurRad="254000" algn="tl" rotWithShape="0">
              <a:srgbClr val="000000">
                <a:alpha val="43000"/>
              </a:srgbClr>
            </a:outerShdw>
          </a:effectLst>
        </p:spPr>
      </p:pic>
      <p:pic>
        <p:nvPicPr>
          <p:cNvPr id="11" name="Imagen 10" descr="Un grupo de personas disfrazadas&#10;&#10;El contenido generado por IA puede ser incorrecto.">
            <a:extLst>
              <a:ext uri="{FF2B5EF4-FFF2-40B4-BE49-F238E27FC236}">
                <a16:creationId xmlns:a16="http://schemas.microsoft.com/office/drawing/2014/main" id="{9B58D51A-BF4B-5227-2059-9061E4BE23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28113" y="3623403"/>
            <a:ext cx="2655497" cy="1923603"/>
          </a:xfrm>
          <a:prstGeom prst="round2DiagRect">
            <a:avLst>
              <a:gd name="adj1" fmla="val 16667"/>
              <a:gd name="adj2" fmla="val 0"/>
            </a:avLst>
          </a:prstGeom>
          <a:ln w="38100" cap="sq">
            <a:solidFill>
              <a:srgbClr val="BDD3FF"/>
            </a:solidFill>
            <a:miter lim="800000"/>
          </a:ln>
          <a:effectLst>
            <a:outerShdw blurRad="254000" algn="tl" rotWithShape="0">
              <a:srgbClr val="000000">
                <a:alpha val="43000"/>
              </a:srgbClr>
            </a:outerShdw>
          </a:effectLst>
        </p:spPr>
      </p:pic>
      <p:pic>
        <p:nvPicPr>
          <p:cNvPr id="13" name="Imagen 12" descr="Dibujo de una persona&#10;&#10;El contenido generado por IA puede ser incorrecto.">
            <a:extLst>
              <a:ext uri="{FF2B5EF4-FFF2-40B4-BE49-F238E27FC236}">
                <a16:creationId xmlns:a16="http://schemas.microsoft.com/office/drawing/2014/main" id="{D6DBC46B-A5D8-6E90-8DCD-47042AE239B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88301" y="1494581"/>
            <a:ext cx="2596823" cy="1947618"/>
          </a:xfrm>
          <a:prstGeom prst="round2DiagRect">
            <a:avLst>
              <a:gd name="adj1" fmla="val 16667"/>
              <a:gd name="adj2" fmla="val 0"/>
            </a:avLst>
          </a:prstGeom>
          <a:ln w="38100" cap="sq">
            <a:solidFill>
              <a:schemeClr val="accent1">
                <a:lumMod val="20000"/>
                <a:lumOff val="80000"/>
              </a:schemeClr>
            </a:solidFill>
            <a:miter lim="800000"/>
          </a:ln>
          <a:effectLst>
            <a:outerShdw blurRad="254000" algn="tl" rotWithShape="0">
              <a:srgbClr val="000000">
                <a:alpha val="43000"/>
              </a:srgbClr>
            </a:outerShdw>
          </a:effectLst>
        </p:spPr>
      </p:pic>
      <p:sp>
        <p:nvSpPr>
          <p:cNvPr id="4" name="CuadroTexto 3">
            <a:extLst>
              <a:ext uri="{FF2B5EF4-FFF2-40B4-BE49-F238E27FC236}">
                <a16:creationId xmlns:a16="http://schemas.microsoft.com/office/drawing/2014/main" id="{31810980-5D61-427B-A9C2-ECC46A4E1AC0}"/>
              </a:ext>
            </a:extLst>
          </p:cNvPr>
          <p:cNvSpPr txBox="1"/>
          <p:nvPr/>
        </p:nvSpPr>
        <p:spPr>
          <a:xfrm>
            <a:off x="-9940" y="6439852"/>
            <a:ext cx="12563061" cy="384721"/>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19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amil Bible" pitchFamily="2" charset="0"/>
              </a:rPr>
              <a:t>Njtd; ek;Kld; jdpg;gl;l tpjj;jpYk;</a:t>
            </a:r>
            <a:r>
              <a:rPr kumimoji="0" lang="en" sz="19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rPr>
              <a:t>, </a:t>
            </a:r>
            <a:r>
              <a:rPr kumimoji="0" lang="en" sz="19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amil Bible" pitchFamily="2" charset="0"/>
              </a:rPr>
              <a:t>tpRthrpfspd; r%fkhfTk; xU cwit itj;Jf;nfhs;s tpUk;Gfpwhu;</a:t>
            </a:r>
            <a:r>
              <a:rPr kumimoji="0" lang="en" sz="19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rPr>
              <a:t>.</a:t>
            </a:r>
          </a:p>
        </p:txBody>
      </p:sp>
      <p:sp>
        <p:nvSpPr>
          <p:cNvPr id="7" name="CuadroTexto 6">
            <a:extLst>
              <a:ext uri="{FF2B5EF4-FFF2-40B4-BE49-F238E27FC236}">
                <a16:creationId xmlns:a16="http://schemas.microsoft.com/office/drawing/2014/main" id="{DF607DFB-AB74-7C50-14AF-64686A232CBB}"/>
              </a:ext>
            </a:extLst>
          </p:cNvPr>
          <p:cNvSpPr txBox="1"/>
          <p:nvPr/>
        </p:nvSpPr>
        <p:spPr>
          <a:xfrm>
            <a:off x="184589" y="1862442"/>
            <a:ext cx="9655149" cy="3785652"/>
          </a:xfrm>
          <a:prstGeom prst="rect">
            <a:avLst/>
          </a:prstGeom>
          <a:noFill/>
        </p:spPr>
        <p:txBody>
          <a:bodyPr wrap="square" rtlCol="0">
            <a:spAutoFit/>
          </a:bodyPr>
          <a:lstStyle/>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en" sz="2000" b="1" i="0" u="none" strike="noStrike" kern="1200" cap="none" spc="0" normalizeH="0" baseline="0" noProof="0" dirty="0">
                <a:ln>
                  <a:noFill/>
                </a:ln>
                <a:solidFill>
                  <a:srgbClr val="FF66FF">
                    <a:lumMod val="20000"/>
                    <a:lumOff val="80000"/>
                  </a:srgbClr>
                </a:solidFill>
                <a:effectLst>
                  <a:outerShdw blurRad="38100" dist="38100" dir="2700000" algn="tl">
                    <a:srgbClr val="000000">
                      <a:alpha val="43137"/>
                    </a:srgbClr>
                  </a:outerShdw>
                </a:effectLst>
                <a:uLnTx/>
                <a:uFillTx/>
                <a:latin typeface="Tamil Bible" pitchFamily="2" charset="0"/>
              </a:rPr>
              <a:t>cld;gbf;if thrpf;fg;gl;lJ</a:t>
            </a:r>
            <a:r>
              <a:rPr kumimoji="0" lang="en" sz="2000" b="1" i="0" u="none" strike="noStrike" kern="1200" cap="none" spc="0" normalizeH="0" baseline="0" noProof="0" dirty="0">
                <a:ln>
                  <a:noFill/>
                </a:ln>
                <a:solidFill>
                  <a:srgbClr val="FF66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a:t>
            </a:r>
            <a:r>
              <a:rPr kumimoji="0" lang="en" sz="2000" b="1" i="0" u="none" strike="noStrike" kern="1200" cap="none" spc="0" normalizeH="0" baseline="0" noProof="0" dirty="0">
                <a:ln>
                  <a:noFill/>
                </a:ln>
                <a:solidFill>
                  <a:srgbClr val="FF66FF">
                    <a:lumMod val="20000"/>
                    <a:lumOff val="80000"/>
                  </a:srgbClr>
                </a:solidFill>
                <a:effectLst>
                  <a:outerShdw blurRad="38100" dist="38100" dir="2700000" algn="tl">
                    <a:srgbClr val="000000">
                      <a:alpha val="43137"/>
                    </a:srgbClr>
                  </a:outerShdw>
                </a:effectLst>
                <a:uLnTx/>
                <a:uFillTx/>
                <a:latin typeface="Tamil Bible" pitchFamily="2" charset="0"/>
              </a:rPr>
              <a:t>ahj;</a:t>
            </a:r>
            <a:r>
              <a:rPr kumimoji="0" lang="en" sz="2000" b="1" i="0" u="none" strike="noStrike" kern="1200" cap="none" spc="0" normalizeH="0" baseline="0" noProof="0" dirty="0">
                <a:ln>
                  <a:noFill/>
                </a:ln>
                <a:solidFill>
                  <a:srgbClr val="FF66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24:3</a:t>
            </a:r>
            <a:r>
              <a:rPr kumimoji="0" lang="en" sz="2000" b="1" i="0" u="none" strike="noStrike" kern="1200" cap="none" spc="0" normalizeH="0" baseline="0" noProof="0" dirty="0">
                <a:ln>
                  <a:noFill/>
                </a:ln>
                <a:solidFill>
                  <a:srgbClr val="FF66FF">
                    <a:lumMod val="20000"/>
                    <a:lumOff val="80000"/>
                  </a:srgbClr>
                </a:solidFill>
                <a:effectLst>
                  <a:outerShdw blurRad="38100" dist="38100" dir="2700000" algn="tl">
                    <a:srgbClr val="000000">
                      <a:alpha val="43137"/>
                    </a:srgbClr>
                  </a:outerShdw>
                </a:effectLst>
                <a:uLnTx/>
                <a:uFillTx/>
                <a:latin typeface="Tamil Bible" pitchFamily="2" charset="0"/>
              </a:rPr>
              <a:t>K</a:t>
            </a:r>
            <a:r>
              <a:rPr kumimoji="0" lang="en" sz="2000" b="1" i="0" u="none" strike="noStrike" kern="1200" cap="none" spc="0" normalizeH="0" baseline="0" noProof="0" dirty="0">
                <a:ln>
                  <a:noFill/>
                </a:ln>
                <a:solidFill>
                  <a:srgbClr val="FF66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en" sz="2000" b="1" i="0" u="none" strike="noStrike" kern="1200" cap="none" spc="0" normalizeH="0" baseline="0" noProof="0" dirty="0">
                <a:ln>
                  <a:noFill/>
                </a:ln>
                <a:solidFill>
                  <a:srgbClr val="FF5050">
                    <a:lumMod val="20000"/>
                    <a:lumOff val="80000"/>
                  </a:srgbClr>
                </a:solidFill>
                <a:effectLst>
                  <a:outerShdw blurRad="38100" dist="38100" dir="2700000" algn="tl">
                    <a:srgbClr val="000000">
                      <a:alpha val="43137"/>
                    </a:srgbClr>
                  </a:outerShdw>
                </a:effectLst>
                <a:uLnTx/>
                <a:uFillTx/>
                <a:latin typeface="Tamil Bible" pitchFamily="2" charset="0"/>
              </a:rPr>
              <a:t>[dq;fs; rhjfkhf</a:t>
            </a:r>
            <a:r>
              <a:rPr kumimoji="0" lang="en" sz="2000" b="1" i="0" u="none" strike="noStrike" kern="1200" cap="none" spc="0" normalizeH="0" noProof="0" dirty="0">
                <a:ln>
                  <a:noFill/>
                </a:ln>
                <a:solidFill>
                  <a:srgbClr val="FF5050">
                    <a:lumMod val="20000"/>
                    <a:lumOff val="80000"/>
                  </a:srgbClr>
                </a:solidFill>
                <a:effectLst>
                  <a:outerShdw blurRad="38100" dist="38100" dir="2700000" algn="tl">
                    <a:srgbClr val="000000">
                      <a:alpha val="43137"/>
                    </a:srgbClr>
                  </a:outerShdw>
                </a:effectLst>
                <a:uLnTx/>
                <a:uFillTx/>
                <a:latin typeface="Tamil Bible" pitchFamily="2" charset="0"/>
              </a:rPr>
              <a:t> gjpyspj;jdu;</a:t>
            </a:r>
            <a:r>
              <a:rPr kumimoji="0" lang="en" sz="2000" b="1" i="0" u="none" strike="noStrike" kern="1200" cap="none" spc="0" normalizeH="0" baseline="0" noProof="0" dirty="0">
                <a:ln>
                  <a:noFill/>
                </a:ln>
                <a:solidFill>
                  <a:srgbClr val="FF505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a:t>
            </a:r>
            <a:r>
              <a:rPr kumimoji="0" lang="en" sz="2000" b="1" i="0" u="none" strike="noStrike" kern="1200" cap="none" spc="0" normalizeH="0" baseline="0" noProof="0" dirty="0">
                <a:ln>
                  <a:noFill/>
                </a:ln>
                <a:solidFill>
                  <a:srgbClr val="FF5050">
                    <a:lumMod val="20000"/>
                    <a:lumOff val="80000"/>
                  </a:srgbClr>
                </a:solidFill>
                <a:effectLst>
                  <a:outerShdw blurRad="38100" dist="38100" dir="2700000" algn="tl">
                    <a:srgbClr val="000000">
                      <a:alpha val="43137"/>
                    </a:srgbClr>
                  </a:outerShdw>
                </a:effectLst>
                <a:uLnTx/>
                <a:uFillTx/>
                <a:latin typeface="Tamil Bible" pitchFamily="2" charset="0"/>
              </a:rPr>
              <a:t>ahj;</a:t>
            </a:r>
            <a:r>
              <a:rPr kumimoji="0" lang="en" sz="2000" b="1" i="0" u="none" strike="noStrike" kern="1200" cap="none" spc="0" normalizeH="0" baseline="0" noProof="0" dirty="0">
                <a:ln>
                  <a:noFill/>
                </a:ln>
                <a:solidFill>
                  <a:srgbClr val="FF505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24:3</a:t>
            </a:r>
            <a:r>
              <a:rPr kumimoji="0" lang="en" sz="2000" b="1" i="0" u="none" strike="noStrike" kern="1200" cap="none" spc="0" normalizeH="0" baseline="0" noProof="0" dirty="0">
                <a:ln>
                  <a:noFill/>
                </a:ln>
                <a:solidFill>
                  <a:srgbClr val="FF5050">
                    <a:lumMod val="20000"/>
                    <a:lumOff val="80000"/>
                  </a:srgbClr>
                </a:solidFill>
                <a:effectLst>
                  <a:outerShdw blurRad="38100" dist="38100" dir="2700000" algn="tl">
                    <a:srgbClr val="000000">
                      <a:alpha val="43137"/>
                    </a:srgbClr>
                  </a:outerShdw>
                </a:effectLst>
                <a:uLnTx/>
                <a:uFillTx/>
                <a:latin typeface="Tamil Bible" pitchFamily="2" charset="0"/>
              </a:rPr>
              <a:t>gp</a:t>
            </a:r>
            <a:r>
              <a:rPr kumimoji="0" lang="en" sz="2000" b="1" i="0" u="none" strike="noStrike" kern="1200" cap="none" spc="0" normalizeH="0" baseline="0" noProof="0" dirty="0">
                <a:ln>
                  <a:noFill/>
                </a:ln>
                <a:solidFill>
                  <a:srgbClr val="FF505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en" sz="2000" b="1" i="0" u="none" strike="noStrike" kern="1200" cap="none" spc="0" normalizeH="0" baseline="0" noProof="0" dirty="0">
                <a:ln>
                  <a:noFill/>
                </a:ln>
                <a:solidFill>
                  <a:srgbClr val="FFFF66">
                    <a:lumMod val="20000"/>
                    <a:lumOff val="80000"/>
                  </a:srgbClr>
                </a:solidFill>
                <a:effectLst>
                  <a:outerShdw blurRad="38100" dist="38100" dir="2700000" algn="tl">
                    <a:srgbClr val="000000">
                      <a:alpha val="43137"/>
                    </a:srgbClr>
                  </a:outerShdw>
                </a:effectLst>
                <a:uLnTx/>
                <a:uFillTx/>
                <a:latin typeface="Tamil Bible" pitchFamily="2" charset="0"/>
              </a:rPr>
              <a:t>mJ RUspy; vOjg;gllJ</a:t>
            </a:r>
            <a:r>
              <a:rPr kumimoji="0" lang="en" sz="2000" b="1" i="0" u="none" strike="noStrike" kern="1200" cap="none" spc="0" normalizeH="0" baseline="0" noProof="0" dirty="0">
                <a:ln>
                  <a:noFill/>
                </a:ln>
                <a:solidFill>
                  <a:srgbClr val="FFFF66">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a:t>
            </a:r>
            <a:r>
              <a:rPr kumimoji="0" lang="en" sz="2000" b="1" i="0" u="none" strike="noStrike" kern="1200" cap="none" spc="0" normalizeH="0" baseline="0" noProof="0" dirty="0">
                <a:ln>
                  <a:noFill/>
                </a:ln>
                <a:solidFill>
                  <a:srgbClr val="FFFF66">
                    <a:lumMod val="20000"/>
                    <a:lumOff val="80000"/>
                  </a:srgbClr>
                </a:solidFill>
                <a:effectLst>
                  <a:outerShdw blurRad="38100" dist="38100" dir="2700000" algn="tl">
                    <a:srgbClr val="000000">
                      <a:alpha val="43137"/>
                    </a:srgbClr>
                  </a:outerShdw>
                </a:effectLst>
                <a:uLnTx/>
                <a:uFillTx/>
                <a:latin typeface="Tamil Bible" pitchFamily="2" charset="0"/>
              </a:rPr>
              <a:t>ahj;</a:t>
            </a:r>
            <a:r>
              <a:rPr kumimoji="0" lang="en" sz="2000" b="1" i="0" u="none" strike="noStrike" kern="1200" cap="none" spc="0" normalizeH="0" baseline="0" noProof="0" dirty="0">
                <a:ln>
                  <a:noFill/>
                </a:ln>
                <a:solidFill>
                  <a:srgbClr val="FFFF66">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24:4</a:t>
            </a:r>
            <a:r>
              <a:rPr kumimoji="0" lang="en" sz="2000" b="1" i="0" u="none" strike="noStrike" kern="1200" cap="none" spc="0" normalizeH="0" baseline="0" noProof="0" dirty="0">
                <a:ln>
                  <a:noFill/>
                </a:ln>
                <a:solidFill>
                  <a:srgbClr val="FFFF66">
                    <a:lumMod val="20000"/>
                    <a:lumOff val="80000"/>
                  </a:srgbClr>
                </a:solidFill>
                <a:effectLst>
                  <a:outerShdw blurRad="38100" dist="38100" dir="2700000" algn="tl">
                    <a:srgbClr val="000000">
                      <a:alpha val="43137"/>
                    </a:srgbClr>
                  </a:outerShdw>
                </a:effectLst>
                <a:uLnTx/>
                <a:uFillTx/>
                <a:latin typeface="Tamil Bible" pitchFamily="2" charset="0"/>
              </a:rPr>
              <a:t>K</a:t>
            </a:r>
            <a:r>
              <a:rPr kumimoji="0" lang="en" sz="2000" b="1" i="0" u="none" strike="noStrike" kern="1200" cap="none" spc="0" normalizeH="0" baseline="0" noProof="0" dirty="0">
                <a:ln>
                  <a:noFill/>
                </a:ln>
                <a:solidFill>
                  <a:srgbClr val="FFFF66">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en" sz="20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Tamil Bible" pitchFamily="2" charset="0"/>
              </a:rPr>
              <a:t>gypgPlk; fl;lg;gl;lJ</a:t>
            </a:r>
            <a:r>
              <a:rPr kumimoji="0" lang="en" sz="20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a:t>
            </a:r>
            <a:r>
              <a:rPr kumimoji="0" lang="en" sz="20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Tamil Bible" pitchFamily="2" charset="0"/>
              </a:rPr>
              <a:t>ahj;</a:t>
            </a:r>
            <a:r>
              <a:rPr kumimoji="0" lang="en" sz="20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24:4</a:t>
            </a:r>
            <a:r>
              <a:rPr kumimoji="0" lang="en" sz="20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Tamil Bible" pitchFamily="2" charset="0"/>
              </a:rPr>
              <a:t>gp</a:t>
            </a:r>
            <a:r>
              <a:rPr kumimoji="0" lang="en" sz="20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en" sz="2000" b="1" i="0" u="none" strike="noStrike" kern="1200" cap="none" spc="0" normalizeH="0" baseline="0" noProof="0" dirty="0">
                <a:ln>
                  <a:noFill/>
                </a:ln>
                <a:solidFill>
                  <a:srgbClr val="FF9900">
                    <a:lumMod val="20000"/>
                    <a:lumOff val="80000"/>
                  </a:srgbClr>
                </a:solidFill>
                <a:effectLst>
                  <a:outerShdw blurRad="38100" dist="38100" dir="2700000" algn="tl">
                    <a:srgbClr val="000000">
                      <a:alpha val="43137"/>
                    </a:srgbClr>
                  </a:outerShdw>
                </a:effectLst>
                <a:uLnTx/>
                <a:uFillTx/>
                <a:latin typeface="Tamil Bible" pitchFamily="2" charset="0"/>
              </a:rPr>
              <a:t>12 J}z;fs; mikf;fg;gl;ld</a:t>
            </a:r>
            <a:r>
              <a:rPr kumimoji="0" lang="en" sz="2000" b="1" i="0" u="none" strike="noStrike" kern="1200" cap="none" spc="0" normalizeH="0" baseline="0" noProof="0" dirty="0">
                <a:ln>
                  <a:noFill/>
                </a:ln>
                <a:solidFill>
                  <a:srgbClr val="FF99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a:t>
            </a:r>
            <a:r>
              <a:rPr kumimoji="0" lang="en" sz="2000" b="1" i="0" u="none" strike="noStrike" kern="1200" cap="none" spc="0" normalizeH="0" baseline="0" noProof="0" dirty="0">
                <a:ln>
                  <a:noFill/>
                </a:ln>
                <a:solidFill>
                  <a:srgbClr val="FF9900">
                    <a:lumMod val="20000"/>
                    <a:lumOff val="80000"/>
                  </a:srgbClr>
                </a:solidFill>
                <a:effectLst>
                  <a:outerShdw blurRad="38100" dist="38100" dir="2700000" algn="tl">
                    <a:srgbClr val="000000">
                      <a:alpha val="43137"/>
                    </a:srgbClr>
                  </a:outerShdw>
                </a:effectLst>
                <a:uLnTx/>
                <a:uFillTx/>
                <a:latin typeface="Tamil Bible" pitchFamily="2" charset="0"/>
              </a:rPr>
              <a:t>ahj;</a:t>
            </a:r>
            <a:r>
              <a:rPr kumimoji="0" lang="en" sz="2000" b="1" i="0" u="none" strike="noStrike" kern="1200" cap="none" spc="0" normalizeH="0" baseline="0" noProof="0" dirty="0">
                <a:ln>
                  <a:noFill/>
                </a:ln>
                <a:solidFill>
                  <a:srgbClr val="FF99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24:4</a:t>
            </a:r>
            <a:r>
              <a:rPr lang="en" sz="2000" b="1" dirty="0">
                <a:solidFill>
                  <a:srgbClr val="FF9900">
                    <a:lumMod val="20000"/>
                    <a:lumOff val="80000"/>
                  </a:srgbClr>
                </a:solidFill>
                <a:effectLst>
                  <a:outerShdw blurRad="38100" dist="38100" dir="2700000" algn="tl">
                    <a:srgbClr val="000000">
                      <a:alpha val="43137"/>
                    </a:srgbClr>
                  </a:outerShdw>
                </a:effectLst>
                <a:latin typeface="Tamil Bible" pitchFamily="2" charset="0"/>
              </a:rPr>
              <a:t>e</a:t>
            </a:r>
            <a:r>
              <a:rPr kumimoji="0" lang="en" sz="2000" b="1" i="0" u="none" strike="noStrike" kern="1200" cap="none" spc="0" normalizeH="0" baseline="0" noProof="0" dirty="0">
                <a:ln>
                  <a:noFill/>
                </a:ln>
                <a:solidFill>
                  <a:srgbClr val="FF99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1" i="0" u="none" strike="noStrike" kern="1200" cap="none" spc="0" normalizeH="0" baseline="0" noProof="0" dirty="0">
                <a:ln>
                  <a:noFill/>
                </a:ln>
                <a:solidFill>
                  <a:srgbClr val="0099FF">
                    <a:lumMod val="20000"/>
                    <a:lumOff val="80000"/>
                  </a:srgbClr>
                </a:solidFill>
                <a:effectLst>
                  <a:outerShdw blurRad="38100" dist="38100" dir="2700000" algn="tl">
                    <a:srgbClr val="000000">
                      <a:alpha val="43137"/>
                    </a:srgbClr>
                  </a:outerShdw>
                </a:effectLst>
                <a:uLnTx/>
                <a:uFillTx/>
                <a:latin typeface="Tamil Bible" pitchFamily="2" charset="0"/>
              </a:rPr>
              <a:t>j</a:t>
            </a:r>
            <a:r>
              <a:rPr kumimoji="0" lang="en" sz="2000" b="1" i="0" u="none" strike="noStrike" kern="1200" cap="none" spc="0" normalizeH="0" baseline="0" noProof="0" dirty="0">
                <a:ln>
                  <a:noFill/>
                </a:ln>
                <a:solidFill>
                  <a:srgbClr val="0099FF">
                    <a:lumMod val="20000"/>
                    <a:lumOff val="80000"/>
                  </a:srgbClr>
                </a:solidFill>
                <a:effectLst>
                  <a:outerShdw blurRad="38100" dist="38100" dir="2700000" algn="tl">
                    <a:srgbClr val="000000">
                      <a:alpha val="43137"/>
                    </a:srgbClr>
                  </a:outerShdw>
                </a:effectLst>
                <a:uLnTx/>
                <a:uFillTx/>
                <a:latin typeface="Tamil Bible" pitchFamily="2" charset="0"/>
              </a:rPr>
              <a:t>fd gypfs; gypaplg;gl;lJ</a:t>
            </a:r>
            <a:r>
              <a:rPr kumimoji="0" lang="en" sz="2000" b="1" i="0" u="none" strike="noStrike" kern="1200" cap="none" spc="0" normalizeH="0" baseline="0" noProof="0" dirty="0">
                <a:ln>
                  <a:noFill/>
                </a:ln>
                <a:solidFill>
                  <a:srgbClr val="0099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a:t>
            </a:r>
            <a:r>
              <a:rPr kumimoji="0" lang="en" sz="2000" b="1" i="0" u="none" strike="noStrike" kern="1200" cap="none" spc="0" normalizeH="0" baseline="0" noProof="0" dirty="0">
                <a:ln>
                  <a:noFill/>
                </a:ln>
                <a:solidFill>
                  <a:srgbClr val="0099FF">
                    <a:lumMod val="20000"/>
                    <a:lumOff val="80000"/>
                  </a:srgbClr>
                </a:solidFill>
                <a:effectLst>
                  <a:outerShdw blurRad="38100" dist="38100" dir="2700000" algn="tl">
                    <a:srgbClr val="000000">
                      <a:alpha val="43137"/>
                    </a:srgbClr>
                  </a:outerShdw>
                </a:effectLst>
                <a:uLnTx/>
                <a:uFillTx/>
                <a:latin typeface="Tamil Bible" pitchFamily="2" charset="0"/>
              </a:rPr>
              <a:t>ahj;</a:t>
            </a:r>
            <a:r>
              <a:rPr kumimoji="0" lang="en" sz="2000" b="1" i="0" u="none" strike="noStrike" kern="1200" cap="none" spc="0" normalizeH="0" baseline="0" noProof="0" dirty="0">
                <a:ln>
                  <a:noFill/>
                </a:ln>
                <a:solidFill>
                  <a:srgbClr val="0099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24:5)</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en" sz="2000" b="1" i="0" u="none" strike="noStrike" kern="1200" cap="none" spc="0" normalizeH="0" baseline="0" noProof="0" dirty="0">
                <a:ln>
                  <a:noFill/>
                </a:ln>
                <a:solidFill>
                  <a:srgbClr val="E4D2F2"/>
                </a:solidFill>
                <a:effectLst>
                  <a:outerShdw blurRad="38100" dist="38100" dir="2700000" algn="tl">
                    <a:srgbClr val="000000">
                      <a:alpha val="43137"/>
                    </a:srgbClr>
                  </a:outerShdw>
                </a:effectLst>
                <a:uLnTx/>
                <a:uFillTx/>
                <a:latin typeface="Tamil Bible" pitchFamily="2" charset="0"/>
              </a:rPr>
              <a:t>,uj;jj;jpy; ghjp gypgPlj;jpy; njspf;fg;gl;lJ</a:t>
            </a:r>
            <a:r>
              <a:rPr kumimoji="0" lang="en" sz="2000" b="1" i="0" u="none" strike="noStrike" kern="1200" cap="none" spc="0" normalizeH="0" baseline="0" noProof="0" dirty="0">
                <a:ln>
                  <a:noFill/>
                </a:ln>
                <a:solidFill>
                  <a:srgbClr val="E4D2F2"/>
                </a:solidFill>
                <a:effectLst>
                  <a:outerShdw blurRad="38100" dist="38100" dir="2700000" algn="tl">
                    <a:srgbClr val="000000">
                      <a:alpha val="43137"/>
                    </a:srgbClr>
                  </a:outerShdw>
                </a:effectLst>
                <a:uLnTx/>
                <a:uFillTx/>
                <a:latin typeface="Aptos" panose="02110004020202020204"/>
                <a:ea typeface="+mn-ea"/>
                <a:cs typeface="+mn-cs"/>
              </a:rPr>
              <a:t> (</a:t>
            </a:r>
            <a:r>
              <a:rPr kumimoji="0" lang="en" sz="2000" b="1" i="0" u="none" strike="noStrike" kern="1200" cap="none" spc="0" normalizeH="0" baseline="0" noProof="0" dirty="0">
                <a:ln>
                  <a:noFill/>
                </a:ln>
                <a:solidFill>
                  <a:srgbClr val="E4D2F2"/>
                </a:solidFill>
                <a:effectLst>
                  <a:outerShdw blurRad="38100" dist="38100" dir="2700000" algn="tl">
                    <a:srgbClr val="000000">
                      <a:alpha val="43137"/>
                    </a:srgbClr>
                  </a:outerShdw>
                </a:effectLst>
                <a:uLnTx/>
                <a:uFillTx/>
                <a:latin typeface="Tamil Bible" pitchFamily="2" charset="0"/>
              </a:rPr>
              <a:t>ahj;</a:t>
            </a:r>
            <a:r>
              <a:rPr kumimoji="0" lang="en" sz="2000" b="1" i="0" u="none" strike="noStrike" kern="1200" cap="none" spc="0" normalizeH="0" baseline="0" noProof="0" dirty="0">
                <a:ln>
                  <a:noFill/>
                </a:ln>
                <a:solidFill>
                  <a:srgbClr val="E4D2F2"/>
                </a:solidFill>
                <a:effectLst>
                  <a:outerShdw blurRad="38100" dist="38100" dir="2700000" algn="tl">
                    <a:srgbClr val="000000">
                      <a:alpha val="43137"/>
                    </a:srgbClr>
                  </a:outerShdw>
                </a:effectLst>
                <a:uLnTx/>
                <a:uFillTx/>
                <a:latin typeface="Aptos" panose="02110004020202020204"/>
                <a:ea typeface="+mn-ea"/>
                <a:cs typeface="+mn-cs"/>
              </a:rPr>
              <a:t>. 24:6)</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en" sz="2000" b="1" i="0" u="none" strike="noStrike" kern="1200" cap="none" spc="0" normalizeH="0" baseline="0" noProof="0" dirty="0">
                <a:ln>
                  <a:noFill/>
                </a:ln>
                <a:solidFill>
                  <a:srgbClr val="E0FFC1"/>
                </a:solidFill>
                <a:effectLst>
                  <a:outerShdw blurRad="38100" dist="38100" dir="2700000" algn="tl">
                    <a:srgbClr val="000000">
                      <a:alpha val="43137"/>
                    </a:srgbClr>
                  </a:outerShdw>
                </a:effectLst>
                <a:uLnTx/>
                <a:uFillTx/>
                <a:latin typeface="Tamil Bible" pitchFamily="2" charset="0"/>
              </a:rPr>
              <a:t>cld;gbf;if kPz;Lk; thrpf;fg;gl;lJ</a:t>
            </a:r>
            <a:r>
              <a:rPr kumimoji="0" lang="en" sz="2000" b="1" i="0" u="none" strike="noStrike" kern="1200" cap="none" spc="0" normalizeH="0" baseline="0" noProof="0" dirty="0">
                <a:ln>
                  <a:noFill/>
                </a:ln>
                <a:solidFill>
                  <a:srgbClr val="E0FFC1"/>
                </a:solidFill>
                <a:effectLst>
                  <a:outerShdw blurRad="38100" dist="38100" dir="2700000" algn="tl">
                    <a:srgbClr val="000000">
                      <a:alpha val="43137"/>
                    </a:srgbClr>
                  </a:outerShdw>
                </a:effectLst>
                <a:uLnTx/>
                <a:uFillTx/>
                <a:latin typeface="Aptos" panose="02110004020202020204"/>
                <a:ea typeface="+mn-ea"/>
                <a:cs typeface="+mn-cs"/>
              </a:rPr>
              <a:t> (</a:t>
            </a:r>
            <a:r>
              <a:rPr kumimoji="0" lang="en" sz="2000" b="1" i="0" u="none" strike="noStrike" kern="1200" cap="none" spc="0" normalizeH="0" baseline="0" noProof="0" dirty="0">
                <a:ln>
                  <a:noFill/>
                </a:ln>
                <a:solidFill>
                  <a:srgbClr val="E0FFC1"/>
                </a:solidFill>
                <a:effectLst>
                  <a:outerShdw blurRad="38100" dist="38100" dir="2700000" algn="tl">
                    <a:srgbClr val="000000">
                      <a:alpha val="43137"/>
                    </a:srgbClr>
                  </a:outerShdw>
                </a:effectLst>
                <a:uLnTx/>
                <a:uFillTx/>
                <a:latin typeface="Tamil Bible" pitchFamily="2" charset="0"/>
              </a:rPr>
              <a:t>ahj;</a:t>
            </a:r>
            <a:r>
              <a:rPr kumimoji="0" lang="en" sz="2000" b="1" i="0" u="none" strike="noStrike" kern="1200" cap="none" spc="0" normalizeH="0" baseline="0" noProof="0" dirty="0">
                <a:ln>
                  <a:noFill/>
                </a:ln>
                <a:solidFill>
                  <a:srgbClr val="E0FFC1"/>
                </a:solidFill>
                <a:effectLst>
                  <a:outerShdw blurRad="38100" dist="38100" dir="2700000" algn="tl">
                    <a:srgbClr val="000000">
                      <a:alpha val="43137"/>
                    </a:srgbClr>
                  </a:outerShdw>
                </a:effectLst>
                <a:uLnTx/>
                <a:uFillTx/>
                <a:latin typeface="Aptos" panose="02110004020202020204"/>
                <a:ea typeface="+mn-ea"/>
                <a:cs typeface="+mn-cs"/>
              </a:rPr>
              <a:t>. 24:7</a:t>
            </a:r>
            <a:r>
              <a:rPr kumimoji="0" lang="en" sz="2000" b="1" i="0" u="none" strike="noStrike" kern="1200" cap="none" spc="0" normalizeH="0" baseline="0" noProof="0" dirty="0">
                <a:ln>
                  <a:noFill/>
                </a:ln>
                <a:solidFill>
                  <a:srgbClr val="E0FFC1"/>
                </a:solidFill>
                <a:effectLst>
                  <a:outerShdw blurRad="38100" dist="38100" dir="2700000" algn="tl">
                    <a:srgbClr val="000000">
                      <a:alpha val="43137"/>
                    </a:srgbClr>
                  </a:outerShdw>
                </a:effectLst>
                <a:uLnTx/>
                <a:uFillTx/>
                <a:latin typeface="Tamil Bible" pitchFamily="2" charset="0"/>
              </a:rPr>
              <a:t>K</a:t>
            </a:r>
            <a:r>
              <a:rPr kumimoji="0" lang="en" sz="2000" b="1" i="0" u="none" strike="noStrike" kern="1200" cap="none" spc="0" normalizeH="0" baseline="0" noProof="0" dirty="0">
                <a:ln>
                  <a:noFill/>
                </a:ln>
                <a:solidFill>
                  <a:srgbClr val="E0FFC1"/>
                </a:solidFill>
                <a:effectLst>
                  <a:outerShdw blurRad="38100" dist="38100" dir="2700000" algn="tl">
                    <a:srgbClr val="000000">
                      <a:alpha val="43137"/>
                    </a:srgbClr>
                  </a:outerShdw>
                </a:effectLst>
                <a:uLnTx/>
                <a:uFillTx/>
                <a:latin typeface="Aptos" panose="02110004020202020204"/>
                <a:ea typeface="+mn-ea"/>
                <a:cs typeface="+mn-cs"/>
              </a:rPr>
              <a:t>)</a:t>
            </a:r>
          </a:p>
          <a:p>
            <a:pPr marL="447675" lvl="0" indent="-447675">
              <a:buFont typeface="+mj-lt"/>
              <a:buAutoNum type="arabicPeriod"/>
              <a:defRPr/>
            </a:pPr>
            <a:r>
              <a:rPr lang="en-US" sz="2000" b="1" dirty="0">
                <a:solidFill>
                  <a:srgbClr val="FFBEAF"/>
                </a:solidFill>
                <a:effectLst>
                  <a:outerShdw blurRad="38100" dist="38100" dir="2700000" algn="tl">
                    <a:srgbClr val="000000">
                      <a:alpha val="43137"/>
                    </a:srgbClr>
                  </a:outerShdw>
                </a:effectLst>
                <a:latin typeface="Tamil Bible" pitchFamily="2" charset="0"/>
              </a:rPr>
              <a:t>[</a:t>
            </a:r>
            <a:r>
              <a:rPr lang="en-US" sz="2000" b="1" dirty="0" err="1">
                <a:solidFill>
                  <a:srgbClr val="FFBEAF"/>
                </a:solidFill>
                <a:effectLst>
                  <a:outerShdw blurRad="38100" dist="38100" dir="2700000" algn="tl">
                    <a:srgbClr val="000000">
                      <a:alpha val="43137"/>
                    </a:srgbClr>
                  </a:outerShdw>
                </a:effectLst>
                <a:latin typeface="Tamil Bible" pitchFamily="2" charset="0"/>
              </a:rPr>
              <a:t>dq;fs</a:t>
            </a:r>
            <a:r>
              <a:rPr lang="en-US" sz="2000" b="1" dirty="0">
                <a:solidFill>
                  <a:srgbClr val="FFBEAF"/>
                </a:solidFill>
                <a:effectLst>
                  <a:outerShdw blurRad="38100" dist="38100" dir="2700000" algn="tl">
                    <a:srgbClr val="000000">
                      <a:alpha val="43137"/>
                    </a:srgbClr>
                  </a:outerShdw>
                </a:effectLst>
                <a:latin typeface="Tamil Bible" pitchFamily="2" charset="0"/>
              </a:rPr>
              <a:t>; </a:t>
            </a:r>
            <a:r>
              <a:rPr lang="en-US" sz="2000" b="1" dirty="0" err="1">
                <a:solidFill>
                  <a:srgbClr val="FFBEAF"/>
                </a:solidFill>
                <a:effectLst>
                  <a:outerShdw blurRad="38100" dist="38100" dir="2700000" algn="tl">
                    <a:srgbClr val="000000">
                      <a:alpha val="43137"/>
                    </a:srgbClr>
                  </a:outerShdw>
                </a:effectLst>
                <a:latin typeface="Tamil Bible" pitchFamily="2" charset="0"/>
              </a:rPr>
              <a:t>kPz;Lk</a:t>
            </a:r>
            <a:r>
              <a:rPr lang="en-US" sz="2000" b="1" dirty="0">
                <a:solidFill>
                  <a:srgbClr val="FFBEAF"/>
                </a:solidFill>
                <a:effectLst>
                  <a:outerShdw blurRad="38100" dist="38100" dir="2700000" algn="tl">
                    <a:srgbClr val="000000">
                      <a:alpha val="43137"/>
                    </a:srgbClr>
                  </a:outerShdw>
                </a:effectLst>
                <a:latin typeface="Tamil Bible" pitchFamily="2" charset="0"/>
              </a:rPr>
              <a:t>; </a:t>
            </a:r>
            <a:r>
              <a:rPr lang="en-US" sz="2000" b="1" dirty="0" err="1">
                <a:solidFill>
                  <a:srgbClr val="FFBEAF"/>
                </a:solidFill>
                <a:effectLst>
                  <a:outerShdw blurRad="38100" dist="38100" dir="2700000" algn="tl">
                    <a:srgbClr val="000000">
                      <a:alpha val="43137"/>
                    </a:srgbClr>
                  </a:outerShdw>
                </a:effectLst>
                <a:latin typeface="Tamil Bible" pitchFamily="2" charset="0"/>
              </a:rPr>
              <a:t>rhjfkhf</a:t>
            </a:r>
            <a:r>
              <a:rPr lang="en-US" sz="2000" b="1" dirty="0">
                <a:solidFill>
                  <a:srgbClr val="FFBEAF"/>
                </a:solidFill>
                <a:effectLst>
                  <a:outerShdw blurRad="38100" dist="38100" dir="2700000" algn="tl">
                    <a:srgbClr val="000000">
                      <a:alpha val="43137"/>
                    </a:srgbClr>
                  </a:outerShdw>
                </a:effectLst>
                <a:latin typeface="Tamil Bible" pitchFamily="2" charset="0"/>
              </a:rPr>
              <a:t> </a:t>
            </a:r>
            <a:r>
              <a:rPr lang="en-US" sz="2000" b="1" dirty="0" err="1">
                <a:solidFill>
                  <a:srgbClr val="FFBEAF"/>
                </a:solidFill>
                <a:effectLst>
                  <a:outerShdw blurRad="38100" dist="38100" dir="2700000" algn="tl">
                    <a:srgbClr val="000000">
                      <a:alpha val="43137"/>
                    </a:srgbClr>
                  </a:outerShdw>
                </a:effectLst>
                <a:latin typeface="Tamil Bible" pitchFamily="2" charset="0"/>
              </a:rPr>
              <a:t>gjpyspj;jdu</a:t>
            </a:r>
            <a:r>
              <a:rPr lang="en-US" sz="2000" b="1" dirty="0">
                <a:solidFill>
                  <a:srgbClr val="FFBEAF"/>
                </a:solidFill>
                <a:effectLst>
                  <a:outerShdw blurRad="38100" dist="38100" dir="2700000" algn="tl">
                    <a:srgbClr val="000000">
                      <a:alpha val="43137"/>
                    </a:srgbClr>
                  </a:outerShdw>
                </a:effectLst>
                <a:latin typeface="Tamil Bible" pitchFamily="2" charset="0"/>
              </a:rPr>
              <a:t>;</a:t>
            </a:r>
            <a:r>
              <a:rPr kumimoji="0" lang="en" sz="2000" b="1" i="0" u="none" strike="noStrike" kern="1200" cap="none" spc="0" normalizeH="0" baseline="0" noProof="0" dirty="0">
                <a:ln>
                  <a:noFill/>
                </a:ln>
                <a:solidFill>
                  <a:srgbClr val="FFBEAF"/>
                </a:solidFill>
                <a:effectLst>
                  <a:outerShdw blurRad="38100" dist="38100" dir="2700000" algn="tl">
                    <a:srgbClr val="000000">
                      <a:alpha val="43137"/>
                    </a:srgbClr>
                  </a:outerShdw>
                </a:effectLst>
                <a:uLnTx/>
                <a:uFillTx/>
                <a:latin typeface="Aptos" panose="02110004020202020204"/>
                <a:ea typeface="+mn-ea"/>
                <a:cs typeface="+mn-cs"/>
              </a:rPr>
              <a:t> (</a:t>
            </a:r>
            <a:r>
              <a:rPr kumimoji="0" lang="en" sz="2000" b="1" i="0" u="none" strike="noStrike" kern="1200" cap="none" spc="0" normalizeH="0" baseline="0" noProof="0" dirty="0">
                <a:ln>
                  <a:noFill/>
                </a:ln>
                <a:solidFill>
                  <a:srgbClr val="FFBEAF"/>
                </a:solidFill>
                <a:effectLst>
                  <a:outerShdw blurRad="38100" dist="38100" dir="2700000" algn="tl">
                    <a:srgbClr val="000000">
                      <a:alpha val="43137"/>
                    </a:srgbClr>
                  </a:outerShdw>
                </a:effectLst>
                <a:uLnTx/>
                <a:uFillTx/>
                <a:latin typeface="Tamil Bible" pitchFamily="2" charset="0"/>
              </a:rPr>
              <a:t>ahj;</a:t>
            </a:r>
            <a:r>
              <a:rPr kumimoji="0" lang="en" sz="2000" b="1" i="0" u="none" strike="noStrike" kern="1200" cap="none" spc="0" normalizeH="0" baseline="0" noProof="0" dirty="0">
                <a:ln>
                  <a:noFill/>
                </a:ln>
                <a:solidFill>
                  <a:srgbClr val="FFBEAF"/>
                </a:solidFill>
                <a:effectLst>
                  <a:outerShdw blurRad="38100" dist="38100" dir="2700000" algn="tl">
                    <a:srgbClr val="000000">
                      <a:alpha val="43137"/>
                    </a:srgbClr>
                  </a:outerShdw>
                </a:effectLst>
                <a:uLnTx/>
                <a:uFillTx/>
                <a:latin typeface="Aptos" panose="02110004020202020204"/>
                <a:ea typeface="+mn-ea"/>
                <a:cs typeface="+mn-cs"/>
              </a:rPr>
              <a:t>. 24:7</a:t>
            </a:r>
            <a:r>
              <a:rPr kumimoji="0" lang="en" sz="2000" b="1" i="0" u="none" strike="noStrike" kern="1200" cap="none" spc="0" normalizeH="0" baseline="0" noProof="0" dirty="0">
                <a:ln>
                  <a:noFill/>
                </a:ln>
                <a:solidFill>
                  <a:srgbClr val="FFBEAF"/>
                </a:solidFill>
                <a:effectLst>
                  <a:outerShdw blurRad="38100" dist="38100" dir="2700000" algn="tl">
                    <a:srgbClr val="000000">
                      <a:alpha val="43137"/>
                    </a:srgbClr>
                  </a:outerShdw>
                </a:effectLst>
                <a:uLnTx/>
                <a:uFillTx/>
                <a:latin typeface="Tamil Bible" pitchFamily="2" charset="0"/>
              </a:rPr>
              <a:t>gp</a:t>
            </a:r>
            <a:r>
              <a:rPr kumimoji="0" lang="en" sz="2000" b="1" i="0" u="none" strike="noStrike" kern="1200" cap="none" spc="0" normalizeH="0" baseline="0" noProof="0" dirty="0">
                <a:ln>
                  <a:noFill/>
                </a:ln>
                <a:solidFill>
                  <a:srgbClr val="FFBEAF"/>
                </a:solidFill>
                <a:effectLst>
                  <a:outerShdw blurRad="38100" dist="38100" dir="2700000" algn="tl">
                    <a:srgbClr val="000000">
                      <a:alpha val="43137"/>
                    </a:srgbClr>
                  </a:outerShdw>
                </a:effectLst>
                <a:uLnTx/>
                <a:uFillTx/>
                <a:latin typeface="Aptos" panose="02110004020202020204"/>
                <a:ea typeface="+mn-ea"/>
                <a:cs typeface="+mn-cs"/>
              </a:rPr>
              <a:t>)</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en" sz="2000" b="1" i="0" u="none" strike="noStrike" kern="1200" cap="none" spc="0" normalizeH="0" baseline="0" noProof="0" dirty="0">
                <a:ln>
                  <a:noFill/>
                </a:ln>
                <a:solidFill>
                  <a:srgbClr val="BDD3FF"/>
                </a:solidFill>
                <a:effectLst>
                  <a:outerShdw blurRad="38100" dist="38100" dir="2700000" algn="tl">
                    <a:srgbClr val="000000">
                      <a:alpha val="43137"/>
                    </a:srgbClr>
                  </a:outerShdw>
                </a:effectLst>
                <a:uLnTx/>
                <a:uFillTx/>
                <a:latin typeface="Tamil Bible" pitchFamily="2" charset="0"/>
              </a:rPr>
              <a:t>kw;nwhU ghjp ,uj;jk; [dq;fs; kPJ njspf;fg;gl;lJ</a:t>
            </a:r>
            <a:r>
              <a:rPr kumimoji="0" lang="en" sz="2000" b="1" i="0" u="none" strike="noStrike" kern="1200" cap="none" spc="0" normalizeH="0" baseline="0" noProof="0" dirty="0">
                <a:ln>
                  <a:noFill/>
                </a:ln>
                <a:solidFill>
                  <a:srgbClr val="BDD3FF"/>
                </a:solidFill>
                <a:effectLst>
                  <a:outerShdw blurRad="38100" dist="38100" dir="2700000" algn="tl">
                    <a:srgbClr val="000000">
                      <a:alpha val="43137"/>
                    </a:srgbClr>
                  </a:outerShdw>
                </a:effectLst>
                <a:uLnTx/>
                <a:uFillTx/>
                <a:latin typeface="Aptos" panose="02110004020202020204"/>
                <a:ea typeface="+mn-ea"/>
                <a:cs typeface="+mn-cs"/>
              </a:rPr>
              <a:t> (</a:t>
            </a:r>
            <a:r>
              <a:rPr kumimoji="0" lang="en" sz="2000" b="1" i="0" u="none" strike="noStrike" kern="1200" cap="none" spc="0" normalizeH="0" baseline="0" noProof="0" dirty="0">
                <a:ln>
                  <a:noFill/>
                </a:ln>
                <a:solidFill>
                  <a:srgbClr val="BDD3FF"/>
                </a:solidFill>
                <a:effectLst>
                  <a:outerShdw blurRad="38100" dist="38100" dir="2700000" algn="tl">
                    <a:srgbClr val="000000">
                      <a:alpha val="43137"/>
                    </a:srgbClr>
                  </a:outerShdw>
                </a:effectLst>
                <a:uLnTx/>
                <a:uFillTx/>
                <a:latin typeface="Tamil Bible" pitchFamily="2" charset="0"/>
              </a:rPr>
              <a:t>ahj;</a:t>
            </a:r>
            <a:r>
              <a:rPr kumimoji="0" lang="en" sz="2000" b="1" i="0" u="none" strike="noStrike" kern="1200" cap="none" spc="0" normalizeH="0" baseline="0" noProof="0" dirty="0">
                <a:ln>
                  <a:noFill/>
                </a:ln>
                <a:solidFill>
                  <a:srgbClr val="BDD3FF"/>
                </a:solidFill>
                <a:effectLst>
                  <a:outerShdw blurRad="38100" dist="38100" dir="2700000" algn="tl">
                    <a:srgbClr val="000000">
                      <a:alpha val="43137"/>
                    </a:srgbClr>
                  </a:outerShdw>
                </a:effectLst>
                <a:uLnTx/>
                <a:uFillTx/>
                <a:latin typeface="Aptos" panose="02110004020202020204"/>
                <a:ea typeface="+mn-ea"/>
                <a:cs typeface="+mn-cs"/>
              </a:rPr>
              <a:t>. 24:8</a:t>
            </a:r>
            <a:r>
              <a:rPr kumimoji="0" lang="en" sz="2000" b="1" i="0" u="none" strike="noStrike" kern="1200" cap="none" spc="0" normalizeH="0" baseline="0" noProof="0" dirty="0">
                <a:ln>
                  <a:noFill/>
                </a:ln>
                <a:solidFill>
                  <a:srgbClr val="BDD3FF"/>
                </a:solidFill>
                <a:effectLst>
                  <a:outerShdw blurRad="38100" dist="38100" dir="2700000" algn="tl">
                    <a:srgbClr val="000000">
                      <a:alpha val="43137"/>
                    </a:srgbClr>
                  </a:outerShdw>
                </a:effectLst>
                <a:uLnTx/>
                <a:uFillTx/>
                <a:latin typeface="Tamil Bible" pitchFamily="2" charset="0"/>
              </a:rPr>
              <a:t>K</a:t>
            </a:r>
            <a:r>
              <a:rPr kumimoji="0" lang="en" sz="2000" b="1" i="0" u="none" strike="noStrike" kern="1200" cap="none" spc="0" normalizeH="0" baseline="0" noProof="0" dirty="0">
                <a:ln>
                  <a:noFill/>
                </a:ln>
                <a:solidFill>
                  <a:srgbClr val="BDD3FF"/>
                </a:solidFill>
                <a:effectLst>
                  <a:outerShdw blurRad="38100" dist="38100" dir="2700000" algn="tl">
                    <a:srgbClr val="000000">
                      <a:alpha val="43137"/>
                    </a:srgbClr>
                  </a:outerShdw>
                </a:effectLst>
                <a:uLnTx/>
                <a:uFillTx/>
                <a:latin typeface="Aptos" panose="02110004020202020204"/>
                <a:ea typeface="+mn-ea"/>
                <a:cs typeface="+mn-cs"/>
              </a:rPr>
              <a:t>)</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en" sz="2000" b="1" i="0" u="none" strike="noStrike" kern="1200" cap="none" spc="0" normalizeH="0" baseline="0" noProof="0" dirty="0">
                <a:ln>
                  <a:noFill/>
                </a:ln>
                <a:solidFill>
                  <a:srgbClr val="FFDDAB"/>
                </a:solidFill>
                <a:effectLst>
                  <a:outerShdw blurRad="38100" dist="38100" dir="2700000" algn="tl">
                    <a:srgbClr val="000000">
                      <a:alpha val="43137"/>
                    </a:srgbClr>
                  </a:outerShdw>
                </a:effectLst>
                <a:uLnTx/>
                <a:uFillTx/>
                <a:latin typeface="Tamil Bible" pitchFamily="2" charset="0"/>
              </a:rPr>
              <a:t>mij NkhNr</a:t>
            </a:r>
            <a:r>
              <a:rPr kumimoji="0" lang="en" sz="2000" b="1" i="0" u="none" strike="noStrike" kern="1200" cap="none" spc="0" normalizeH="0" baseline="0" noProof="0" dirty="0">
                <a:ln>
                  <a:noFill/>
                </a:ln>
                <a:solidFill>
                  <a:srgbClr val="FFDDAB"/>
                </a:solidFill>
                <a:effectLst>
                  <a:outerShdw blurRad="38100" dist="38100" dir="2700000" algn="tl">
                    <a:srgbClr val="000000">
                      <a:alpha val="43137"/>
                    </a:srgbClr>
                  </a:outerShdw>
                </a:effectLst>
                <a:uLnTx/>
                <a:uFillTx/>
                <a:latin typeface="Aptos" panose="02110004020202020204"/>
                <a:ea typeface="+mn-ea"/>
                <a:cs typeface="+mn-cs"/>
              </a:rPr>
              <a:t> “</a:t>
            </a:r>
            <a:r>
              <a:rPr kumimoji="0" lang="en" sz="2000" b="1" i="0" u="none" strike="noStrike" kern="1200" cap="none" spc="0" normalizeH="0" baseline="0" noProof="0" dirty="0">
                <a:ln>
                  <a:noFill/>
                </a:ln>
                <a:solidFill>
                  <a:srgbClr val="FFDDAB"/>
                </a:solidFill>
                <a:effectLst>
                  <a:outerShdw blurRad="38100" dist="38100" dir="2700000" algn="tl">
                    <a:srgbClr val="000000">
                      <a:alpha val="43137"/>
                    </a:srgbClr>
                  </a:outerShdw>
                </a:effectLst>
                <a:uLnTx/>
                <a:uFillTx/>
                <a:latin typeface="Tamil Bible" pitchFamily="2" charset="0"/>
              </a:rPr>
              <a:t>cld;gbf;ifapd; ,uj;jkhf</a:t>
            </a:r>
            <a:r>
              <a:rPr kumimoji="0" lang="en" sz="2000" b="1" i="0" u="none" strike="noStrike" kern="1200" cap="none" spc="0" normalizeH="0" baseline="0" noProof="0" dirty="0">
                <a:ln>
                  <a:noFill/>
                </a:ln>
                <a:solidFill>
                  <a:srgbClr val="FFDDAB"/>
                </a:solidFill>
                <a:effectLst>
                  <a:outerShdw blurRad="38100" dist="38100" dir="2700000" algn="tl">
                    <a:srgbClr val="000000">
                      <a:alpha val="43137"/>
                    </a:srgbClr>
                  </a:outerShdw>
                </a:effectLst>
                <a:uLnTx/>
                <a:uFillTx/>
                <a:latin typeface="Aptos" panose="02110004020202020204"/>
                <a:ea typeface="+mn-ea"/>
                <a:cs typeface="+mn-cs"/>
              </a:rPr>
              <a:t>”</a:t>
            </a:r>
            <a:r>
              <a:rPr kumimoji="0" lang="en" sz="2000" b="1" i="0" u="none" strike="noStrike" kern="1200" cap="none" spc="0" normalizeH="0" baseline="0" noProof="0" dirty="0">
                <a:ln>
                  <a:noFill/>
                </a:ln>
                <a:solidFill>
                  <a:srgbClr val="FFDDAB"/>
                </a:solidFill>
                <a:effectLst>
                  <a:outerShdw blurRad="38100" dist="38100" dir="2700000" algn="tl">
                    <a:srgbClr val="000000">
                      <a:alpha val="43137"/>
                    </a:srgbClr>
                  </a:outerShdw>
                </a:effectLst>
                <a:uLnTx/>
                <a:uFillTx/>
                <a:latin typeface="Tamil Bible" pitchFamily="2" charset="0"/>
              </a:rPr>
              <a:t> mwptpj;jhu;</a:t>
            </a:r>
            <a:r>
              <a:rPr kumimoji="0" lang="en" sz="2000" b="1" i="0" u="none" strike="noStrike" kern="1200" cap="none" spc="0" normalizeH="0" baseline="0" noProof="0" dirty="0">
                <a:ln>
                  <a:noFill/>
                </a:ln>
                <a:solidFill>
                  <a:srgbClr val="FFDDAB"/>
                </a:solidFill>
                <a:effectLst>
                  <a:outerShdw blurRad="38100" dist="38100" dir="2700000" algn="tl">
                    <a:srgbClr val="000000">
                      <a:alpha val="43137"/>
                    </a:srgbClr>
                  </a:outerShdw>
                </a:effectLst>
                <a:uLnTx/>
                <a:uFillTx/>
                <a:latin typeface="Aptos" panose="02110004020202020204"/>
                <a:ea typeface="+mn-ea"/>
                <a:cs typeface="+mn-cs"/>
              </a:rPr>
              <a:t> (</a:t>
            </a:r>
            <a:r>
              <a:rPr kumimoji="0" lang="en" sz="2000" b="1" i="0" u="none" strike="noStrike" kern="1200" cap="none" spc="0" normalizeH="0" baseline="0" noProof="0" dirty="0">
                <a:ln>
                  <a:noFill/>
                </a:ln>
                <a:solidFill>
                  <a:srgbClr val="FFDDAB"/>
                </a:solidFill>
                <a:effectLst>
                  <a:outerShdw blurRad="38100" dist="38100" dir="2700000" algn="tl">
                    <a:srgbClr val="000000">
                      <a:alpha val="43137"/>
                    </a:srgbClr>
                  </a:outerShdw>
                </a:effectLst>
                <a:uLnTx/>
                <a:uFillTx/>
                <a:latin typeface="Tamil Bible" pitchFamily="2" charset="0"/>
              </a:rPr>
              <a:t>ahj;</a:t>
            </a:r>
            <a:r>
              <a:rPr kumimoji="0" lang="en" sz="2000" b="1" i="0" u="none" strike="noStrike" kern="1200" cap="none" spc="0" normalizeH="0" baseline="0" noProof="0" dirty="0">
                <a:ln>
                  <a:noFill/>
                </a:ln>
                <a:solidFill>
                  <a:srgbClr val="FFDDAB"/>
                </a:solidFill>
                <a:effectLst>
                  <a:outerShdw blurRad="38100" dist="38100" dir="2700000" algn="tl">
                    <a:srgbClr val="000000">
                      <a:alpha val="43137"/>
                    </a:srgbClr>
                  </a:outerShdw>
                </a:effectLst>
                <a:uLnTx/>
                <a:uFillTx/>
                <a:latin typeface="Aptos" panose="02110004020202020204"/>
                <a:ea typeface="+mn-ea"/>
                <a:cs typeface="+mn-cs"/>
              </a:rPr>
              <a:t>. 24:8</a:t>
            </a:r>
            <a:r>
              <a:rPr kumimoji="0" lang="en" sz="2000" b="1" i="0" u="none" strike="noStrike" kern="1200" cap="none" spc="0" normalizeH="0" baseline="0" noProof="0" dirty="0">
                <a:ln>
                  <a:noFill/>
                </a:ln>
                <a:solidFill>
                  <a:srgbClr val="FFDDAB"/>
                </a:solidFill>
                <a:effectLst>
                  <a:outerShdw blurRad="38100" dist="38100" dir="2700000" algn="tl">
                    <a:srgbClr val="000000">
                      <a:alpha val="43137"/>
                    </a:srgbClr>
                  </a:outerShdw>
                </a:effectLst>
                <a:uLnTx/>
                <a:uFillTx/>
                <a:latin typeface="Tamil Bible" pitchFamily="2" charset="0"/>
              </a:rPr>
              <a:t>gp</a:t>
            </a:r>
            <a:r>
              <a:rPr kumimoji="0" lang="en" sz="2000" b="1" i="0" u="none" strike="noStrike" kern="1200" cap="none" spc="0" normalizeH="0" baseline="0" noProof="0" dirty="0">
                <a:ln>
                  <a:noFill/>
                </a:ln>
                <a:solidFill>
                  <a:srgbClr val="FFDDAB"/>
                </a:solidFill>
                <a:effectLst>
                  <a:outerShdw blurRad="38100" dist="38100" dir="2700000" algn="tl">
                    <a:srgbClr val="000000">
                      <a:alpha val="43137"/>
                    </a:srgbClr>
                  </a:outerShdw>
                </a:effectLst>
                <a:uLnTx/>
                <a:uFillTx/>
                <a:latin typeface="Aptos" panose="02110004020202020204"/>
                <a:ea typeface="+mn-ea"/>
                <a:cs typeface="+mn-cs"/>
              </a:rPr>
              <a:t>; </a:t>
            </a:r>
            <a:r>
              <a:rPr kumimoji="0" lang="en" sz="2000" b="1" i="0" u="none" strike="noStrike" kern="1200" cap="none" spc="0" normalizeH="0" baseline="0" noProof="0" dirty="0">
                <a:ln>
                  <a:noFill/>
                </a:ln>
                <a:solidFill>
                  <a:srgbClr val="FFDDAB"/>
                </a:solidFill>
                <a:effectLst>
                  <a:outerShdw blurRad="38100" dist="38100" dir="2700000" algn="tl">
                    <a:srgbClr val="000000">
                      <a:alpha val="43137"/>
                    </a:srgbClr>
                  </a:outerShdw>
                </a:effectLst>
                <a:uLnTx/>
                <a:uFillTx/>
                <a:latin typeface="Tamil Bible" pitchFamily="2" charset="0"/>
              </a:rPr>
              <a:t>kj;</a:t>
            </a:r>
            <a:r>
              <a:rPr kumimoji="0" lang="en" sz="2000" b="1" i="0" u="none" strike="noStrike" kern="1200" cap="none" spc="0" normalizeH="0" baseline="0" noProof="0" dirty="0">
                <a:ln>
                  <a:noFill/>
                </a:ln>
                <a:solidFill>
                  <a:srgbClr val="FFDDAB"/>
                </a:solidFill>
                <a:effectLst>
                  <a:outerShdw blurRad="38100" dist="38100" dir="2700000" algn="tl">
                    <a:srgbClr val="000000">
                      <a:alpha val="43137"/>
                    </a:srgbClr>
                  </a:outerShdw>
                </a:effectLst>
                <a:uLnTx/>
                <a:uFillTx/>
                <a:latin typeface="Aptos" panose="02110004020202020204"/>
                <a:ea typeface="+mn-ea"/>
                <a:cs typeface="+mn-cs"/>
              </a:rPr>
              <a:t>. 26:28)</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en" sz="2000" b="1"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Tamil Bible" pitchFamily="2" charset="0"/>
              </a:rPr>
              <a:t>cld;gbf;ifia cWjpg;gLj;j xU tpUe;J eilngw;wJ</a:t>
            </a:r>
            <a:r>
              <a:rPr kumimoji="0" lang="en" sz="2000" b="1"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Aptos" panose="02110004020202020204"/>
                <a:ea typeface="+mn-ea"/>
                <a:cs typeface="+mn-cs"/>
              </a:rPr>
              <a:t> (</a:t>
            </a:r>
            <a:r>
              <a:rPr kumimoji="0" lang="en" sz="2000" b="1"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Tamil Bible" pitchFamily="2" charset="0"/>
              </a:rPr>
              <a:t>ahj;</a:t>
            </a:r>
            <a:r>
              <a:rPr kumimoji="0" lang="en" sz="2000" b="1"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Aptos" panose="02110004020202020204"/>
                <a:ea typeface="+mn-ea"/>
                <a:cs typeface="+mn-cs"/>
              </a:rPr>
              <a:t>. 24:9-11)</a:t>
            </a:r>
          </a:p>
        </p:txBody>
      </p:sp>
    </p:spTree>
    <p:extLst>
      <p:ext uri="{BB962C8B-B14F-4D97-AF65-F5344CB8AC3E}">
        <p14:creationId xmlns:p14="http://schemas.microsoft.com/office/powerpoint/2010/main" val="411826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 calcmode="lin" valueType="num">
                                      <p:cBhvr>
                                        <p:cTn id="35" dur="500" fill="hold"/>
                                        <p:tgtEl>
                                          <p:spTgt spid="13"/>
                                        </p:tgtEl>
                                        <p:attrNameLst>
                                          <p:attrName>style.rotation</p:attrName>
                                        </p:attrNameLst>
                                      </p:cBhvr>
                                      <p:tavLst>
                                        <p:tav tm="0">
                                          <p:val>
                                            <p:fltVal val="360"/>
                                          </p:val>
                                        </p:tav>
                                        <p:tav tm="100000">
                                          <p:val>
                                            <p:fltVal val="0"/>
                                          </p:val>
                                        </p:tav>
                                      </p:tavLst>
                                    </p:anim>
                                    <p:animEffect transition="in" filter="fade">
                                      <p:cBhvr>
                                        <p:cTn id="36" dur="500"/>
                                        <p:tgtEl>
                                          <p:spTgt spid="13"/>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wipe(left)">
                                      <p:cBhvr>
                                        <p:cTn id="40" dur="500"/>
                                        <p:tgtEl>
                                          <p:spTgt spid="7">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7">
                                            <p:txEl>
                                              <p:pRg st="1" end="1"/>
                                            </p:txEl>
                                          </p:spTgt>
                                        </p:tgtEl>
                                        <p:attrNameLst>
                                          <p:attrName>style.visibility</p:attrName>
                                        </p:attrNameLst>
                                      </p:cBhvr>
                                      <p:to>
                                        <p:strVal val="visible"/>
                                      </p:to>
                                    </p:set>
                                    <p:animEffect transition="in" filter="wipe(left)">
                                      <p:cBhvr>
                                        <p:cTn id="45" dur="500"/>
                                        <p:tgtEl>
                                          <p:spTgt spid="7">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7">
                                            <p:txEl>
                                              <p:pRg st="2" end="2"/>
                                            </p:txEl>
                                          </p:spTgt>
                                        </p:tgtEl>
                                        <p:attrNameLst>
                                          <p:attrName>style.visibility</p:attrName>
                                        </p:attrNameLst>
                                      </p:cBhvr>
                                      <p:to>
                                        <p:strVal val="visible"/>
                                      </p:to>
                                    </p:set>
                                    <p:animEffect transition="in" filter="wipe(left)">
                                      <p:cBhvr>
                                        <p:cTn id="50" dur="500"/>
                                        <p:tgtEl>
                                          <p:spTgt spid="7">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7">
                                            <p:txEl>
                                              <p:pRg st="3" end="3"/>
                                            </p:txEl>
                                          </p:spTgt>
                                        </p:tgtEl>
                                        <p:attrNameLst>
                                          <p:attrName>style.visibility</p:attrName>
                                        </p:attrNameLst>
                                      </p:cBhvr>
                                      <p:to>
                                        <p:strVal val="visible"/>
                                      </p:to>
                                    </p:set>
                                    <p:animEffect transition="in" filter="wipe(left)">
                                      <p:cBhvr>
                                        <p:cTn id="55" dur="500"/>
                                        <p:tgtEl>
                                          <p:spTgt spid="7">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7">
                                            <p:txEl>
                                              <p:pRg st="4" end="4"/>
                                            </p:txEl>
                                          </p:spTgt>
                                        </p:tgtEl>
                                        <p:attrNameLst>
                                          <p:attrName>style.visibility</p:attrName>
                                        </p:attrNameLst>
                                      </p:cBhvr>
                                      <p:to>
                                        <p:strVal val="visible"/>
                                      </p:to>
                                    </p:set>
                                    <p:animEffect transition="in" filter="wipe(left)">
                                      <p:cBhvr>
                                        <p:cTn id="60" dur="500"/>
                                        <p:tgtEl>
                                          <p:spTgt spid="7">
                                            <p:txEl>
                                              <p:pRg st="4" end="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49" presetClass="entr" presetSubtype="0" decel="100000" fill="hold" nodeType="click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p:cTn id="65" dur="500" fill="hold"/>
                                        <p:tgtEl>
                                          <p:spTgt spid="9"/>
                                        </p:tgtEl>
                                        <p:attrNameLst>
                                          <p:attrName>ppt_w</p:attrName>
                                        </p:attrNameLst>
                                      </p:cBhvr>
                                      <p:tavLst>
                                        <p:tav tm="0">
                                          <p:val>
                                            <p:fltVal val="0"/>
                                          </p:val>
                                        </p:tav>
                                        <p:tav tm="100000">
                                          <p:val>
                                            <p:strVal val="#ppt_w"/>
                                          </p:val>
                                        </p:tav>
                                      </p:tavLst>
                                    </p:anim>
                                    <p:anim calcmode="lin" valueType="num">
                                      <p:cBhvr>
                                        <p:cTn id="66" dur="500" fill="hold"/>
                                        <p:tgtEl>
                                          <p:spTgt spid="9"/>
                                        </p:tgtEl>
                                        <p:attrNameLst>
                                          <p:attrName>ppt_h</p:attrName>
                                        </p:attrNameLst>
                                      </p:cBhvr>
                                      <p:tavLst>
                                        <p:tav tm="0">
                                          <p:val>
                                            <p:fltVal val="0"/>
                                          </p:val>
                                        </p:tav>
                                        <p:tav tm="100000">
                                          <p:val>
                                            <p:strVal val="#ppt_h"/>
                                          </p:val>
                                        </p:tav>
                                      </p:tavLst>
                                    </p:anim>
                                    <p:anim calcmode="lin" valueType="num">
                                      <p:cBhvr>
                                        <p:cTn id="67" dur="500" fill="hold"/>
                                        <p:tgtEl>
                                          <p:spTgt spid="9"/>
                                        </p:tgtEl>
                                        <p:attrNameLst>
                                          <p:attrName>style.rotation</p:attrName>
                                        </p:attrNameLst>
                                      </p:cBhvr>
                                      <p:tavLst>
                                        <p:tav tm="0">
                                          <p:val>
                                            <p:fltVal val="360"/>
                                          </p:val>
                                        </p:tav>
                                        <p:tav tm="100000">
                                          <p:val>
                                            <p:fltVal val="0"/>
                                          </p:val>
                                        </p:tav>
                                      </p:tavLst>
                                    </p:anim>
                                    <p:animEffect transition="in" filter="fade">
                                      <p:cBhvr>
                                        <p:cTn id="68" dur="500"/>
                                        <p:tgtEl>
                                          <p:spTgt spid="9"/>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7">
                                            <p:txEl>
                                              <p:pRg st="5" end="5"/>
                                            </p:txEl>
                                          </p:spTgt>
                                        </p:tgtEl>
                                        <p:attrNameLst>
                                          <p:attrName>style.visibility</p:attrName>
                                        </p:attrNameLst>
                                      </p:cBhvr>
                                      <p:to>
                                        <p:strVal val="visible"/>
                                      </p:to>
                                    </p:set>
                                    <p:animEffect transition="in" filter="wipe(left)">
                                      <p:cBhvr>
                                        <p:cTn id="72" dur="500"/>
                                        <p:tgtEl>
                                          <p:spTgt spid="7">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7">
                                            <p:txEl>
                                              <p:pRg st="6" end="6"/>
                                            </p:txEl>
                                          </p:spTgt>
                                        </p:tgtEl>
                                        <p:attrNameLst>
                                          <p:attrName>style.visibility</p:attrName>
                                        </p:attrNameLst>
                                      </p:cBhvr>
                                      <p:to>
                                        <p:strVal val="visible"/>
                                      </p:to>
                                    </p:set>
                                    <p:animEffect transition="in" filter="wipe(left)">
                                      <p:cBhvr>
                                        <p:cTn id="77" dur="500"/>
                                        <p:tgtEl>
                                          <p:spTgt spid="7">
                                            <p:txEl>
                                              <p:pRg st="6" end="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7">
                                            <p:txEl>
                                              <p:pRg st="7" end="7"/>
                                            </p:txEl>
                                          </p:spTgt>
                                        </p:tgtEl>
                                        <p:attrNameLst>
                                          <p:attrName>style.visibility</p:attrName>
                                        </p:attrNameLst>
                                      </p:cBhvr>
                                      <p:to>
                                        <p:strVal val="visible"/>
                                      </p:to>
                                    </p:set>
                                    <p:animEffect transition="in" filter="wipe(left)">
                                      <p:cBhvr>
                                        <p:cTn id="82" dur="500"/>
                                        <p:tgtEl>
                                          <p:spTgt spid="7">
                                            <p:txEl>
                                              <p:pRg st="7" end="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7">
                                            <p:txEl>
                                              <p:pRg st="8" end="8"/>
                                            </p:txEl>
                                          </p:spTgt>
                                        </p:tgtEl>
                                        <p:attrNameLst>
                                          <p:attrName>style.visibility</p:attrName>
                                        </p:attrNameLst>
                                      </p:cBhvr>
                                      <p:to>
                                        <p:strVal val="visible"/>
                                      </p:to>
                                    </p:set>
                                    <p:animEffect transition="in" filter="wipe(left)">
                                      <p:cBhvr>
                                        <p:cTn id="87" dur="500"/>
                                        <p:tgtEl>
                                          <p:spTgt spid="7">
                                            <p:txEl>
                                              <p:pRg st="8" end="8"/>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49" presetClass="entr" presetSubtype="0" decel="100000" fill="hold" nodeType="clickEffect">
                                  <p:stCondLst>
                                    <p:cond delay="0"/>
                                  </p:stCondLst>
                                  <p:childTnLst>
                                    <p:set>
                                      <p:cBhvr>
                                        <p:cTn id="91" dur="1" fill="hold">
                                          <p:stCondLst>
                                            <p:cond delay="0"/>
                                          </p:stCondLst>
                                        </p:cTn>
                                        <p:tgtEl>
                                          <p:spTgt spid="11"/>
                                        </p:tgtEl>
                                        <p:attrNameLst>
                                          <p:attrName>style.visibility</p:attrName>
                                        </p:attrNameLst>
                                      </p:cBhvr>
                                      <p:to>
                                        <p:strVal val="visible"/>
                                      </p:to>
                                    </p:set>
                                    <p:anim calcmode="lin" valueType="num">
                                      <p:cBhvr>
                                        <p:cTn id="92" dur="500" fill="hold"/>
                                        <p:tgtEl>
                                          <p:spTgt spid="11"/>
                                        </p:tgtEl>
                                        <p:attrNameLst>
                                          <p:attrName>ppt_w</p:attrName>
                                        </p:attrNameLst>
                                      </p:cBhvr>
                                      <p:tavLst>
                                        <p:tav tm="0">
                                          <p:val>
                                            <p:fltVal val="0"/>
                                          </p:val>
                                        </p:tav>
                                        <p:tav tm="100000">
                                          <p:val>
                                            <p:strVal val="#ppt_w"/>
                                          </p:val>
                                        </p:tav>
                                      </p:tavLst>
                                    </p:anim>
                                    <p:anim calcmode="lin" valueType="num">
                                      <p:cBhvr>
                                        <p:cTn id="93" dur="500" fill="hold"/>
                                        <p:tgtEl>
                                          <p:spTgt spid="11"/>
                                        </p:tgtEl>
                                        <p:attrNameLst>
                                          <p:attrName>ppt_h</p:attrName>
                                        </p:attrNameLst>
                                      </p:cBhvr>
                                      <p:tavLst>
                                        <p:tav tm="0">
                                          <p:val>
                                            <p:fltVal val="0"/>
                                          </p:val>
                                        </p:tav>
                                        <p:tav tm="100000">
                                          <p:val>
                                            <p:strVal val="#ppt_h"/>
                                          </p:val>
                                        </p:tav>
                                      </p:tavLst>
                                    </p:anim>
                                    <p:anim calcmode="lin" valueType="num">
                                      <p:cBhvr>
                                        <p:cTn id="94" dur="500" fill="hold"/>
                                        <p:tgtEl>
                                          <p:spTgt spid="11"/>
                                        </p:tgtEl>
                                        <p:attrNameLst>
                                          <p:attrName>style.rotation</p:attrName>
                                        </p:attrNameLst>
                                      </p:cBhvr>
                                      <p:tavLst>
                                        <p:tav tm="0">
                                          <p:val>
                                            <p:fltVal val="360"/>
                                          </p:val>
                                        </p:tav>
                                        <p:tav tm="100000">
                                          <p:val>
                                            <p:fltVal val="0"/>
                                          </p:val>
                                        </p:tav>
                                      </p:tavLst>
                                    </p:anim>
                                    <p:animEffect transition="in" filter="fade">
                                      <p:cBhvr>
                                        <p:cTn id="95" dur="500"/>
                                        <p:tgtEl>
                                          <p:spTgt spid="11"/>
                                        </p:tgtEl>
                                      </p:cBhvr>
                                    </p:animEffect>
                                  </p:child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7">
                                            <p:txEl>
                                              <p:pRg st="9" end="9"/>
                                            </p:txEl>
                                          </p:spTgt>
                                        </p:tgtEl>
                                        <p:attrNameLst>
                                          <p:attrName>style.visibility</p:attrName>
                                        </p:attrNameLst>
                                      </p:cBhvr>
                                      <p:to>
                                        <p:strVal val="visible"/>
                                      </p:to>
                                    </p:set>
                                    <p:animEffect transition="in" filter="wipe(left)">
                                      <p:cBhvr>
                                        <p:cTn id="99" dur="500"/>
                                        <p:tgtEl>
                                          <p:spTgt spid="7">
                                            <p:txEl>
                                              <p:pRg st="9" end="9"/>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7">
                                            <p:txEl>
                                              <p:pRg st="10" end="10"/>
                                            </p:txEl>
                                          </p:spTgt>
                                        </p:tgtEl>
                                        <p:attrNameLst>
                                          <p:attrName>style.visibility</p:attrName>
                                        </p:attrNameLst>
                                      </p:cBhvr>
                                      <p:to>
                                        <p:strVal val="visible"/>
                                      </p:to>
                                    </p:set>
                                    <p:animEffect transition="in" filter="wipe(left)">
                                      <p:cBhvr>
                                        <p:cTn id="104" dur="500"/>
                                        <p:tgtEl>
                                          <p:spTgt spid="7">
                                            <p:txEl>
                                              <p:pRg st="10" end="10"/>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7">
                                            <p:txEl>
                                              <p:pRg st="11" end="11"/>
                                            </p:txEl>
                                          </p:spTgt>
                                        </p:tgtEl>
                                        <p:attrNameLst>
                                          <p:attrName>style.visibility</p:attrName>
                                        </p:attrNameLst>
                                      </p:cBhvr>
                                      <p:to>
                                        <p:strVal val="visible"/>
                                      </p:to>
                                    </p:set>
                                    <p:animEffect transition="in" filter="wipe(left)">
                                      <p:cBhvr>
                                        <p:cTn id="109" dur="500"/>
                                        <p:tgtEl>
                                          <p:spTgt spid="7">
                                            <p:txEl>
                                              <p:pRg st="11" end="11"/>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8"/>
                                        </p:tgtEl>
                                        <p:attrNameLst>
                                          <p:attrName>style.visibility</p:attrName>
                                        </p:attrNameLst>
                                      </p:cBhvr>
                                      <p:to>
                                        <p:strVal val="visible"/>
                                      </p:to>
                                    </p:set>
                                    <p:animEffect transition="in" filter="wipe(left)">
                                      <p:cBhvr>
                                        <p:cTn id="114" dur="500"/>
                                        <p:tgtEl>
                                          <p:spTgt spid="8"/>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childTnLst>
                                    <p:set>
                                      <p:cBhvr>
                                        <p:cTn id="118" dur="1" fill="hold">
                                          <p:stCondLst>
                                            <p:cond delay="0"/>
                                          </p:stCondLst>
                                        </p:cTn>
                                        <p:tgtEl>
                                          <p:spTgt spid="4"/>
                                        </p:tgtEl>
                                        <p:attrNameLst>
                                          <p:attrName>style.visibility</p:attrName>
                                        </p:attrNameLst>
                                      </p:cBhvr>
                                      <p:to>
                                        <p:strVal val="visible"/>
                                      </p:to>
                                    </p:set>
                                    <p:animEffect transition="in" filter="wipe(left)">
                                      <p:cBhvr>
                                        <p:cTn id="1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4" grpId="0"/>
      <p:bldP spid="7"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83AC663-39D8-3CC1-92D4-BCC7DD2C56B3}"/>
              </a:ext>
            </a:extLst>
          </p:cNvPr>
          <p:cNvSpPr txBox="1"/>
          <p:nvPr/>
        </p:nvSpPr>
        <p:spPr>
          <a:xfrm>
            <a:off x="228599" y="0"/>
            <a:ext cx="11772901"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400" b="1" i="0" u="none" strike="noStrike" kern="1200" cap="none" spc="0" normalizeH="0" baseline="0" noProof="0" dirty="0">
                <a:ln w="10160">
                  <a:solidFill>
                    <a:srgbClr val="FF9900"/>
                  </a:solidFill>
                  <a:prstDash val="solid"/>
                </a:ln>
                <a:solidFill>
                  <a:srgbClr val="FFFFFF"/>
                </a:solidFill>
                <a:effectLst>
                  <a:outerShdw blurRad="38100" dist="22860" dir="5400000" algn="tl" rotWithShape="0">
                    <a:srgbClr val="000000"/>
                  </a:outerShdw>
                </a:effectLst>
                <a:uLnTx/>
                <a:uFillTx/>
                <a:latin typeface="Tamil Bible" pitchFamily="2" charset="0"/>
              </a:rPr>
              <a:t>cld;gbf;ifapd; epiwNtWjy;</a:t>
            </a:r>
          </a:p>
        </p:txBody>
      </p:sp>
      <p:sp>
        <p:nvSpPr>
          <p:cNvPr id="5" name="CuadroTexto 4">
            <a:extLst>
              <a:ext uri="{FF2B5EF4-FFF2-40B4-BE49-F238E27FC236}">
                <a16:creationId xmlns:a16="http://schemas.microsoft.com/office/drawing/2014/main" id="{942B1F81-C725-3749-52BA-653BEDAA6EE0}"/>
              </a:ext>
            </a:extLst>
          </p:cNvPr>
          <p:cNvSpPr txBox="1"/>
          <p:nvPr/>
        </p:nvSpPr>
        <p:spPr>
          <a:xfrm>
            <a:off x="671512" y="657522"/>
            <a:ext cx="10848975" cy="646331"/>
          </a:xfrm>
          <a:prstGeom prst="rect">
            <a:avLst/>
          </a:prstGeom>
          <a:noFill/>
        </p:spPr>
        <p:txBody>
          <a:bodyPr wrap="square">
            <a:spAutoFit/>
            <a:scene3d>
              <a:camera prst="orthographicFront"/>
              <a:lightRig rig="threePt" dir="t"/>
            </a:scene3d>
            <a:sp3d extrusionH="57150">
              <a:bevelT w="38100" h="38100"/>
            </a:sp3d>
          </a:bodyPr>
          <a:lstStyle/>
          <a:p>
            <a:pPr lvl="0" algn="ctr">
              <a:defRPr/>
            </a:pPr>
            <a:r>
              <a:rPr kumimoji="0" lang="en" sz="1800" b="1" i="0" u="none" strike="noStrike" kern="1200" cap="none" spc="0" normalizeH="0" baseline="0" noProof="0" dirty="0">
                <a:ln>
                  <a:noFill/>
                </a:ln>
                <a:solidFill>
                  <a:srgbClr val="037CD8"/>
                </a:solidFill>
                <a:effectLst/>
                <a:uLnTx/>
                <a:uFillTx/>
                <a:latin typeface="Comic Sans MS" panose="030F0702030302020204" pitchFamily="66" charset="0"/>
                <a:ea typeface="+mn-ea"/>
                <a:cs typeface="+mn-cs"/>
              </a:rPr>
              <a:t>“</a:t>
            </a:r>
            <a:r>
              <a:rPr lang="en-US" b="1" dirty="0" err="1">
                <a:solidFill>
                  <a:srgbClr val="037CD8"/>
                </a:solidFill>
                <a:latin typeface="Tamil Bible" pitchFamily="2" charset="0"/>
              </a:rPr>
              <a:t>cld;gbf;ifapd</a:t>
            </a:r>
            <a:r>
              <a:rPr lang="en-US" b="1" dirty="0">
                <a:solidFill>
                  <a:srgbClr val="037CD8"/>
                </a:solidFill>
                <a:latin typeface="Tamil Bible" pitchFamily="2" charset="0"/>
              </a:rPr>
              <a:t>; G];</a:t>
            </a:r>
            <a:r>
              <a:rPr lang="en-US" b="1" dirty="0" err="1">
                <a:solidFill>
                  <a:srgbClr val="037CD8"/>
                </a:solidFill>
                <a:latin typeface="Tamil Bible" pitchFamily="2" charset="0"/>
              </a:rPr>
              <a:t>jfj;ij</a:t>
            </a:r>
            <a:r>
              <a:rPr lang="en-US" b="1" dirty="0">
                <a:solidFill>
                  <a:srgbClr val="037CD8"/>
                </a:solidFill>
                <a:latin typeface="Tamil Bible" pitchFamily="2" charset="0"/>
              </a:rPr>
              <a:t> </a:t>
            </a:r>
            <a:r>
              <a:rPr lang="en-US" b="1" dirty="0" err="1">
                <a:solidFill>
                  <a:srgbClr val="037CD8"/>
                </a:solidFill>
                <a:latin typeface="Tamil Bible" pitchFamily="2" charset="0"/>
              </a:rPr>
              <a:t>vLj;J</a:t>
            </a:r>
            <a:r>
              <a:rPr lang="en-US" b="1" dirty="0">
                <a:solidFill>
                  <a:srgbClr val="037CD8"/>
                </a:solidFill>
                <a:latin typeface="Tamil Bible" pitchFamily="2" charset="0"/>
              </a:rPr>
              <a:t>&gt; [</a:t>
            </a:r>
            <a:r>
              <a:rPr lang="en-US" b="1" dirty="0" err="1">
                <a:solidFill>
                  <a:srgbClr val="037CD8"/>
                </a:solidFill>
                <a:latin typeface="Tamil Bible" pitchFamily="2" charset="0"/>
              </a:rPr>
              <a:t>dq;fspd</a:t>
            </a:r>
            <a:r>
              <a:rPr lang="en-US" b="1" dirty="0">
                <a:solidFill>
                  <a:srgbClr val="037CD8"/>
                </a:solidFill>
                <a:latin typeface="Tamil Bible" pitchFamily="2" charset="0"/>
              </a:rPr>
              <a:t>; </a:t>
            </a:r>
            <a:r>
              <a:rPr lang="en-US" b="1" dirty="0" err="1">
                <a:solidFill>
                  <a:srgbClr val="037CD8"/>
                </a:solidFill>
                <a:latin typeface="Tamil Bible" pitchFamily="2" charset="0"/>
              </a:rPr>
              <a:t>fhJ</a:t>
            </a:r>
            <a:r>
              <a:rPr lang="en-US" b="1" dirty="0">
                <a:solidFill>
                  <a:srgbClr val="037CD8"/>
                </a:solidFill>
                <a:latin typeface="Tamil Bible" pitchFamily="2" charset="0"/>
              </a:rPr>
              <a:t> </a:t>
            </a:r>
            <a:r>
              <a:rPr lang="en-US" b="1" dirty="0" err="1">
                <a:solidFill>
                  <a:srgbClr val="037CD8"/>
                </a:solidFill>
                <a:latin typeface="Tamil Bible" pitchFamily="2" charset="0"/>
              </a:rPr>
              <a:t>Nfl;f</a:t>
            </a:r>
            <a:r>
              <a:rPr lang="en-US" b="1" dirty="0">
                <a:solidFill>
                  <a:srgbClr val="037CD8"/>
                </a:solidFill>
                <a:latin typeface="Tamil Bible" pitchFamily="2" charset="0"/>
              </a:rPr>
              <a:t> </a:t>
            </a:r>
            <a:r>
              <a:rPr lang="en-US" b="1" dirty="0" err="1">
                <a:solidFill>
                  <a:srgbClr val="037CD8"/>
                </a:solidFill>
                <a:latin typeface="Tamil Bible" pitchFamily="2" charset="0"/>
              </a:rPr>
              <a:t>thrpj;jhd</a:t>
            </a:r>
            <a:r>
              <a:rPr lang="en-US" b="1" dirty="0">
                <a:solidFill>
                  <a:srgbClr val="037CD8"/>
                </a:solidFill>
                <a:latin typeface="Tamil Bible" pitchFamily="2" charset="0"/>
              </a:rPr>
              <a:t>;@ </a:t>
            </a:r>
            <a:r>
              <a:rPr lang="en-US" b="1" dirty="0" err="1">
                <a:solidFill>
                  <a:srgbClr val="037CD8"/>
                </a:solidFill>
                <a:latin typeface="Tamil Bible" pitchFamily="2" charset="0"/>
              </a:rPr>
              <a:t>mth;fs</a:t>
            </a:r>
            <a:r>
              <a:rPr lang="en-US" b="1" dirty="0">
                <a:solidFill>
                  <a:srgbClr val="037CD8"/>
                </a:solidFill>
                <a:latin typeface="Tamil Bible" pitchFamily="2" charset="0"/>
              </a:rPr>
              <a:t>; </a:t>
            </a:r>
            <a:r>
              <a:rPr lang="en-US" b="1" dirty="0" err="1">
                <a:solidFill>
                  <a:srgbClr val="037CD8"/>
                </a:solidFill>
                <a:latin typeface="Tamil Bible" pitchFamily="2" charset="0"/>
              </a:rPr>
              <a:t>fh;j;jh</a:t>
            </a:r>
            <a:r>
              <a:rPr lang="en-US" b="1" dirty="0">
                <a:solidFill>
                  <a:srgbClr val="037CD8"/>
                </a:solidFill>
                <a:latin typeface="Tamil Bible" pitchFamily="2" charset="0"/>
              </a:rPr>
              <a:t>; </a:t>
            </a:r>
            <a:r>
              <a:rPr lang="en-US" b="1" dirty="0" err="1">
                <a:solidFill>
                  <a:srgbClr val="037CD8"/>
                </a:solidFill>
                <a:latin typeface="Tamil Bible" pitchFamily="2" charset="0"/>
              </a:rPr>
              <a:t>nrhd;dgbnay;yhk</a:t>
            </a:r>
            <a:r>
              <a:rPr lang="en-US" b="1" dirty="0">
                <a:solidFill>
                  <a:srgbClr val="037CD8"/>
                </a:solidFill>
                <a:latin typeface="Tamil Bible" pitchFamily="2" charset="0"/>
              </a:rPr>
              <a:t>; </a:t>
            </a:r>
            <a:r>
              <a:rPr lang="en-US" b="1" dirty="0" err="1">
                <a:solidFill>
                  <a:srgbClr val="037CD8"/>
                </a:solidFill>
                <a:latin typeface="Tamil Bible" pitchFamily="2" charset="0"/>
              </a:rPr>
              <a:t>nra;J</a:t>
            </a:r>
            <a:r>
              <a:rPr lang="en-US" b="1" dirty="0">
                <a:solidFill>
                  <a:srgbClr val="037CD8"/>
                </a:solidFill>
                <a:latin typeface="Tamil Bible" pitchFamily="2" charset="0"/>
              </a:rPr>
              <a:t>&gt; </a:t>
            </a:r>
            <a:r>
              <a:rPr lang="en-US" b="1" dirty="0" err="1">
                <a:solidFill>
                  <a:srgbClr val="037CD8"/>
                </a:solidFill>
                <a:latin typeface="Tamil Bible" pitchFamily="2" charset="0"/>
              </a:rPr>
              <a:t>fPo;g;gbe;J</a:t>
            </a:r>
            <a:r>
              <a:rPr lang="en-US" b="1" dirty="0">
                <a:solidFill>
                  <a:srgbClr val="037CD8"/>
                </a:solidFill>
                <a:latin typeface="Tamil Bible" pitchFamily="2" charset="0"/>
              </a:rPr>
              <a:t> </a:t>
            </a:r>
            <a:r>
              <a:rPr lang="en-US" b="1" dirty="0" err="1">
                <a:solidFill>
                  <a:srgbClr val="037CD8"/>
                </a:solidFill>
                <a:latin typeface="Tamil Bible" pitchFamily="2" charset="0"/>
              </a:rPr>
              <a:t>elg;Nghk</a:t>
            </a:r>
            <a:r>
              <a:rPr lang="en-US" b="1" dirty="0">
                <a:solidFill>
                  <a:srgbClr val="037CD8"/>
                </a:solidFill>
                <a:latin typeface="Tamil Bible" pitchFamily="2" charset="0"/>
              </a:rPr>
              <a:t>; </a:t>
            </a:r>
            <a:r>
              <a:rPr lang="en-US" b="1" dirty="0" err="1">
                <a:solidFill>
                  <a:srgbClr val="037CD8"/>
                </a:solidFill>
                <a:latin typeface="Tamil Bible" pitchFamily="2" charset="0"/>
              </a:rPr>
              <a:t>vd;whh;fs</a:t>
            </a:r>
            <a:r>
              <a:rPr lang="en-US" b="1" dirty="0">
                <a:solidFill>
                  <a:srgbClr val="037CD8"/>
                </a:solidFill>
                <a:latin typeface="Tamil Bible" pitchFamily="2" charset="0"/>
              </a:rPr>
              <a:t>;.</a:t>
            </a:r>
            <a:r>
              <a:rPr kumimoji="0" lang="en" sz="1800" b="1" i="0" u="none" strike="noStrike" kern="1200" cap="none" spc="0" normalizeH="0" baseline="0" noProof="0" dirty="0">
                <a:ln>
                  <a:noFill/>
                </a:ln>
                <a:solidFill>
                  <a:srgbClr val="037CD8"/>
                </a:solidFill>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037CD8"/>
                </a:solidFill>
                <a:effectLst/>
                <a:uLnTx/>
                <a:uFillTx/>
                <a:latin typeface="Comic Sans MS" panose="030F0702030302020204" pitchFamily="66" charset="0"/>
                <a:ea typeface="+mn-ea"/>
                <a:cs typeface="+mn-cs"/>
              </a:rPr>
              <a:t>(</a:t>
            </a:r>
            <a:r>
              <a:rPr kumimoji="0" lang="en" sz="1400" b="1" i="0" u="none" strike="noStrike" kern="1200" cap="none" spc="0" normalizeH="0" baseline="0" noProof="0" dirty="0">
                <a:ln>
                  <a:noFill/>
                </a:ln>
                <a:solidFill>
                  <a:srgbClr val="037CD8"/>
                </a:solidFill>
                <a:effectLst/>
                <a:uLnTx/>
                <a:uFillTx/>
                <a:latin typeface="Tamil Bible" pitchFamily="2" charset="0"/>
              </a:rPr>
              <a:t>ahj;jpuhfkk;</a:t>
            </a:r>
            <a:r>
              <a:rPr kumimoji="0" lang="en" sz="1400" b="1" i="0" u="none" strike="noStrike" kern="1200" cap="none" spc="0" normalizeH="0" baseline="0" noProof="0" dirty="0">
                <a:ln>
                  <a:noFill/>
                </a:ln>
                <a:solidFill>
                  <a:srgbClr val="037CD8"/>
                </a:solidFill>
                <a:effectLst/>
                <a:uLnTx/>
                <a:uFillTx/>
                <a:latin typeface="Comic Sans MS" panose="030F0702030302020204" pitchFamily="66" charset="0"/>
                <a:ea typeface="+mn-ea"/>
                <a:cs typeface="+mn-cs"/>
              </a:rPr>
              <a:t> 24:7)</a:t>
            </a:r>
          </a:p>
        </p:txBody>
      </p:sp>
      <p:sp>
        <p:nvSpPr>
          <p:cNvPr id="6" name="CuadroTexto 5">
            <a:extLst>
              <a:ext uri="{FF2B5EF4-FFF2-40B4-BE49-F238E27FC236}">
                <a16:creationId xmlns:a16="http://schemas.microsoft.com/office/drawing/2014/main" id="{A96E7160-CE8C-23DC-3071-B47C846702E4}"/>
              </a:ext>
            </a:extLst>
          </p:cNvPr>
          <p:cNvSpPr txBox="1"/>
          <p:nvPr/>
        </p:nvSpPr>
        <p:spPr>
          <a:xfrm>
            <a:off x="2889736" y="1513587"/>
            <a:ext cx="924262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Tamil Bible" pitchFamily="2" charset="0"/>
              </a:rPr>
              <a:t>KO Neu;ikAld;</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[dq;fs; cld;gbf;ifia filgpbf;f jq;fis mu;g;gzpj;J nfhz;ldu;</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,e;j cWjpnkhop F</a:t>
            </a:r>
            <a:r>
              <a:rPr kumimoji="0" lang="en-US" sz="2000" b="1" i="0" u="none" strike="noStrike" kern="1200" cap="none" spc="0" normalizeH="0" baseline="0" noProof="0" dirty="0">
                <a:ln>
                  <a:noFill/>
                </a:ln>
                <a:solidFill>
                  <a:prstClr val="black"/>
                </a:solidFill>
                <a:effectLst/>
                <a:uLnTx/>
                <a:uFillTx/>
                <a:latin typeface="Tamil Bible" pitchFamily="2" charset="0"/>
              </a:rPr>
              <a:t>w</a:t>
            </a:r>
            <a:r>
              <a:rPr kumimoji="0" lang="en" sz="2000" b="1" i="0" u="none" strike="noStrike" kern="1200" cap="none" spc="0" normalizeH="0" baseline="0" noProof="0" dirty="0">
                <a:ln>
                  <a:noFill/>
                </a:ln>
                <a:solidFill>
                  <a:prstClr val="black"/>
                </a:solidFill>
                <a:effectLst/>
                <a:uLnTx/>
                <a:uFillTx/>
                <a:latin typeface="Tamil Bible" pitchFamily="2" charset="0"/>
              </a:rPr>
              <a:t>fpa fhyNk ePbj;jJ</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ahj;</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 32:8).</a:t>
            </a:r>
          </a:p>
        </p:txBody>
      </p:sp>
      <p:pic>
        <p:nvPicPr>
          <p:cNvPr id="7" name="Imagen 6" descr="Imagen que contiene colorido, montar a caballo, camión, hombre&#10;&#10;El contenido generado por IA puede ser incorrecto.">
            <a:extLst>
              <a:ext uri="{FF2B5EF4-FFF2-40B4-BE49-F238E27FC236}">
                <a16:creationId xmlns:a16="http://schemas.microsoft.com/office/drawing/2014/main" id="{DE62E0C3-D328-3D2F-F1DF-51390260B7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599" y="1533465"/>
            <a:ext cx="2640044" cy="1980033"/>
          </a:xfrm>
          <a:prstGeom prst="roundRect">
            <a:avLst>
              <a:gd name="adj" fmla="val 1089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n 8" descr="Pintura de una persona con un vestido de flores&#10;&#10;El contenido generado por IA puede ser incorrecto.">
            <a:extLst>
              <a:ext uri="{FF2B5EF4-FFF2-40B4-BE49-F238E27FC236}">
                <a16:creationId xmlns:a16="http://schemas.microsoft.com/office/drawing/2014/main" id="{21DB2B50-E0DF-4C93-7068-4B5541A6B63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599" y="3659166"/>
            <a:ext cx="2646420" cy="3048993"/>
          </a:xfrm>
          <a:prstGeom prst="roundRect">
            <a:avLst>
              <a:gd name="adj" fmla="val 1105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descr="Imagen que contiene persona, viendo, hombre, parado&#10;&#10;El contenido generado por IA puede ser incorrecto.">
            <a:extLst>
              <a:ext uri="{FF2B5EF4-FFF2-40B4-BE49-F238E27FC236}">
                <a16:creationId xmlns:a16="http://schemas.microsoft.com/office/drawing/2014/main" id="{176496CA-B4A7-3CC8-261A-00108A9F5CB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14327" y="3425990"/>
            <a:ext cx="4091527" cy="2045764"/>
          </a:xfrm>
          <a:prstGeom prst="roundRect">
            <a:avLst>
              <a:gd name="adj" fmla="val 1061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Imagen 12" descr="Imagen que contiene persona, celular, teléfono, hombre&#10;&#10;El contenido generado por IA puede ser incorrecto.">
            <a:extLst>
              <a:ext uri="{FF2B5EF4-FFF2-40B4-BE49-F238E27FC236}">
                <a16:creationId xmlns:a16="http://schemas.microsoft.com/office/drawing/2014/main" id="{8F49658B-9A30-3AFC-5314-A0AC2521BC9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0013081" y="3425990"/>
            <a:ext cx="1894554" cy="2050384"/>
          </a:xfrm>
          <a:prstGeom prst="ellipse">
            <a:avLst/>
          </a:prstGeom>
          <a:ln w="63500" cap="rnd">
            <a:solidFill>
              <a:srgbClr val="037CD8"/>
            </a:solidFill>
          </a:ln>
          <a:effectLst/>
          <a:scene3d>
            <a:camera prst="orthographicFront"/>
            <a:lightRig rig="contrasting" dir="t">
              <a:rot lat="0" lon="0" rev="3000000"/>
            </a:lightRig>
          </a:scene3d>
          <a:sp3d contourW="7620">
            <a:bevelT w="95250" h="31750"/>
            <a:contourClr>
              <a:srgbClr val="333333"/>
            </a:contourClr>
          </a:sp3d>
        </p:spPr>
      </p:pic>
      <p:sp>
        <p:nvSpPr>
          <p:cNvPr id="15" name="CuadroTexto 14">
            <a:extLst>
              <a:ext uri="{FF2B5EF4-FFF2-40B4-BE49-F238E27FC236}">
                <a16:creationId xmlns:a16="http://schemas.microsoft.com/office/drawing/2014/main" id="{94E5A4D2-60EA-B91E-52CA-85BF1AB52B8A}"/>
              </a:ext>
            </a:extLst>
          </p:cNvPr>
          <p:cNvSpPr txBox="1"/>
          <p:nvPr/>
        </p:nvSpPr>
        <p:spPr>
          <a:xfrm>
            <a:off x="2875018" y="3495561"/>
            <a:ext cx="3108339"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Tamil Bible" pitchFamily="2" charset="0"/>
              </a:rPr>
              <a:t>,aw;ifahfNt</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ehk; fPo;gbahik cs;stu;fs;</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br>
              <a:rPr kumimoji="0" lang="es-ES" sz="2000" b="1" i="0" u="none" strike="noStrike" kern="1200" cap="none" spc="0" normalizeH="0" baseline="0" noProof="0" dirty="0">
                <a:ln>
                  <a:noFill/>
                </a:ln>
                <a:solidFill>
                  <a:prstClr val="black"/>
                </a:solidFill>
                <a:effectLst/>
                <a:uLnTx/>
                <a:uFillTx/>
                <a:latin typeface="Aptos" panose="02110004020202020204"/>
                <a:ea typeface="+mn-ea"/>
                <a:cs typeface="+mn-cs"/>
              </a:rPr>
            </a:b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 sz="2000" b="1" i="0" u="none" strike="noStrike" kern="1200" cap="none" spc="0" normalizeH="0" baseline="0" noProof="0" dirty="0">
                <a:ln>
                  <a:noFill/>
                </a:ln>
                <a:solidFill>
                  <a:prstClr val="black"/>
                </a:solidFill>
                <a:effectLst/>
                <a:uLnTx/>
                <a:uFillTx/>
                <a:latin typeface="Tamil Bible" pitchFamily="2" charset="0"/>
              </a:rPr>
              <a:t>Nuh</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7:18), </a:t>
            </a:r>
            <a:r>
              <a:rPr kumimoji="0" lang="en" sz="2000" b="1" i="0" u="none" strike="noStrike" kern="1200" cap="none" spc="0" normalizeH="0" baseline="0" noProof="0" dirty="0">
                <a:ln>
                  <a:noFill/>
                </a:ln>
                <a:solidFill>
                  <a:prstClr val="black"/>
                </a:solidFill>
                <a:effectLst/>
                <a:uLnTx/>
                <a:uFillTx/>
                <a:latin typeface="Tamil Bible" pitchFamily="2" charset="0"/>
              </a:rPr>
              <a:t>NkYk; ekJ Nghf;if khw;wpf; nfhs;s ehk; vJTk; nra;a KbahJ</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Nuh</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7:24).</a:t>
            </a:r>
          </a:p>
        </p:txBody>
      </p:sp>
      <p:sp>
        <p:nvSpPr>
          <p:cNvPr id="17" name="CuadroTexto 16">
            <a:extLst>
              <a:ext uri="{FF2B5EF4-FFF2-40B4-BE49-F238E27FC236}">
                <a16:creationId xmlns:a16="http://schemas.microsoft.com/office/drawing/2014/main" id="{7FBC6086-6E2C-B98D-1DCD-8EDFCD46668F}"/>
              </a:ext>
            </a:extLst>
          </p:cNvPr>
          <p:cNvSpPr txBox="1"/>
          <p:nvPr/>
        </p:nvSpPr>
        <p:spPr>
          <a:xfrm>
            <a:off x="2949371" y="5471753"/>
            <a:ext cx="8958264"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Tamil Bible" pitchFamily="2" charset="0"/>
              </a:rPr>
              <a:t>Mdhy; mtiu ehk; mDkjpg;Nghkhdhy;</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Njtdhy; jhd; ek; ,aw;jd;ikia khw;w KbAk;</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vNr</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36:26-27). </a:t>
            </a:r>
            <a:r>
              <a:rPr kumimoji="0" lang="en" sz="2000" b="1" i="0" u="none" strike="noStrike" kern="1200" cap="none" spc="0" normalizeH="0" baseline="0" noProof="0" dirty="0">
                <a:ln>
                  <a:noFill/>
                </a:ln>
                <a:solidFill>
                  <a:prstClr val="black"/>
                </a:solidFill>
                <a:effectLst/>
                <a:uLnTx/>
                <a:uFillTx/>
                <a:latin typeface="Tamil Bible" pitchFamily="2" charset="0"/>
              </a:rPr>
              <a:t>ehk; mtUf;F fPo;gbAk;gb</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mtu; Rj;jpfupf;fpwhu;</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vLj;Jf;nfhs;fpwhu;</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noProof="0" dirty="0">
                <a:ln>
                  <a:noFill/>
                </a:ln>
                <a:solidFill>
                  <a:prstClr val="black"/>
                </a:solidFill>
                <a:effectLst/>
                <a:uLnTx/>
                <a:uFillTx/>
                <a:latin typeface="Tamil Bible" pitchFamily="2" charset="0"/>
              </a:rPr>
              <a:t>mikj;J nfhLf;fpwhu;</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mtu; kl;LNk ek;ik gyg;gLj;Jfpwhu;</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(2 </a:t>
            </a:r>
            <a:r>
              <a:rPr kumimoji="0" lang="en" sz="2000" b="1" i="0" u="none" strike="noStrike" kern="1200" cap="none" spc="0" normalizeH="0" baseline="0" noProof="0" dirty="0">
                <a:ln>
                  <a:noFill/>
                </a:ln>
                <a:solidFill>
                  <a:prstClr val="black"/>
                </a:solidFill>
                <a:effectLst/>
                <a:uLnTx/>
                <a:uFillTx/>
                <a:latin typeface="Tamil Bible" pitchFamily="2" charset="0"/>
              </a:rPr>
              <a:t>nfhup</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12:10).</a:t>
            </a:r>
          </a:p>
        </p:txBody>
      </p:sp>
      <p:sp>
        <p:nvSpPr>
          <p:cNvPr id="4" name="CuadroTexto 3">
            <a:extLst>
              <a:ext uri="{FF2B5EF4-FFF2-40B4-BE49-F238E27FC236}">
                <a16:creationId xmlns:a16="http://schemas.microsoft.com/office/drawing/2014/main" id="{F3BD188C-1936-473F-A21C-D45A6DD7B3EC}"/>
              </a:ext>
            </a:extLst>
          </p:cNvPr>
          <p:cNvSpPr txBox="1"/>
          <p:nvPr/>
        </p:nvSpPr>
        <p:spPr>
          <a:xfrm>
            <a:off x="2868643" y="3071884"/>
            <a:ext cx="9263722"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Tamil Bible" pitchFamily="2" charset="0"/>
              </a:rPr>
              <a:t>ekf;F ey;y Nehf;fq;fs; ,Ue;jNghjpYk;</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NjtDf;F fPo;gbtij jLg;gJ vJ</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0" name="CuadroTexto 9">
            <a:extLst>
              <a:ext uri="{FF2B5EF4-FFF2-40B4-BE49-F238E27FC236}">
                <a16:creationId xmlns:a16="http://schemas.microsoft.com/office/drawing/2014/main" id="{D4225183-E718-5AB2-76D9-3A85C50393D8}"/>
              </a:ext>
            </a:extLst>
          </p:cNvPr>
          <p:cNvSpPr txBox="1"/>
          <p:nvPr/>
        </p:nvSpPr>
        <p:spPr>
          <a:xfrm>
            <a:off x="2875018" y="2132022"/>
            <a:ext cx="9316981" cy="1015663"/>
          </a:xfrm>
          <a:prstGeom prst="rect">
            <a:avLst/>
          </a:prstGeom>
          <a:noFill/>
        </p:spPr>
        <p:txBody>
          <a:bodyPr wrap="square">
            <a:spAutoFit/>
          </a:bodyPr>
          <a:lstStyle/>
          <a:p>
            <a:pPr lvl="0">
              <a:spcBef>
                <a:spcPts val="600"/>
              </a:spcBef>
              <a:defRPr/>
            </a:pPr>
            <a:r>
              <a:rPr kumimoji="0" lang="en" sz="2000" b="1" i="0" u="none" strike="noStrike" kern="1200" cap="none" spc="0" normalizeH="0" baseline="0" noProof="0" dirty="0">
                <a:ln>
                  <a:noFill/>
                </a:ln>
                <a:solidFill>
                  <a:prstClr val="black"/>
                </a:solidFill>
                <a:effectLst/>
                <a:uLnTx/>
                <a:uFillTx/>
                <a:latin typeface="Tamil Bible" pitchFamily="2" charset="0"/>
              </a:rPr>
              <a:t>mLj;j jiyKiwAk; cld;gbf;ifia filgpbf;f cWjpG+z;lJ</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NahR</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24:18</a:t>
            </a:r>
            <a:r>
              <a:rPr kumimoji="0" lang="en" sz="2000" b="1" i="0" u="none" strike="noStrike" kern="1200" cap="none" spc="0" normalizeH="0" baseline="0" noProof="0" dirty="0">
                <a:ln>
                  <a:noFill/>
                </a:ln>
                <a:solidFill>
                  <a:prstClr val="black"/>
                </a:solidFill>
                <a:effectLst/>
                <a:uLnTx/>
                <a:uFillTx/>
                <a:latin typeface="Tamil Bible" pitchFamily="2" charset="0"/>
              </a:rPr>
              <a:t>gp</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Mdhy; NahRth njspthf</a:t>
            </a:r>
            <a:r>
              <a:rPr kumimoji="0" lang="en" sz="2000" b="1" i="0" u="none" strike="noStrike" kern="1200" cap="none" spc="0" normalizeH="0" noProof="0" dirty="0">
                <a:ln>
                  <a:noFill/>
                </a:ln>
                <a:solidFill>
                  <a:prstClr val="black"/>
                </a:solidFill>
                <a:effectLst/>
                <a:uLnTx/>
                <a:uFillTx/>
                <a:latin typeface="Tamil Bible" pitchFamily="2" charset="0"/>
              </a:rPr>
              <a:t> vr;rupj;jhu;</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lang="en-US" sz="2000" b="1" dirty="0" err="1">
                <a:solidFill>
                  <a:prstClr val="black"/>
                </a:solidFill>
                <a:latin typeface="Tamil Bible" pitchFamily="2" charset="0"/>
              </a:rPr>
              <a:t>ePq;fs</a:t>
            </a:r>
            <a:r>
              <a:rPr lang="en-US" sz="2000" b="1" dirty="0">
                <a:solidFill>
                  <a:prstClr val="black"/>
                </a:solidFill>
                <a:latin typeface="Tamil Bible" pitchFamily="2" charset="0"/>
              </a:rPr>
              <a:t>; </a:t>
            </a:r>
            <a:r>
              <a:rPr lang="en-US" sz="2000" b="1" dirty="0" err="1">
                <a:solidFill>
                  <a:prstClr val="black"/>
                </a:solidFill>
                <a:latin typeface="Tamil Bible" pitchFamily="2" charset="0"/>
              </a:rPr>
              <a:t>fh;j;jiur</a:t>
            </a:r>
            <a:r>
              <a:rPr lang="en-US" sz="2000" b="1" dirty="0">
                <a:solidFill>
                  <a:prstClr val="black"/>
                </a:solidFill>
                <a:latin typeface="Tamil Bible" pitchFamily="2" charset="0"/>
              </a:rPr>
              <a:t>; </a:t>
            </a:r>
            <a:r>
              <a:rPr lang="en-US" sz="2000" b="1" dirty="0" err="1">
                <a:solidFill>
                  <a:prstClr val="black"/>
                </a:solidFill>
                <a:latin typeface="Tamil Bible" pitchFamily="2" charset="0"/>
              </a:rPr>
              <a:t>Nrtpf;fkhl;Bh;fs</a:t>
            </a:r>
            <a:r>
              <a:rPr lang="en-US" sz="2000" b="1" dirty="0">
                <a:solidFill>
                  <a:prstClr val="black"/>
                </a:solidFill>
                <a:latin typeface="Tamil Bible" pitchFamily="2" charset="0"/>
              </a:rPr>
              <a:t>;@</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NahR</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24:19).</a:t>
            </a:r>
          </a:p>
        </p:txBody>
      </p:sp>
    </p:spTree>
    <p:extLst>
      <p:ext uri="{BB962C8B-B14F-4D97-AF65-F5344CB8AC3E}">
        <p14:creationId xmlns:p14="http://schemas.microsoft.com/office/powerpoint/2010/main" val="258820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par>
                          <p:cTn id="17" fill="hold">
                            <p:stCondLst>
                              <p:cond delay="1500"/>
                            </p:stCondLst>
                            <p:childTnLst>
                              <p:par>
                                <p:cTn id="18" presetID="21" presetClass="entr" presetSubtype="1"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75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heel(1)">
                                      <p:cBhvr>
                                        <p:cTn id="30" dur="750"/>
                                        <p:tgtEl>
                                          <p:spTgt spid="9"/>
                                        </p:tgtEl>
                                      </p:cBhvr>
                                    </p:animEffect>
                                  </p:childTnLst>
                                </p:cTn>
                              </p:par>
                            </p:childTnLst>
                          </p:cTn>
                        </p:par>
                        <p:par>
                          <p:cTn id="31" fill="hold">
                            <p:stCondLst>
                              <p:cond delay="7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217">
                                          <p:stCondLst>
                                            <p:cond delay="0"/>
                                          </p:stCondLst>
                                        </p:cTn>
                                        <p:tgtEl>
                                          <p:spTgt spid="11"/>
                                        </p:tgtEl>
                                      </p:cBhvr>
                                    </p:animEffect>
                                    <p:anim calcmode="lin" valueType="num">
                                      <p:cBhvr>
                                        <p:cTn id="40" dur="683"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1" dur="249"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2" dur="249" tmFilter="0, 0; 0.125,0.2665; 0.25,0.4; 0.375,0.465; 0.5,0.5;  0.625,0.535; 0.75,0.6; 0.875,0.7335; 1,1">
                                          <p:stCondLst>
                                            <p:cond delay="249"/>
                                          </p:stCondLst>
                                        </p:cTn>
                                        <p:tgtEl>
                                          <p:spTgt spid="11"/>
                                        </p:tgtEl>
                                        <p:attrNameLst>
                                          <p:attrName>ppt_y</p:attrName>
                                        </p:attrNameLst>
                                      </p:cBhvr>
                                      <p:tavLst>
                                        <p:tav tm="0" fmla="#ppt_y-sin(pi*$)/9">
                                          <p:val>
                                            <p:fltVal val="0"/>
                                          </p:val>
                                        </p:tav>
                                        <p:tav tm="100000">
                                          <p:val>
                                            <p:fltVal val="1"/>
                                          </p:val>
                                        </p:tav>
                                      </p:tavLst>
                                    </p:anim>
                                    <p:anim calcmode="lin" valueType="num">
                                      <p:cBhvr>
                                        <p:cTn id="43" dur="124" tmFilter="0, 0; 0.125,0.2665; 0.25,0.4; 0.375,0.465; 0.5,0.5;  0.625,0.535; 0.75,0.6; 0.875,0.7335; 1,1">
                                          <p:stCondLst>
                                            <p:cond delay="497"/>
                                          </p:stCondLst>
                                        </p:cTn>
                                        <p:tgtEl>
                                          <p:spTgt spid="11"/>
                                        </p:tgtEl>
                                        <p:attrNameLst>
                                          <p:attrName>ppt_y</p:attrName>
                                        </p:attrNameLst>
                                      </p:cBhvr>
                                      <p:tavLst>
                                        <p:tav tm="0" fmla="#ppt_y-sin(pi*$)/27">
                                          <p:val>
                                            <p:fltVal val="0"/>
                                          </p:val>
                                        </p:tav>
                                        <p:tav tm="100000">
                                          <p:val>
                                            <p:fltVal val="1"/>
                                          </p:val>
                                        </p:tav>
                                      </p:tavLst>
                                    </p:anim>
                                    <p:anim calcmode="lin" valueType="num">
                                      <p:cBhvr>
                                        <p:cTn id="44" dur="62" tmFilter="0, 0; 0.125,0.2665; 0.25,0.4; 0.375,0.465; 0.5,0.5;  0.625,0.535; 0.75,0.6; 0.875,0.7335; 1,1">
                                          <p:stCondLst>
                                            <p:cond delay="621"/>
                                          </p:stCondLst>
                                        </p:cTn>
                                        <p:tgtEl>
                                          <p:spTgt spid="11"/>
                                        </p:tgtEl>
                                        <p:attrNameLst>
                                          <p:attrName>ppt_y</p:attrName>
                                        </p:attrNameLst>
                                      </p:cBhvr>
                                      <p:tavLst>
                                        <p:tav tm="0" fmla="#ppt_y-sin(pi*$)/81">
                                          <p:val>
                                            <p:fltVal val="0"/>
                                          </p:val>
                                        </p:tav>
                                        <p:tav tm="100000">
                                          <p:val>
                                            <p:fltVal val="1"/>
                                          </p:val>
                                        </p:tav>
                                      </p:tavLst>
                                    </p:anim>
                                    <p:animScale>
                                      <p:cBhvr>
                                        <p:cTn id="45" dur="10">
                                          <p:stCondLst>
                                            <p:cond delay="244"/>
                                          </p:stCondLst>
                                        </p:cTn>
                                        <p:tgtEl>
                                          <p:spTgt spid="11"/>
                                        </p:tgtEl>
                                      </p:cBhvr>
                                      <p:to x="100000" y="60000"/>
                                    </p:animScale>
                                    <p:animScale>
                                      <p:cBhvr>
                                        <p:cTn id="46" dur="62" decel="50000">
                                          <p:stCondLst>
                                            <p:cond delay="254"/>
                                          </p:stCondLst>
                                        </p:cTn>
                                        <p:tgtEl>
                                          <p:spTgt spid="11"/>
                                        </p:tgtEl>
                                      </p:cBhvr>
                                      <p:to x="100000" y="100000"/>
                                    </p:animScale>
                                    <p:animScale>
                                      <p:cBhvr>
                                        <p:cTn id="47" dur="10">
                                          <p:stCondLst>
                                            <p:cond delay="492"/>
                                          </p:stCondLst>
                                        </p:cTn>
                                        <p:tgtEl>
                                          <p:spTgt spid="11"/>
                                        </p:tgtEl>
                                      </p:cBhvr>
                                      <p:to x="100000" y="80000"/>
                                    </p:animScale>
                                    <p:animScale>
                                      <p:cBhvr>
                                        <p:cTn id="48" dur="62" decel="50000">
                                          <p:stCondLst>
                                            <p:cond delay="502"/>
                                          </p:stCondLst>
                                        </p:cTn>
                                        <p:tgtEl>
                                          <p:spTgt spid="11"/>
                                        </p:tgtEl>
                                      </p:cBhvr>
                                      <p:to x="100000" y="100000"/>
                                    </p:animScale>
                                    <p:animScale>
                                      <p:cBhvr>
                                        <p:cTn id="49" dur="10">
                                          <p:stCondLst>
                                            <p:cond delay="616"/>
                                          </p:stCondLst>
                                        </p:cTn>
                                        <p:tgtEl>
                                          <p:spTgt spid="11"/>
                                        </p:tgtEl>
                                      </p:cBhvr>
                                      <p:to x="100000" y="90000"/>
                                    </p:animScale>
                                    <p:animScale>
                                      <p:cBhvr>
                                        <p:cTn id="50" dur="62" decel="50000">
                                          <p:stCondLst>
                                            <p:cond delay="625"/>
                                          </p:stCondLst>
                                        </p:cTn>
                                        <p:tgtEl>
                                          <p:spTgt spid="11"/>
                                        </p:tgtEl>
                                      </p:cBhvr>
                                      <p:to x="100000" y="100000"/>
                                    </p:animScale>
                                    <p:animScale>
                                      <p:cBhvr>
                                        <p:cTn id="51" dur="10">
                                          <p:stCondLst>
                                            <p:cond delay="678"/>
                                          </p:stCondLst>
                                        </p:cTn>
                                        <p:tgtEl>
                                          <p:spTgt spid="11"/>
                                        </p:tgtEl>
                                      </p:cBhvr>
                                      <p:to x="100000" y="95000"/>
                                    </p:animScale>
                                    <p:animScale>
                                      <p:cBhvr>
                                        <p:cTn id="52" dur="62" decel="50000">
                                          <p:stCondLst>
                                            <p:cond delay="688"/>
                                          </p:stCondLst>
                                        </p:cTn>
                                        <p:tgtEl>
                                          <p:spTgt spid="11"/>
                                        </p:tgtEl>
                                      </p:cBhvr>
                                      <p:to x="100000" y="100000"/>
                                    </p:animScale>
                                  </p:childTnLst>
                                </p:cTn>
                              </p:par>
                            </p:childTnLst>
                          </p:cTn>
                        </p:par>
                        <p:par>
                          <p:cTn id="53" fill="hold">
                            <p:stCondLst>
                              <p:cond delay="750"/>
                            </p:stCondLst>
                            <p:childTnLst>
                              <p:par>
                                <p:cTn id="54" presetID="22" presetClass="entr" presetSubtype="8" fill="hold" grpId="0"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ipe(left)">
                                      <p:cBhvr>
                                        <p:cTn id="56" dur="500"/>
                                        <p:tgtEl>
                                          <p:spTgt spid="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left)">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21" presetClass="entr" presetSubtype="8" fill="hold"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heel(8)">
                                      <p:cBhvr>
                                        <p:cTn id="66" dur="750"/>
                                        <p:tgtEl>
                                          <p:spTgt spid="13"/>
                                        </p:tgtEl>
                                      </p:cBhvr>
                                    </p:animEffect>
                                  </p:childTnLst>
                                </p:cTn>
                              </p:par>
                            </p:childTnLst>
                          </p:cTn>
                        </p:par>
                        <p:par>
                          <p:cTn id="67" fill="hold">
                            <p:stCondLst>
                              <p:cond delay="750"/>
                            </p:stCondLst>
                            <p:childTnLst>
                              <p:par>
                                <p:cTn id="68" presetID="22" presetClass="entr" presetSubtype="8"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p:bldP spid="17" grpId="0"/>
      <p:bldP spid="4"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4">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22FFE000-7AD3-7F08-9DE7-AA5EED72A711}"/>
              </a:ext>
            </a:extLst>
          </p:cNvPr>
          <p:cNvSpPr>
            <a:spLocks noGrp="1" noRot="1" noMove="1" noResize="1" noEditPoints="1" noAdjustHandles="1" noChangeArrowheads="1" noChangeShapeType="1"/>
          </p:cNvSpPr>
          <p:nvPr/>
        </p:nvSpPr>
        <p:spPr>
          <a:xfrm>
            <a:off x="0" y="0"/>
            <a:ext cx="12192000" cy="1367432"/>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C1E68F90-F4E8-5145-095D-3213FF415C3D}"/>
              </a:ext>
            </a:extLst>
          </p:cNvPr>
          <p:cNvSpPr txBox="1"/>
          <p:nvPr/>
        </p:nvSpPr>
        <p:spPr>
          <a:xfrm>
            <a:off x="0" y="-28169"/>
            <a:ext cx="9237967"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400" b="1" i="0" u="none" strike="noStrike" kern="1200" cap="none" spc="300" normalizeH="0" baseline="0" noProof="0" dirty="0">
                <a:ln/>
                <a:solidFill>
                  <a:srgbClr val="00CC00"/>
                </a:solidFill>
                <a:effectLst>
                  <a:outerShdw blurRad="38100" dist="12700" dir="2700000" algn="tl">
                    <a:srgbClr val="000000">
                      <a:alpha val="43137"/>
                    </a:srgbClr>
                  </a:outerShdw>
                </a:effectLst>
                <a:uLnTx/>
                <a:uFillTx/>
                <a:latin typeface="Tamil Bible" pitchFamily="2" charset="0"/>
              </a:rPr>
              <a:t>cld;gbf;ifapd; tpUe;J</a:t>
            </a:r>
          </a:p>
        </p:txBody>
      </p:sp>
      <p:sp>
        <p:nvSpPr>
          <p:cNvPr id="6" name="CuadroTexto 5">
            <a:extLst>
              <a:ext uri="{FF2B5EF4-FFF2-40B4-BE49-F238E27FC236}">
                <a16:creationId xmlns:a16="http://schemas.microsoft.com/office/drawing/2014/main" id="{4B518814-BECB-E545-3F7C-C14B8ECEC5CC}"/>
              </a:ext>
            </a:extLst>
          </p:cNvPr>
          <p:cNvSpPr txBox="1"/>
          <p:nvPr/>
        </p:nvSpPr>
        <p:spPr>
          <a:xfrm>
            <a:off x="12885" y="1277981"/>
            <a:ext cx="9346266" cy="9694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1900" b="1" i="0" u="none" strike="noStrike" kern="1200" cap="none" spc="0" normalizeH="0" baseline="0" noProof="0" dirty="0">
                <a:ln>
                  <a:noFill/>
                </a:ln>
                <a:solidFill>
                  <a:prstClr val="black"/>
                </a:solidFill>
                <a:effectLst/>
                <a:uLnTx/>
                <a:uFillTx/>
                <a:latin typeface="Tamil Bible" pitchFamily="2" charset="0"/>
              </a:rPr>
              <a:t>ahf;NfhG kw;Wk; yhghd; cjhuzj;jpy; ehk; fhzf;$baJ Nghy</a:t>
            </a:r>
            <a:r>
              <a:rPr kumimoji="0" lang="en" sz="1900" b="1" i="0" u="none" strike="noStrike" kern="1200" cap="none" spc="0" normalizeH="0" baseline="0" noProof="0" dirty="0">
                <a:ln>
                  <a:noFill/>
                </a:ln>
                <a:solidFill>
                  <a:prstClr val="black"/>
                </a:solidFill>
                <a:effectLst/>
                <a:uLnTx/>
                <a:uFillTx/>
                <a:latin typeface="Aptos" panose="02110004020202020204"/>
              </a:rPr>
              <a:t>, </a:t>
            </a:r>
            <a:r>
              <a:rPr kumimoji="0" lang="en" sz="1900" b="1" i="0" u="none" strike="noStrike" kern="1200" cap="none" spc="0" normalizeH="0" baseline="0" noProof="0" dirty="0">
                <a:ln>
                  <a:noFill/>
                </a:ln>
                <a:solidFill>
                  <a:prstClr val="black"/>
                </a:solidFill>
                <a:effectLst/>
                <a:uLnTx/>
                <a:uFillTx/>
                <a:latin typeface="Tamil Bible" pitchFamily="2" charset="0"/>
              </a:rPr>
              <a:t>gz;ila fpof;fpy; xU cld;gbf;ifapd; cWjpnkhopapy; ,U jug;gpdUk; gfpu;e;J</a:t>
            </a:r>
            <a:r>
              <a:rPr kumimoji="0" lang="en" sz="1900" b="1" i="0" u="none" strike="noStrike" kern="1200" cap="none" spc="0" normalizeH="0" noProof="0" dirty="0">
                <a:ln>
                  <a:noFill/>
                </a:ln>
                <a:solidFill>
                  <a:prstClr val="black"/>
                </a:solidFill>
                <a:effectLst/>
                <a:uLnTx/>
                <a:uFillTx/>
                <a:latin typeface="Tamil Bible" pitchFamily="2" charset="0"/>
              </a:rPr>
              <a:t> nfhs;Sk; czTk; mlq;Fk;</a:t>
            </a:r>
            <a:r>
              <a:rPr kumimoji="0" lang="en" sz="1900" b="1" i="0" u="none" strike="noStrike" kern="1200" cap="none" spc="0" normalizeH="0" baseline="0" noProof="0" dirty="0">
                <a:ln>
                  <a:noFill/>
                </a:ln>
                <a:solidFill>
                  <a:prstClr val="black"/>
                </a:solidFill>
                <a:effectLst/>
                <a:uLnTx/>
                <a:uFillTx/>
                <a:latin typeface="Aptos" panose="02110004020202020204"/>
              </a:rPr>
              <a:t> (</a:t>
            </a:r>
            <a:r>
              <a:rPr kumimoji="0" lang="en" sz="1900" b="1" i="0" u="none" strike="noStrike" kern="1200" cap="none" spc="0" normalizeH="0" baseline="0" noProof="0" dirty="0">
                <a:ln>
                  <a:noFill/>
                </a:ln>
                <a:solidFill>
                  <a:prstClr val="black"/>
                </a:solidFill>
                <a:effectLst/>
                <a:uLnTx/>
                <a:uFillTx/>
                <a:latin typeface="Tamil Bible" pitchFamily="2" charset="0"/>
              </a:rPr>
              <a:t>Mjp</a:t>
            </a:r>
            <a:r>
              <a:rPr kumimoji="0" lang="en" sz="1900" b="1" i="0" u="none" strike="noStrike" kern="1200" cap="none" spc="0" normalizeH="0" baseline="0" noProof="0" dirty="0">
                <a:ln>
                  <a:noFill/>
                </a:ln>
                <a:solidFill>
                  <a:prstClr val="black"/>
                </a:solidFill>
                <a:effectLst/>
                <a:uLnTx/>
                <a:uFillTx/>
                <a:latin typeface="Aptos" panose="02110004020202020204"/>
              </a:rPr>
              <a:t>. 31:44-54).</a:t>
            </a:r>
          </a:p>
        </p:txBody>
      </p:sp>
      <p:pic>
        <p:nvPicPr>
          <p:cNvPr id="4" name="Imagen 3" descr="Dibujo de una persona&#10;&#10;El contenido generado por IA puede ser incorrecto.">
            <a:extLst>
              <a:ext uri="{FF2B5EF4-FFF2-40B4-BE49-F238E27FC236}">
                <a16:creationId xmlns:a16="http://schemas.microsoft.com/office/drawing/2014/main" id="{23399E4F-93D2-203D-4822-63F4BC7CAC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062" y="2247477"/>
            <a:ext cx="4654982" cy="3482616"/>
          </a:xfrm>
          <a:prstGeom prst="rect">
            <a:avLst/>
          </a:prstGeom>
          <a:effectLst>
            <a:innerShdw blurRad="114300">
              <a:prstClr val="black"/>
            </a:innerShdw>
          </a:effectLst>
        </p:spPr>
      </p:pic>
      <p:pic>
        <p:nvPicPr>
          <p:cNvPr id="8" name="Imagen 7" descr="Una caricatura de una persona&#10;&#10;El contenido generado por IA puede ser incorrecto.">
            <a:extLst>
              <a:ext uri="{FF2B5EF4-FFF2-40B4-BE49-F238E27FC236}">
                <a16:creationId xmlns:a16="http://schemas.microsoft.com/office/drawing/2014/main" id="{3E37A7CE-F8F1-B7DD-BA88-ED8449BCEF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27615" y="108883"/>
            <a:ext cx="2811780" cy="2057400"/>
          </a:xfrm>
          <a:prstGeom prst="rect">
            <a:avLst/>
          </a:prstGeom>
          <a:effectLst>
            <a:innerShdw blurRad="114300">
              <a:prstClr val="black"/>
            </a:innerShdw>
          </a:effectLst>
        </p:spPr>
      </p:pic>
      <p:pic>
        <p:nvPicPr>
          <p:cNvPr id="10" name="Imagen 9" descr="Un grupo de personas disfrazadas&#10;&#10;El contenido generado por IA puede ser incorrecto.">
            <a:extLst>
              <a:ext uri="{FF2B5EF4-FFF2-40B4-BE49-F238E27FC236}">
                <a16:creationId xmlns:a16="http://schemas.microsoft.com/office/drawing/2014/main" id="{13D4220B-476E-D72A-8D91-9A5A2A802BCB}"/>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8398030" y="3875776"/>
            <a:ext cx="3722844" cy="2879387"/>
          </a:xfrm>
          <a:prstGeom prst="rect">
            <a:avLst/>
          </a:prstGeom>
          <a:effectLst>
            <a:innerShdw blurRad="114300">
              <a:prstClr val="black"/>
            </a:innerShdw>
          </a:effectLst>
        </p:spPr>
      </p:pic>
      <p:sp>
        <p:nvSpPr>
          <p:cNvPr id="12" name="CuadroTexto 11">
            <a:extLst>
              <a:ext uri="{FF2B5EF4-FFF2-40B4-BE49-F238E27FC236}">
                <a16:creationId xmlns:a16="http://schemas.microsoft.com/office/drawing/2014/main" id="{B71E6420-964D-C88B-0B1C-A234591C2808}"/>
              </a:ext>
            </a:extLst>
          </p:cNvPr>
          <p:cNvSpPr txBox="1"/>
          <p:nvPr/>
        </p:nvSpPr>
        <p:spPr>
          <a:xfrm>
            <a:off x="4741044" y="2966214"/>
            <a:ext cx="7450956" cy="96949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1900" b="1" i="0" u="none" strike="noStrike" kern="1200" cap="none" spc="0" normalizeH="0" baseline="0" noProof="0" dirty="0">
                <a:ln>
                  <a:noFill/>
                </a:ln>
                <a:solidFill>
                  <a:prstClr val="black"/>
                </a:solidFill>
                <a:effectLst/>
                <a:uLnTx/>
                <a:uFillTx/>
                <a:latin typeface="Tamil Bible" pitchFamily="2" charset="0"/>
              </a:rPr>
              <a:t>,NaR Gjpa cld;gbf;ifia ];jhgpj;j NghJ</a:t>
            </a:r>
            <a:r>
              <a:rPr kumimoji="0" lang="en" sz="1900" b="1" i="0" u="none" strike="noStrike" kern="1200" cap="none" spc="0" normalizeH="0" baseline="0" noProof="0" dirty="0">
                <a:ln>
                  <a:noFill/>
                </a:ln>
                <a:solidFill>
                  <a:prstClr val="black"/>
                </a:solidFill>
                <a:effectLst/>
                <a:uLnTx/>
                <a:uFillTx/>
                <a:latin typeface="Aptos" panose="02110004020202020204"/>
              </a:rPr>
              <a:t>, </a:t>
            </a:r>
            <a:r>
              <a:rPr kumimoji="0" lang="en" sz="1900" b="1" i="0" u="none" strike="noStrike" kern="1200" cap="none" spc="0" normalizeH="0" baseline="0" noProof="0" dirty="0">
                <a:ln>
                  <a:noFill/>
                </a:ln>
                <a:solidFill>
                  <a:prstClr val="black"/>
                </a:solidFill>
                <a:effectLst/>
                <a:uLnTx/>
                <a:uFillTx/>
                <a:latin typeface="Tamil Bible" pitchFamily="2" charset="0"/>
              </a:rPr>
              <a:t>12 mg;Ngh];jyu;fSld;</a:t>
            </a:r>
            <a:r>
              <a:rPr kumimoji="0" lang="en" sz="1900" b="1" i="0" u="none" strike="noStrike" kern="1200" cap="none" spc="0" normalizeH="0" noProof="0" dirty="0">
                <a:ln>
                  <a:noFill/>
                </a:ln>
                <a:solidFill>
                  <a:prstClr val="black"/>
                </a:solidFill>
                <a:effectLst/>
                <a:uLnTx/>
                <a:uFillTx/>
                <a:latin typeface="Tamil Bible" pitchFamily="2" charset="0"/>
              </a:rPr>
              <a:t> jk;Kila czit gfpu;e;J nfhs;tjd; %yKk; mij nra;jhu;</a:t>
            </a:r>
            <a:r>
              <a:rPr kumimoji="0" lang="en" sz="1900" b="1" i="0" u="none" strike="noStrike" kern="1200" cap="none" spc="0" normalizeH="0" baseline="0" noProof="0" dirty="0">
                <a:ln>
                  <a:noFill/>
                </a:ln>
                <a:solidFill>
                  <a:prstClr val="black"/>
                </a:solidFill>
                <a:effectLst/>
                <a:uLnTx/>
                <a:uFillTx/>
                <a:latin typeface="Aptos" panose="02110004020202020204"/>
              </a:rPr>
              <a:t> (</a:t>
            </a:r>
            <a:r>
              <a:rPr kumimoji="0" lang="en" sz="1900" b="1" i="0" u="none" strike="noStrike" kern="1200" cap="none" spc="0" normalizeH="0" baseline="0" noProof="0" dirty="0">
                <a:ln>
                  <a:noFill/>
                </a:ln>
                <a:solidFill>
                  <a:prstClr val="black"/>
                </a:solidFill>
                <a:effectLst/>
                <a:uLnTx/>
                <a:uFillTx/>
                <a:latin typeface="Tamil Bible" pitchFamily="2" charset="0"/>
              </a:rPr>
              <a:t>kj;</a:t>
            </a:r>
            <a:r>
              <a:rPr kumimoji="0" lang="en" sz="1900" b="1" i="0" u="none" strike="noStrike" kern="1200" cap="none" spc="0" normalizeH="0" baseline="0" noProof="0" dirty="0">
                <a:ln>
                  <a:noFill/>
                </a:ln>
                <a:solidFill>
                  <a:prstClr val="black"/>
                </a:solidFill>
                <a:effectLst/>
                <a:uLnTx/>
                <a:uFillTx/>
                <a:latin typeface="Aptos" panose="02110004020202020204"/>
              </a:rPr>
              <a:t>. 26:26-28).</a:t>
            </a:r>
          </a:p>
        </p:txBody>
      </p:sp>
      <p:sp>
        <p:nvSpPr>
          <p:cNvPr id="14" name="CuadroTexto 13">
            <a:extLst>
              <a:ext uri="{FF2B5EF4-FFF2-40B4-BE49-F238E27FC236}">
                <a16:creationId xmlns:a16="http://schemas.microsoft.com/office/drawing/2014/main" id="{ABC4F9C4-1A21-1ADC-349A-D3FE217A5060}"/>
              </a:ext>
            </a:extLst>
          </p:cNvPr>
          <p:cNvSpPr txBox="1"/>
          <p:nvPr/>
        </p:nvSpPr>
        <p:spPr>
          <a:xfrm>
            <a:off x="4800187" y="3825405"/>
            <a:ext cx="3722843" cy="30162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1900" b="1" i="0" u="none" strike="noStrike" kern="1200" cap="none" spc="0" normalizeH="0" baseline="0" noProof="0" dirty="0">
                <a:ln>
                  <a:noFill/>
                </a:ln>
                <a:solidFill>
                  <a:prstClr val="black"/>
                </a:solidFill>
                <a:effectLst/>
                <a:uLnTx/>
                <a:uFillTx/>
                <a:latin typeface="Tamil Bible" pitchFamily="2" charset="0"/>
              </a:rPr>
              <a:t>ehk; fu;j;jUila</a:t>
            </a:r>
            <a:r>
              <a:rPr kumimoji="0" lang="en" sz="1900" b="1" i="0" u="none" strike="noStrike" kern="1200" cap="none" spc="0" normalizeH="0" noProof="0" dirty="0">
                <a:ln>
                  <a:noFill/>
                </a:ln>
                <a:solidFill>
                  <a:prstClr val="black"/>
                </a:solidFill>
                <a:effectLst/>
                <a:uLnTx/>
                <a:uFillTx/>
                <a:latin typeface="Tamil Bible" pitchFamily="2" charset="0"/>
              </a:rPr>
              <a:t> ,uhNgh[dj;jpy; gq;Fnfhs;Sk; xt;nthU KiwAk;&gt; NjtDldhd ekJ cld;gbf;ifia GJg;gpf;fpNwhk;. </a:t>
            </a:r>
            <a:r>
              <a:rPr kumimoji="0" lang="en" sz="1900" b="1" i="0" u="none" strike="noStrike" kern="1200" cap="none" spc="0" normalizeH="0" baseline="0" noProof="0" dirty="0">
                <a:ln>
                  <a:noFill/>
                </a:ln>
                <a:solidFill>
                  <a:prstClr val="black"/>
                </a:solidFill>
                <a:effectLst/>
                <a:uLnTx/>
                <a:uFillTx/>
                <a:latin typeface="Tamil Bible" pitchFamily="2" charset="0"/>
              </a:rPr>
              <a:t>mg;gj;ijAk; jpuhl;rurj;ijAk;</a:t>
            </a:r>
            <a:r>
              <a:rPr kumimoji="0" lang="en" sz="1900" b="1" i="0" u="none" strike="noStrike" kern="1200" cap="none" spc="0" normalizeH="0" noProof="0" dirty="0">
                <a:ln>
                  <a:noFill/>
                </a:ln>
                <a:solidFill>
                  <a:prstClr val="black"/>
                </a:solidFill>
                <a:effectLst/>
                <a:uLnTx/>
                <a:uFillTx/>
                <a:latin typeface="Tamil Bible" pitchFamily="2" charset="0"/>
              </a:rPr>
              <a:t> cl;nfhs;tjd; %yk;</a:t>
            </a:r>
            <a:r>
              <a:rPr kumimoji="0" lang="en" sz="1900" b="1" i="0" u="none" strike="noStrike" kern="1200" cap="none" spc="0" normalizeH="0" baseline="0" noProof="0" dirty="0">
                <a:ln>
                  <a:noFill/>
                </a:ln>
                <a:solidFill>
                  <a:prstClr val="black"/>
                </a:solidFill>
                <a:effectLst/>
                <a:uLnTx/>
                <a:uFillTx/>
                <a:latin typeface="Aptos" panose="02110004020202020204"/>
              </a:rPr>
              <a:t>, </a:t>
            </a:r>
            <a:r>
              <a:rPr kumimoji="0" lang="en" sz="1900" b="1" i="0" u="none" strike="noStrike" kern="1200" cap="none" spc="0" normalizeH="0" baseline="0" noProof="0" dirty="0">
                <a:ln>
                  <a:noFill/>
                </a:ln>
                <a:solidFill>
                  <a:prstClr val="black"/>
                </a:solidFill>
                <a:effectLst/>
                <a:uLnTx/>
                <a:uFillTx/>
                <a:latin typeface="Tamil Bible" pitchFamily="2" charset="0"/>
              </a:rPr>
              <a:t>,NaRtpy; ekf;F fpilj;j kd;dpg;igAk; ,ul;rpg;igAk;</a:t>
            </a:r>
            <a:r>
              <a:rPr kumimoji="0" lang="en" sz="1900" b="1" i="0" u="none" strike="noStrike" kern="1200" cap="none" spc="0" normalizeH="0" noProof="0" dirty="0">
                <a:ln>
                  <a:noFill/>
                </a:ln>
                <a:solidFill>
                  <a:prstClr val="black"/>
                </a:solidFill>
                <a:effectLst/>
                <a:uLnTx/>
                <a:uFillTx/>
                <a:latin typeface="Tamil Bible" pitchFamily="2" charset="0"/>
              </a:rPr>
              <a:t> nfhz;lhLfpNwhk;</a:t>
            </a:r>
            <a:r>
              <a:rPr kumimoji="0" lang="en" sz="1900" b="1" i="0" u="none" strike="noStrike" kern="1200" cap="none" spc="0" normalizeH="0" baseline="0" noProof="0" dirty="0">
                <a:ln>
                  <a:noFill/>
                </a:ln>
                <a:solidFill>
                  <a:prstClr val="black"/>
                </a:solidFill>
                <a:effectLst/>
                <a:uLnTx/>
                <a:uFillTx/>
                <a:latin typeface="Aptos" panose="02110004020202020204"/>
              </a:rPr>
              <a:t> (1 </a:t>
            </a:r>
            <a:r>
              <a:rPr kumimoji="0" lang="en" sz="1900" b="1" i="0" u="none" strike="noStrike" kern="1200" cap="none" spc="0" normalizeH="0" baseline="0" noProof="0" dirty="0">
                <a:ln>
                  <a:noFill/>
                </a:ln>
                <a:solidFill>
                  <a:prstClr val="black"/>
                </a:solidFill>
                <a:effectLst/>
                <a:uLnTx/>
                <a:uFillTx/>
                <a:latin typeface="Tamil Bible" pitchFamily="2" charset="0"/>
              </a:rPr>
              <a:t>nfhhup</a:t>
            </a:r>
            <a:r>
              <a:rPr kumimoji="0" lang="en" sz="1900" b="1" i="0" u="none" strike="noStrike" kern="1200" cap="none" spc="0" normalizeH="0" baseline="0" noProof="0" dirty="0">
                <a:ln>
                  <a:noFill/>
                </a:ln>
                <a:solidFill>
                  <a:prstClr val="black"/>
                </a:solidFill>
                <a:effectLst/>
                <a:uLnTx/>
                <a:uFillTx/>
                <a:latin typeface="Aptos" panose="02110004020202020204"/>
              </a:rPr>
              <a:t>. 11:26).</a:t>
            </a:r>
          </a:p>
        </p:txBody>
      </p:sp>
      <p:sp>
        <p:nvSpPr>
          <p:cNvPr id="16" name="CuadroTexto 15">
            <a:extLst>
              <a:ext uri="{FF2B5EF4-FFF2-40B4-BE49-F238E27FC236}">
                <a16:creationId xmlns:a16="http://schemas.microsoft.com/office/drawing/2014/main" id="{502132F6-983E-D7DC-1ED6-7A51CEF05579}"/>
              </a:ext>
            </a:extLst>
          </p:cNvPr>
          <p:cNvSpPr txBox="1"/>
          <p:nvPr/>
        </p:nvSpPr>
        <p:spPr>
          <a:xfrm>
            <a:off x="4741044" y="2047721"/>
            <a:ext cx="7563600" cy="96949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1900" b="1" i="0" u="none" strike="noStrike" kern="1200" cap="none" spc="0" normalizeH="0" baseline="0" noProof="0" dirty="0">
                <a:ln>
                  <a:noFill/>
                </a:ln>
                <a:solidFill>
                  <a:prstClr val="black"/>
                </a:solidFill>
                <a:effectLst/>
                <a:uLnTx/>
                <a:uFillTx/>
                <a:latin typeface="Tamil Bible" pitchFamily="2" charset="0"/>
              </a:rPr>
              <a:t>rPdhapy;</a:t>
            </a:r>
            <a:r>
              <a:rPr kumimoji="0" lang="en" sz="1900" b="1" i="0" u="none" strike="noStrike" kern="1200" cap="none" spc="0" normalizeH="0" baseline="0" noProof="0" dirty="0">
                <a:ln>
                  <a:noFill/>
                </a:ln>
                <a:solidFill>
                  <a:prstClr val="black"/>
                </a:solidFill>
                <a:effectLst/>
                <a:uLnTx/>
                <a:uFillTx/>
                <a:latin typeface="Aptos" panose="02110004020202020204"/>
              </a:rPr>
              <a:t>, </a:t>
            </a:r>
            <a:r>
              <a:rPr kumimoji="0" lang="en" sz="1900" b="1" i="0" u="none" strike="noStrike" kern="1200" cap="none" spc="0" normalizeH="0" baseline="0" noProof="0" dirty="0">
                <a:ln>
                  <a:noFill/>
                </a:ln>
                <a:solidFill>
                  <a:prstClr val="black"/>
                </a:solidFill>
                <a:effectLst/>
                <a:uLnTx/>
                <a:uFillTx/>
                <a:latin typeface="Tamil Bible" pitchFamily="2" charset="0"/>
              </a:rPr>
              <a:t>74 NgUf;F Njtd; cld;gbf;ifapd; tpUe;J mspj;jhu;</a:t>
            </a:r>
            <a:r>
              <a:rPr kumimoji="0" lang="en" sz="1900" b="1" i="0" u="none" strike="noStrike" kern="1200" cap="none" spc="0" normalizeH="0" baseline="0" noProof="0" dirty="0">
                <a:ln>
                  <a:noFill/>
                </a:ln>
                <a:solidFill>
                  <a:prstClr val="black"/>
                </a:solidFill>
                <a:effectLst/>
                <a:uLnTx/>
                <a:uFillTx/>
                <a:latin typeface="Aptos" panose="02110004020202020204"/>
              </a:rPr>
              <a:t>: </a:t>
            </a:r>
            <a:r>
              <a:rPr kumimoji="0" lang="en" sz="1900" b="1" i="0" u="none" strike="noStrike" kern="1200" cap="none" spc="0" normalizeH="0" baseline="0" noProof="0" dirty="0">
                <a:ln>
                  <a:noFill/>
                </a:ln>
                <a:solidFill>
                  <a:prstClr val="black"/>
                </a:solidFill>
                <a:effectLst/>
                <a:uLnTx/>
                <a:uFillTx/>
                <a:latin typeface="Tamil Bible" pitchFamily="2" charset="0"/>
              </a:rPr>
              <a:t>NkhNr</a:t>
            </a:r>
            <a:r>
              <a:rPr kumimoji="0" lang="en" sz="1900" b="1" i="0" u="none" strike="noStrike" kern="1200" cap="none" spc="0" normalizeH="0" baseline="0" noProof="0" dirty="0">
                <a:ln>
                  <a:noFill/>
                </a:ln>
                <a:solidFill>
                  <a:prstClr val="black"/>
                </a:solidFill>
                <a:effectLst/>
                <a:uLnTx/>
                <a:uFillTx/>
                <a:latin typeface="Aptos" panose="02110004020202020204"/>
              </a:rPr>
              <a:t>, </a:t>
            </a:r>
            <a:r>
              <a:rPr kumimoji="0" lang="en" sz="1900" b="1" i="0" u="none" strike="noStrike" kern="1200" cap="none" spc="0" normalizeH="0" baseline="0" noProof="0" dirty="0">
                <a:ln>
                  <a:noFill/>
                </a:ln>
                <a:solidFill>
                  <a:prstClr val="black"/>
                </a:solidFill>
                <a:effectLst/>
                <a:uLnTx/>
                <a:uFillTx/>
                <a:latin typeface="Tamil Bible" pitchFamily="2" charset="0"/>
              </a:rPr>
              <a:t>MNuhd;</a:t>
            </a:r>
            <a:r>
              <a:rPr kumimoji="0" lang="en" sz="1900" b="1" i="0" u="none" strike="noStrike" kern="1200" cap="none" spc="0" normalizeH="0" baseline="0" noProof="0" dirty="0">
                <a:ln>
                  <a:noFill/>
                </a:ln>
                <a:solidFill>
                  <a:prstClr val="black"/>
                </a:solidFill>
                <a:effectLst/>
                <a:uLnTx/>
                <a:uFillTx/>
                <a:latin typeface="Aptos" panose="02110004020202020204"/>
              </a:rPr>
              <a:t>, </a:t>
            </a:r>
            <a:r>
              <a:rPr kumimoji="0" lang="en" sz="1900" b="1" i="0" u="none" strike="noStrike" kern="1200" cap="none" spc="0" normalizeH="0" baseline="0" noProof="0" dirty="0">
                <a:ln>
                  <a:noFill/>
                </a:ln>
                <a:solidFill>
                  <a:prstClr val="black"/>
                </a:solidFill>
                <a:effectLst/>
                <a:uLnTx/>
                <a:uFillTx/>
                <a:latin typeface="Tamil Bible" pitchFamily="2" charset="0"/>
              </a:rPr>
              <a:t>ehjhg;</a:t>
            </a:r>
            <a:r>
              <a:rPr kumimoji="0" lang="en" sz="1900" b="1" i="0" u="none" strike="noStrike" kern="1200" cap="none" spc="0" normalizeH="0" baseline="0" noProof="0" dirty="0">
                <a:ln>
                  <a:noFill/>
                </a:ln>
                <a:solidFill>
                  <a:prstClr val="black"/>
                </a:solidFill>
                <a:effectLst/>
                <a:uLnTx/>
                <a:uFillTx/>
                <a:latin typeface="Aptos" panose="02110004020202020204"/>
              </a:rPr>
              <a:t>, </a:t>
            </a:r>
            <a:r>
              <a:rPr kumimoji="0" lang="en" sz="1900" b="1" i="0" u="none" strike="noStrike" kern="1200" cap="none" spc="0" normalizeH="0" baseline="0" noProof="0" dirty="0">
                <a:ln>
                  <a:noFill/>
                </a:ln>
                <a:solidFill>
                  <a:prstClr val="black"/>
                </a:solidFill>
                <a:effectLst/>
                <a:uLnTx/>
                <a:uFillTx/>
                <a:latin typeface="Tamil Bible" pitchFamily="2" charset="0"/>
              </a:rPr>
              <a:t>mgpA</a:t>
            </a:r>
            <a:r>
              <a:rPr kumimoji="0" lang="en" sz="1900" b="1" i="0" u="none" strike="noStrike" kern="1200" cap="none" spc="0" normalizeH="0" baseline="0" noProof="0" dirty="0">
                <a:ln>
                  <a:noFill/>
                </a:ln>
                <a:solidFill>
                  <a:prstClr val="black"/>
                </a:solidFill>
                <a:effectLst/>
                <a:uLnTx/>
                <a:uFillTx/>
                <a:latin typeface="Aptos" panose="02110004020202020204"/>
              </a:rPr>
              <a:t>, </a:t>
            </a:r>
            <a:r>
              <a:rPr kumimoji="0" lang="en" sz="1900" b="1" i="0" u="none" strike="noStrike" kern="1200" cap="none" spc="0" normalizeH="0" baseline="0" noProof="0" dirty="0">
                <a:ln>
                  <a:noFill/>
                </a:ln>
                <a:solidFill>
                  <a:prstClr val="black"/>
                </a:solidFill>
                <a:effectLst/>
                <a:uLnTx/>
                <a:uFillTx/>
                <a:latin typeface="Tamil Bible" pitchFamily="2" charset="0"/>
              </a:rPr>
              <a:t>kw;Wk; 70 %g;gu;fs;</a:t>
            </a:r>
            <a:r>
              <a:rPr kumimoji="0" lang="en" sz="1900" b="1" i="0" u="none" strike="noStrike" kern="1200" cap="none" spc="0" normalizeH="0" baseline="0" noProof="0" dirty="0">
                <a:ln>
                  <a:noFill/>
                </a:ln>
                <a:solidFill>
                  <a:prstClr val="black"/>
                </a:solidFill>
                <a:effectLst/>
                <a:uLnTx/>
                <a:uFillTx/>
                <a:latin typeface="Aptos" panose="02110004020202020204"/>
              </a:rPr>
              <a:t>, </a:t>
            </a:r>
            <a:r>
              <a:rPr kumimoji="0" lang="en" sz="1900" b="1" i="0" u="none" strike="noStrike" kern="1200" cap="none" spc="0" normalizeH="0" baseline="0" noProof="0" dirty="0">
                <a:ln>
                  <a:noFill/>
                </a:ln>
                <a:solidFill>
                  <a:prstClr val="black"/>
                </a:solidFill>
                <a:effectLst/>
                <a:uLnTx/>
                <a:uFillTx/>
                <a:latin typeface="Tamil Bible" pitchFamily="2" charset="0"/>
              </a:rPr>
              <a:t>vy;yh [dq;fisAk; ,tu;fs;</a:t>
            </a:r>
            <a:r>
              <a:rPr kumimoji="0" lang="en" sz="1900" b="1" i="0" u="none" strike="noStrike" kern="1200" cap="none" spc="0" normalizeH="0" noProof="0" dirty="0">
                <a:ln>
                  <a:noFill/>
                </a:ln>
                <a:solidFill>
                  <a:prstClr val="black"/>
                </a:solidFill>
                <a:effectLst/>
                <a:uLnTx/>
                <a:uFillTx/>
                <a:latin typeface="Tamil Bible" pitchFamily="2" charset="0"/>
              </a:rPr>
              <a:t> gpujpgypj;jhu;fs;</a:t>
            </a:r>
            <a:r>
              <a:rPr kumimoji="0" lang="en" sz="1900" b="1" i="0" u="none" strike="noStrike" kern="1200" cap="none" spc="0" normalizeH="0" baseline="0" noProof="0" dirty="0">
                <a:ln>
                  <a:noFill/>
                </a:ln>
                <a:solidFill>
                  <a:prstClr val="black"/>
                </a:solidFill>
                <a:effectLst/>
                <a:uLnTx/>
                <a:uFillTx/>
                <a:latin typeface="Aptos" panose="02110004020202020204"/>
              </a:rPr>
              <a:t> (</a:t>
            </a:r>
            <a:r>
              <a:rPr kumimoji="0" lang="en" sz="1900" b="1" i="0" u="none" strike="noStrike" kern="1200" cap="none" spc="0" normalizeH="0" baseline="0" noProof="0" dirty="0">
                <a:ln>
                  <a:noFill/>
                </a:ln>
                <a:solidFill>
                  <a:prstClr val="black"/>
                </a:solidFill>
                <a:effectLst/>
                <a:uLnTx/>
                <a:uFillTx/>
                <a:latin typeface="Tamil Bible" pitchFamily="2" charset="0"/>
              </a:rPr>
              <a:t>ahj;</a:t>
            </a:r>
            <a:r>
              <a:rPr kumimoji="0" lang="en" sz="1900" b="1" i="0" u="none" strike="noStrike" kern="1200" cap="none" spc="0" normalizeH="0" baseline="0" noProof="0" dirty="0">
                <a:ln>
                  <a:noFill/>
                </a:ln>
                <a:solidFill>
                  <a:prstClr val="black"/>
                </a:solidFill>
                <a:effectLst/>
                <a:uLnTx/>
                <a:uFillTx/>
                <a:latin typeface="Aptos" panose="02110004020202020204"/>
              </a:rPr>
              <a:t>. 24:9-11).</a:t>
            </a:r>
          </a:p>
        </p:txBody>
      </p:sp>
      <p:sp>
        <p:nvSpPr>
          <p:cNvPr id="18" name="CuadroTexto 17">
            <a:extLst>
              <a:ext uri="{FF2B5EF4-FFF2-40B4-BE49-F238E27FC236}">
                <a16:creationId xmlns:a16="http://schemas.microsoft.com/office/drawing/2014/main" id="{1BE48802-1DDF-0A73-CECA-5006732F9E68}"/>
              </a:ext>
            </a:extLst>
          </p:cNvPr>
          <p:cNvSpPr txBox="1"/>
          <p:nvPr/>
        </p:nvSpPr>
        <p:spPr>
          <a:xfrm>
            <a:off x="-32716" y="5656955"/>
            <a:ext cx="5111612" cy="1261884"/>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1900" b="1" i="0" u="none" strike="noStrike" kern="1200" cap="none" spc="0" normalizeH="0" baseline="0" noProof="0" dirty="0">
                <a:ln>
                  <a:noFill/>
                </a:ln>
                <a:solidFill>
                  <a:prstClr val="black"/>
                </a:solidFill>
                <a:effectLst/>
                <a:uLnTx/>
                <a:uFillTx/>
                <a:latin typeface="Tamil Bible" pitchFamily="2" charset="0"/>
              </a:rPr>
              <a:t>,ul;rpg;ig mtu;fs; ,Wjpahf epuhfupj;j NghjpYk;&gt;</a:t>
            </a:r>
            <a:r>
              <a:rPr kumimoji="0" lang="en" sz="1900" b="1" i="0" u="none" strike="noStrike" kern="1200" cap="none" spc="0" normalizeH="0" noProof="0" dirty="0">
                <a:ln>
                  <a:noFill/>
                </a:ln>
                <a:solidFill>
                  <a:prstClr val="black"/>
                </a:solidFill>
                <a:effectLst/>
                <a:uLnTx/>
                <a:uFillTx/>
                <a:latin typeface="Tamil Bible" pitchFamily="2" charset="0"/>
              </a:rPr>
              <a:t> ehjhg;&gt; mgpA+&gt; A+jh]; ,tu;fs; ,e;j “cld;gbf;if tpUe;jpy;” ,Ue;J tpyf;fg;gltpy;iy.</a:t>
            </a:r>
            <a:endParaRPr kumimoji="0" lang="en" sz="1900" b="1" i="0" u="none" strike="noStrike" kern="1200" cap="none" spc="0" normalizeH="0" baseline="0" noProof="0" dirty="0">
              <a:ln>
                <a:noFill/>
              </a:ln>
              <a:solidFill>
                <a:prstClr val="black"/>
              </a:solidFill>
              <a:effectLst/>
              <a:uLnTx/>
              <a:uFillTx/>
              <a:latin typeface="Tamil Bible" pitchFamily="2" charset="0"/>
            </a:endParaRPr>
          </a:p>
        </p:txBody>
      </p:sp>
      <p:sp>
        <p:nvSpPr>
          <p:cNvPr id="5" name="CuadroTexto 4">
            <a:extLst>
              <a:ext uri="{FF2B5EF4-FFF2-40B4-BE49-F238E27FC236}">
                <a16:creationId xmlns:a16="http://schemas.microsoft.com/office/drawing/2014/main" id="{F6E4E75D-F7E9-5B5A-05B9-197550B1AD3D}"/>
              </a:ext>
            </a:extLst>
          </p:cNvPr>
          <p:cNvSpPr txBox="1"/>
          <p:nvPr/>
        </p:nvSpPr>
        <p:spPr>
          <a:xfrm>
            <a:off x="1" y="629168"/>
            <a:ext cx="10028582" cy="646331"/>
          </a:xfrm>
          <a:prstGeom prst="rect">
            <a:avLst/>
          </a:prstGeom>
          <a:noFill/>
        </p:spPr>
        <p:txBody>
          <a:bodyPr wrap="square">
            <a:spAutoFit/>
            <a:scene3d>
              <a:camera prst="orthographicFront"/>
              <a:lightRig rig="threePt" dir="t"/>
            </a:scene3d>
            <a:sp3d extrusionH="57150">
              <a:bevelT w="38100" h="38100"/>
            </a:sp3d>
          </a:bodyPr>
          <a:lstStyle/>
          <a:p>
            <a:pPr lvl="0" algn="ctr">
              <a:defRPr/>
            </a:pPr>
            <a:r>
              <a:rPr kumimoji="0" lang="en" sz="1800" b="1" i="0" u="none" strike="noStrike" kern="1200" cap="none" spc="0" normalizeH="0" baseline="0" noProof="0" dirty="0">
                <a:ln>
                  <a:noFill/>
                </a:ln>
                <a:solidFill>
                  <a:srgbClr val="FF9900">
                    <a:lumMod val="50000"/>
                  </a:srgbClr>
                </a:solidFill>
                <a:effectLst/>
                <a:uLnTx/>
                <a:uFillTx/>
                <a:latin typeface="Comic Sans MS" panose="030F0702030302020204" pitchFamily="66" charset="0"/>
                <a:ea typeface="+mn-ea"/>
                <a:cs typeface="+mn-cs"/>
              </a:rPr>
              <a:t>“</a:t>
            </a:r>
            <a:r>
              <a:rPr lang="en-US" b="1" dirty="0" err="1">
                <a:solidFill>
                  <a:srgbClr val="FF9900">
                    <a:lumMod val="50000"/>
                  </a:srgbClr>
                </a:solidFill>
                <a:latin typeface="Tamil Bible" pitchFamily="2" charset="0"/>
              </a:rPr>
              <a:t>gpd;G</a:t>
            </a:r>
            <a:r>
              <a:rPr lang="en-US" b="1" dirty="0">
                <a:solidFill>
                  <a:srgbClr val="FF9900">
                    <a:lumMod val="50000"/>
                  </a:srgbClr>
                </a:solidFill>
                <a:latin typeface="Tamil Bible" pitchFamily="2" charset="0"/>
              </a:rPr>
              <a:t> </a:t>
            </a:r>
            <a:r>
              <a:rPr lang="en-US" b="1" dirty="0" err="1">
                <a:solidFill>
                  <a:srgbClr val="FF9900">
                    <a:lumMod val="50000"/>
                  </a:srgbClr>
                </a:solidFill>
                <a:latin typeface="Tamil Bible" pitchFamily="2" charset="0"/>
              </a:rPr>
              <a:t>NkhNrAk</a:t>
            </a:r>
            <a:r>
              <a:rPr lang="en-US" b="1" dirty="0">
                <a:solidFill>
                  <a:srgbClr val="FF9900">
                    <a:lumMod val="50000"/>
                  </a:srgbClr>
                </a:solidFill>
                <a:latin typeface="Tamil Bible" pitchFamily="2" charset="0"/>
              </a:rPr>
              <a:t>; </a:t>
            </a:r>
            <a:r>
              <a:rPr lang="en-US" b="1" dirty="0" err="1">
                <a:solidFill>
                  <a:srgbClr val="FF9900">
                    <a:lumMod val="50000"/>
                  </a:srgbClr>
                </a:solidFill>
                <a:latin typeface="Tamil Bible" pitchFamily="2" charset="0"/>
              </a:rPr>
              <a:t>MNuhDk</a:t>
            </a:r>
            <a:r>
              <a:rPr lang="en-US" b="1" dirty="0">
                <a:solidFill>
                  <a:srgbClr val="FF9900">
                    <a:lumMod val="50000"/>
                  </a:srgbClr>
                </a:solidFill>
                <a:latin typeface="Tamil Bible" pitchFamily="2" charset="0"/>
              </a:rPr>
              <a:t>; </a:t>
            </a:r>
            <a:r>
              <a:rPr lang="en-US" b="1" dirty="0" err="1">
                <a:solidFill>
                  <a:srgbClr val="FF9900">
                    <a:lumMod val="50000"/>
                  </a:srgbClr>
                </a:solidFill>
                <a:latin typeface="Tamil Bible" pitchFamily="2" charset="0"/>
              </a:rPr>
              <a:t>ehjhGk</a:t>
            </a:r>
            <a:r>
              <a:rPr lang="en-US" b="1" dirty="0">
                <a:solidFill>
                  <a:srgbClr val="FF9900">
                    <a:lumMod val="50000"/>
                  </a:srgbClr>
                </a:solidFill>
                <a:latin typeface="Tamil Bible" pitchFamily="2" charset="0"/>
              </a:rPr>
              <a:t>; </a:t>
            </a:r>
            <a:r>
              <a:rPr lang="en-US" b="1" dirty="0" err="1">
                <a:solidFill>
                  <a:srgbClr val="FF9900">
                    <a:lumMod val="50000"/>
                  </a:srgbClr>
                </a:solidFill>
                <a:latin typeface="Tamil Bible" pitchFamily="2" charset="0"/>
              </a:rPr>
              <a:t>mgpa+Tk</a:t>
            </a:r>
            <a:r>
              <a:rPr lang="en-US" b="1" dirty="0">
                <a:solidFill>
                  <a:srgbClr val="FF9900">
                    <a:lumMod val="50000"/>
                  </a:srgbClr>
                </a:solidFill>
                <a:latin typeface="Tamil Bible" pitchFamily="2" charset="0"/>
              </a:rPr>
              <a:t>;&gt; ,];</a:t>
            </a:r>
            <a:r>
              <a:rPr lang="en-US" b="1" dirty="0" err="1">
                <a:solidFill>
                  <a:srgbClr val="FF9900">
                    <a:lumMod val="50000"/>
                  </a:srgbClr>
                </a:solidFill>
                <a:latin typeface="Tamil Bible" pitchFamily="2" charset="0"/>
              </a:rPr>
              <a:t>uNtyUila</a:t>
            </a:r>
            <a:r>
              <a:rPr lang="en-US" b="1" dirty="0">
                <a:solidFill>
                  <a:srgbClr val="FF9900">
                    <a:lumMod val="50000"/>
                  </a:srgbClr>
                </a:solidFill>
                <a:latin typeface="Tamil Bible" pitchFamily="2" charset="0"/>
              </a:rPr>
              <a:t> %</a:t>
            </a:r>
            <a:r>
              <a:rPr lang="en-US" b="1" dirty="0" err="1">
                <a:solidFill>
                  <a:srgbClr val="FF9900">
                    <a:lumMod val="50000"/>
                  </a:srgbClr>
                </a:solidFill>
                <a:latin typeface="Tamil Bible" pitchFamily="2" charset="0"/>
              </a:rPr>
              <a:t>g;ghpy</a:t>
            </a:r>
            <a:r>
              <a:rPr lang="en-US" b="1" dirty="0">
                <a:solidFill>
                  <a:srgbClr val="FF9900">
                    <a:lumMod val="50000"/>
                  </a:srgbClr>
                </a:solidFill>
                <a:latin typeface="Tamil Bible" pitchFamily="2" charset="0"/>
              </a:rPr>
              <a:t>; </a:t>
            </a:r>
            <a:r>
              <a:rPr lang="en-US" b="1" dirty="0" err="1">
                <a:solidFill>
                  <a:srgbClr val="FF9900">
                    <a:lumMod val="50000"/>
                  </a:srgbClr>
                </a:solidFill>
                <a:latin typeface="Tamil Bible" pitchFamily="2" charset="0"/>
              </a:rPr>
              <a:t>vOgJNgUk</a:t>
            </a:r>
            <a:r>
              <a:rPr lang="en-US" b="1" dirty="0">
                <a:solidFill>
                  <a:srgbClr val="FF9900">
                    <a:lumMod val="50000"/>
                  </a:srgbClr>
                </a:solidFill>
                <a:latin typeface="Tamil Bible" pitchFamily="2" charset="0"/>
              </a:rPr>
              <a:t>; </a:t>
            </a:r>
            <a:r>
              <a:rPr lang="en-US" b="1" dirty="0" err="1">
                <a:solidFill>
                  <a:srgbClr val="FF9900">
                    <a:lumMod val="50000"/>
                  </a:srgbClr>
                </a:solidFill>
                <a:latin typeface="Tamil Bible" pitchFamily="2" charset="0"/>
              </a:rPr>
              <a:t>Vwpg;Ngha</a:t>
            </a:r>
            <a:r>
              <a:rPr lang="en-US" b="1" dirty="0">
                <a:solidFill>
                  <a:srgbClr val="FF9900">
                    <a:lumMod val="50000"/>
                  </a:srgbClr>
                </a:solidFill>
                <a:latin typeface="Tamil Bible" pitchFamily="2" charset="0"/>
              </a:rPr>
              <a:t>;&gt;</a:t>
            </a:r>
            <a:r>
              <a:rPr kumimoji="0" lang="en" sz="1800" b="1" i="0" u="none" strike="noStrike" kern="1200" cap="none" spc="0" normalizeH="0" baseline="0" noProof="0" dirty="0">
                <a:ln>
                  <a:noFill/>
                </a:ln>
                <a:solidFill>
                  <a:srgbClr val="FF9900">
                    <a:lumMod val="50000"/>
                  </a:srgbClr>
                </a:solidFill>
                <a:effectLst/>
                <a:uLnTx/>
                <a:uFillTx/>
                <a:latin typeface="Comic Sans MS" panose="030F0702030302020204" pitchFamily="66" charset="0"/>
                <a:ea typeface="+mn-ea"/>
                <a:cs typeface="+mn-cs"/>
              </a:rPr>
              <a:t>; […] </a:t>
            </a:r>
            <a:r>
              <a:rPr lang="en-US" b="1" dirty="0" err="1">
                <a:solidFill>
                  <a:srgbClr val="FF9900">
                    <a:lumMod val="50000"/>
                  </a:srgbClr>
                </a:solidFill>
                <a:latin typeface="Tamil Bible" pitchFamily="2" charset="0"/>
              </a:rPr>
              <a:t>mth;fs</a:t>
            </a:r>
            <a:r>
              <a:rPr lang="en-US" b="1" dirty="0">
                <a:solidFill>
                  <a:srgbClr val="FF9900">
                    <a:lumMod val="50000"/>
                  </a:srgbClr>
                </a:solidFill>
                <a:latin typeface="Tamil Bible" pitchFamily="2" charset="0"/>
              </a:rPr>
              <a:t>; </a:t>
            </a:r>
            <a:r>
              <a:rPr lang="en-US" b="1" dirty="0" err="1">
                <a:solidFill>
                  <a:srgbClr val="FF9900">
                    <a:lumMod val="50000"/>
                  </a:srgbClr>
                </a:solidFill>
                <a:latin typeface="Tamil Bible" pitchFamily="2" charset="0"/>
              </a:rPr>
              <a:t>Njtidj</a:t>
            </a:r>
            <a:r>
              <a:rPr lang="en-US" b="1" dirty="0">
                <a:solidFill>
                  <a:srgbClr val="FF9900">
                    <a:lumMod val="50000"/>
                  </a:srgbClr>
                </a:solidFill>
                <a:latin typeface="Tamil Bible" pitchFamily="2" charset="0"/>
              </a:rPr>
              <a:t>; </a:t>
            </a:r>
            <a:r>
              <a:rPr lang="en-US" b="1" dirty="0" err="1">
                <a:solidFill>
                  <a:srgbClr val="FF9900">
                    <a:lumMod val="50000"/>
                  </a:srgbClr>
                </a:solidFill>
                <a:latin typeface="Tamil Bible" pitchFamily="2" charset="0"/>
              </a:rPr>
              <a:t>jhprpj;J</a:t>
            </a:r>
            <a:r>
              <a:rPr lang="en-US" b="1" dirty="0">
                <a:solidFill>
                  <a:srgbClr val="FF9900">
                    <a:lumMod val="50000"/>
                  </a:srgbClr>
                </a:solidFill>
                <a:latin typeface="Tamil Bible" pitchFamily="2" charset="0"/>
              </a:rPr>
              <a:t>&gt; </a:t>
            </a:r>
            <a:r>
              <a:rPr lang="en-US" b="1" dirty="0" err="1">
                <a:solidFill>
                  <a:srgbClr val="FF9900">
                    <a:lumMod val="50000"/>
                  </a:srgbClr>
                </a:solidFill>
                <a:latin typeface="Tamil Bible" pitchFamily="2" charset="0"/>
              </a:rPr>
              <a:t>gpd;G</a:t>
            </a:r>
            <a:r>
              <a:rPr lang="en-US" b="1" dirty="0">
                <a:solidFill>
                  <a:srgbClr val="FF9900">
                    <a:lumMod val="50000"/>
                  </a:srgbClr>
                </a:solidFill>
                <a:latin typeface="Tamil Bible" pitchFamily="2" charset="0"/>
              </a:rPr>
              <a:t> </a:t>
            </a:r>
            <a:r>
              <a:rPr lang="en-US" b="1" dirty="0" err="1">
                <a:solidFill>
                  <a:srgbClr val="FF9900">
                    <a:lumMod val="50000"/>
                  </a:srgbClr>
                </a:solidFill>
                <a:latin typeface="Tamil Bible" pitchFamily="2" charset="0"/>
              </a:rPr>
              <a:t>Grpj;Jf</a:t>
            </a:r>
            <a:r>
              <a:rPr lang="en-US" b="1" dirty="0">
                <a:solidFill>
                  <a:srgbClr val="FF9900">
                    <a:lumMod val="50000"/>
                  </a:srgbClr>
                </a:solidFill>
                <a:latin typeface="Tamil Bible" pitchFamily="2" charset="0"/>
              </a:rPr>
              <a:t>; </a:t>
            </a:r>
            <a:r>
              <a:rPr lang="en-US" b="1" dirty="0" err="1">
                <a:solidFill>
                  <a:srgbClr val="FF9900">
                    <a:lumMod val="50000"/>
                  </a:srgbClr>
                </a:solidFill>
                <a:latin typeface="Tamil Bible" pitchFamily="2" charset="0"/>
              </a:rPr>
              <a:t>Fbj;jhh;fs</a:t>
            </a:r>
            <a:r>
              <a:rPr lang="en-US" b="1" dirty="0">
                <a:solidFill>
                  <a:srgbClr val="FF9900">
                    <a:lumMod val="50000"/>
                  </a:srgbClr>
                </a:solidFill>
                <a:latin typeface="Tamil Bible" pitchFamily="2" charset="0"/>
              </a:rPr>
              <a:t>;.</a:t>
            </a:r>
            <a:r>
              <a:rPr kumimoji="0" lang="en" sz="1800" b="1" i="0" u="none" strike="noStrike" kern="1200" cap="none" spc="0" normalizeH="0" baseline="0" noProof="0" dirty="0">
                <a:ln>
                  <a:noFill/>
                </a:ln>
                <a:solidFill>
                  <a:srgbClr val="FF9900">
                    <a:lumMod val="50000"/>
                  </a:srgbClr>
                </a:solidFill>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FF9900">
                    <a:lumMod val="50000"/>
                  </a:srgbClr>
                </a:solidFill>
                <a:effectLst/>
                <a:uLnTx/>
                <a:uFillTx/>
                <a:latin typeface="Comic Sans MS" panose="030F0702030302020204" pitchFamily="66" charset="0"/>
                <a:ea typeface="+mn-ea"/>
                <a:cs typeface="+mn-cs"/>
              </a:rPr>
              <a:t>(</a:t>
            </a:r>
            <a:r>
              <a:rPr kumimoji="0" lang="en" sz="1400" b="1" i="0" u="none" strike="noStrike" kern="1200" cap="none" spc="0" normalizeH="0" baseline="0" noProof="0" dirty="0">
                <a:ln>
                  <a:noFill/>
                </a:ln>
                <a:solidFill>
                  <a:srgbClr val="FF9900">
                    <a:lumMod val="50000"/>
                  </a:srgbClr>
                </a:solidFill>
                <a:effectLst/>
                <a:uLnTx/>
                <a:uFillTx/>
                <a:latin typeface="Tamil Bible" pitchFamily="2" charset="0"/>
              </a:rPr>
              <a:t>ahj;jpuhfkk;</a:t>
            </a:r>
            <a:r>
              <a:rPr kumimoji="0" lang="en" sz="1400" b="1" i="0" u="none" strike="noStrike" kern="1200" cap="none" spc="0" normalizeH="0" baseline="0" noProof="0" dirty="0">
                <a:ln>
                  <a:noFill/>
                </a:ln>
                <a:solidFill>
                  <a:srgbClr val="FF9900">
                    <a:lumMod val="50000"/>
                  </a:srgbClr>
                </a:solidFill>
                <a:effectLst/>
                <a:uLnTx/>
                <a:uFillTx/>
                <a:latin typeface="Comic Sans MS" panose="030F0702030302020204" pitchFamily="66" charset="0"/>
                <a:ea typeface="+mn-ea"/>
                <a:cs typeface="+mn-cs"/>
              </a:rPr>
              <a:t> 24:9, 11</a:t>
            </a:r>
            <a:r>
              <a:rPr kumimoji="0" lang="en" sz="1400" b="1" i="0" u="none" strike="noStrike" kern="1200" cap="none" spc="0" normalizeH="0" baseline="0" noProof="0" dirty="0">
                <a:ln>
                  <a:noFill/>
                </a:ln>
                <a:solidFill>
                  <a:srgbClr val="FF9900">
                    <a:lumMod val="50000"/>
                  </a:srgbClr>
                </a:solidFill>
                <a:effectLst/>
                <a:uLnTx/>
                <a:uFillTx/>
                <a:latin typeface="Tamil Bible" pitchFamily="2" charset="0"/>
              </a:rPr>
              <a:t>gp</a:t>
            </a:r>
            <a:r>
              <a:rPr kumimoji="0" lang="en" sz="1400" b="1" i="0" u="none" strike="noStrike" kern="1200" cap="none" spc="0" normalizeH="0" baseline="0" noProof="0" dirty="0">
                <a:ln>
                  <a:noFill/>
                </a:ln>
                <a:solidFill>
                  <a:srgbClr val="FF9900">
                    <a:lumMod val="50000"/>
                  </a:srgbClr>
                </a:solidFill>
                <a:effectLst/>
                <a:uLnTx/>
                <a:uFillTx/>
                <a:latin typeface="Comic Sans MS" panose="030F0702030302020204" pitchFamily="66" charset="0"/>
                <a:ea typeface="+mn-ea"/>
                <a:cs typeface="+mn-cs"/>
              </a:rPr>
              <a:t>)</a:t>
            </a:r>
            <a:endParaRPr kumimoji="0" lang="es-ES" sz="1800" b="1" i="0" u="none" strike="noStrike" kern="1200" cap="none" spc="0" normalizeH="0" baseline="0" noProof="0" dirty="0">
              <a:ln>
                <a:noFill/>
              </a:ln>
              <a:solidFill>
                <a:srgbClr val="FF9900">
                  <a:lumMod val="50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246634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ox(in)">
                                      <p:cBhvr>
                                        <p:cTn id="24" dur="750"/>
                                        <p:tgtEl>
                                          <p:spTgt spid="8"/>
                                        </p:tgtEl>
                                      </p:cBhvr>
                                    </p:animEffect>
                                  </p:childTnLst>
                                </p:cTn>
                              </p:par>
                            </p:childTnLst>
                          </p:cTn>
                        </p:par>
                        <p:par>
                          <p:cTn id="25" fill="hold">
                            <p:stCondLst>
                              <p:cond delay="75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ox(in)">
                                      <p:cBhvr>
                                        <p:cTn id="33" dur="750"/>
                                        <p:tgtEl>
                                          <p:spTgt spid="4"/>
                                        </p:tgtEl>
                                      </p:cBhvr>
                                    </p:animEffect>
                                  </p:childTnLst>
                                </p:cTn>
                              </p:par>
                            </p:childTnLst>
                          </p:cTn>
                        </p:par>
                        <p:par>
                          <p:cTn id="34" fill="hold">
                            <p:stCondLst>
                              <p:cond delay="750"/>
                            </p:stCondLst>
                            <p:childTnLst>
                              <p:par>
                                <p:cTn id="35" presetID="22" presetClass="entr" presetSubtype="8"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ox(in)">
                                      <p:cBhvr>
                                        <p:cTn id="42" dur="750"/>
                                        <p:tgtEl>
                                          <p:spTgt spid="10"/>
                                        </p:tgtEl>
                                      </p:cBhvr>
                                    </p:animEffect>
                                  </p:childTnLst>
                                </p:cTn>
                              </p:par>
                            </p:childTnLst>
                          </p:cTn>
                        </p:par>
                        <p:par>
                          <p:cTn id="43" fill="hold">
                            <p:stCondLst>
                              <p:cond delay="750"/>
                            </p:stCondLst>
                            <p:childTnLst>
                              <p:par>
                                <p:cTn id="44" presetID="22" presetClass="entr" presetSubtype="8"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2" grpId="0"/>
      <p:bldP spid="14" grpId="0"/>
      <p:bldP spid="16" grpId="0"/>
      <p:bldP spid="18"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6810BF-B6B9-68FD-44DC-877E876DEFE8}"/>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D3F6C445-7DC5-AE3D-49F7-B29472970C3D}"/>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ABF8372F-16D8-3961-C0AE-FEE6FAA7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59297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11" name="Straight Connector 10">
            <a:extLst>
              <a:ext uri="{FF2B5EF4-FFF2-40B4-BE49-F238E27FC236}">
                <a16:creationId xmlns:a16="http://schemas.microsoft.com/office/drawing/2014/main" id="{E70333EE-86A6-B438-8CE5-A325A334304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515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488C089-E772-BADD-F908-B5E17B6B35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7444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AFEF0782-DE6E-194C-908A-1CFD90844BEA}"/>
              </a:ext>
            </a:extLst>
          </p:cNvPr>
          <p:cNvSpPr txBox="1"/>
          <p:nvPr/>
        </p:nvSpPr>
        <p:spPr>
          <a:xfrm>
            <a:off x="1" y="5854154"/>
            <a:ext cx="12191999" cy="830997"/>
          </a:xfrm>
          <a:prstGeom prst="rect">
            <a:avLst/>
          </a:prstGeom>
          <a:noFill/>
        </p:spPr>
        <p:txBody>
          <a:bodyPr wrap="square">
            <a:spAutoFit/>
            <a:scene3d>
              <a:camera prst="orthographicFront"/>
              <a:lightRig rig="threePt" dir="t"/>
            </a:scene3d>
            <a:sp3d extrusionH="57150">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1" i="0" u="none" strike="noStrike" kern="1200" cap="none" spc="1500" normalizeH="0" baseline="0" noProof="0" dirty="0">
                <a:ln w="0"/>
                <a:gradFill>
                  <a:gsLst>
                    <a:gs pos="25000">
                      <a:srgbClr val="3B4C95"/>
                    </a:gs>
                    <a:gs pos="57000">
                      <a:srgbClr val="C00000"/>
                    </a:gs>
                    <a:gs pos="100000">
                      <a:srgbClr val="FFA7A7"/>
                    </a:gs>
                  </a:gsLst>
                  <a:lin ang="5400000"/>
                </a:gradFill>
                <a:effectLst>
                  <a:reflection blurRad="6350" stA="53000" endA="300" endPos="35500" dir="5400000" sy="-90000" algn="bl" rotWithShape="0"/>
                </a:effectLst>
                <a:uLnTx/>
                <a:uFillTx/>
                <a:latin typeface="Tamil Bible" pitchFamily="2" charset="0"/>
              </a:rPr>
              <a:t>khjpup</a:t>
            </a:r>
          </a:p>
        </p:txBody>
      </p:sp>
    </p:spTree>
    <p:extLst>
      <p:ext uri="{BB962C8B-B14F-4D97-AF65-F5344CB8AC3E}">
        <p14:creationId xmlns:p14="http://schemas.microsoft.com/office/powerpoint/2010/main" val="27371046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prstClr val="black"/>
              <a:schemeClr val="accent5">
                <a:tint val="45000"/>
                <a:satMod val="400000"/>
              </a:schemeClr>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9881D1E-F168-30B2-E22C-BBCD0BE71C67}"/>
              </a:ext>
            </a:extLst>
          </p:cNvPr>
          <p:cNvSpPr txBox="1"/>
          <p:nvPr/>
        </p:nvSpPr>
        <p:spPr>
          <a:xfrm>
            <a:off x="2176008" y="-29184"/>
            <a:ext cx="10015992" cy="769441"/>
          </a:xfrm>
          <a:prstGeom prst="rect">
            <a:avLst/>
          </a:prstGeom>
          <a:noFill/>
          <a:effectLst>
            <a:outerShdw blurRad="50800" dist="25400" dir="5400000" algn="ctr" rotWithShape="0">
              <a:schemeClr val="tx1"/>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400" b="1" i="0" u="none" strike="noStrike" kern="1200" cap="none" spc="0" normalizeH="0" baseline="0" noProof="0" dirty="0">
                <a:ln w="12700">
                  <a:solidFill>
                    <a:srgbClr val="FFFF66">
                      <a:lumMod val="50000"/>
                    </a:srgbClr>
                  </a:solidFill>
                  <a:prstDash val="solid"/>
                </a:ln>
                <a:pattFill prst="narHorz">
                  <a:fgClr>
                    <a:srgbClr val="FFFF00"/>
                  </a:fgClr>
                  <a:bgClr>
                    <a:srgbClr val="FFFF66">
                      <a:lumMod val="75000"/>
                    </a:srgbClr>
                  </a:bgClr>
                </a:pattFill>
                <a:effectLst>
                  <a:innerShdw blurRad="177800">
                    <a:srgbClr val="FFFF66">
                      <a:lumMod val="50000"/>
                    </a:srgbClr>
                  </a:innerShdw>
                </a:effectLst>
                <a:uLnTx/>
                <a:uFillTx/>
                <a:latin typeface="Tamil Bible" pitchFamily="2" charset="0"/>
              </a:rPr>
              <a:t>khjpupapd; Nehf;fk;</a:t>
            </a:r>
          </a:p>
        </p:txBody>
      </p:sp>
      <p:sp>
        <p:nvSpPr>
          <p:cNvPr id="5" name="CuadroTexto 4">
            <a:extLst>
              <a:ext uri="{FF2B5EF4-FFF2-40B4-BE49-F238E27FC236}">
                <a16:creationId xmlns:a16="http://schemas.microsoft.com/office/drawing/2014/main" id="{7C0683C8-DE8A-73CD-7B35-47509A5644C3}"/>
              </a:ext>
            </a:extLst>
          </p:cNvPr>
          <p:cNvSpPr txBox="1"/>
          <p:nvPr/>
        </p:nvSpPr>
        <p:spPr>
          <a:xfrm>
            <a:off x="2176008" y="553823"/>
            <a:ext cx="10015992" cy="584775"/>
          </a:xfrm>
          <a:prstGeom prst="rect">
            <a:avLst/>
          </a:prstGeom>
          <a:noFill/>
        </p:spPr>
        <p:txBody>
          <a:bodyPr wrap="square">
            <a:spAutoFit/>
          </a:bodyPr>
          <a:lstStyle/>
          <a:p>
            <a:pPr lvl="0" algn="ctr">
              <a:defRPr/>
            </a:pPr>
            <a:r>
              <a:rPr kumimoji="0" lang="en" sz="1800" b="1" i="0" u="none" strike="noStrike" kern="1200" cap="none" spc="0" normalizeH="0" baseline="0" noProof="0" dirty="0">
                <a:ln>
                  <a:noFill/>
                </a:ln>
                <a:solidFill>
                  <a:srgbClr val="FF9900">
                    <a:lumMod val="40000"/>
                    <a:lumOff val="6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lang="en-US" b="1" dirty="0" err="1">
                <a:solidFill>
                  <a:srgbClr val="FF9900">
                    <a:lumMod val="40000"/>
                    <a:lumOff val="60000"/>
                  </a:srgbClr>
                </a:solidFill>
                <a:effectLst>
                  <a:outerShdw blurRad="38100" dist="38100" dir="2700000" algn="tl">
                    <a:srgbClr val="000000">
                      <a:alpha val="43137"/>
                    </a:srgbClr>
                  </a:outerShdw>
                </a:effectLst>
                <a:latin typeface="Tamil Bible" pitchFamily="2" charset="0"/>
              </a:rPr>
              <a:t>mth;fs</a:t>
            </a:r>
            <a:r>
              <a:rPr lang="en-US" b="1" dirty="0">
                <a:solidFill>
                  <a:srgbClr val="FF9900">
                    <a:lumMod val="40000"/>
                    <a:lumOff val="60000"/>
                  </a:srgbClr>
                </a:solidFill>
                <a:effectLst>
                  <a:outerShdw blurRad="38100" dist="38100" dir="2700000" algn="tl">
                    <a:srgbClr val="000000">
                      <a:alpha val="43137"/>
                    </a:srgbClr>
                  </a:outerShdw>
                </a:effectLst>
                <a:latin typeface="Tamil Bible" pitchFamily="2" charset="0"/>
              </a:rPr>
              <a:t>; </a:t>
            </a:r>
            <a:r>
              <a:rPr lang="en-US" b="1" dirty="0" err="1">
                <a:solidFill>
                  <a:srgbClr val="FF9900">
                    <a:lumMod val="40000"/>
                    <a:lumOff val="60000"/>
                  </a:srgbClr>
                </a:solidFill>
                <a:effectLst>
                  <a:outerShdw blurRad="38100" dist="38100" dir="2700000" algn="tl">
                    <a:srgbClr val="000000">
                      <a:alpha val="43137"/>
                    </a:srgbClr>
                  </a:outerShdw>
                </a:effectLst>
                <a:latin typeface="Tamil Bible" pitchFamily="2" charset="0"/>
              </a:rPr>
              <a:t>eLtpNy</a:t>
            </a:r>
            <a:r>
              <a:rPr lang="en-US" b="1" dirty="0">
                <a:solidFill>
                  <a:srgbClr val="FF9900">
                    <a:lumMod val="40000"/>
                    <a:lumOff val="60000"/>
                  </a:srgbClr>
                </a:solidFill>
                <a:effectLst>
                  <a:outerShdw blurRad="38100" dist="38100" dir="2700000" algn="tl">
                    <a:srgbClr val="000000">
                      <a:alpha val="43137"/>
                    </a:srgbClr>
                  </a:outerShdw>
                </a:effectLst>
                <a:latin typeface="Tamil Bible" pitchFamily="2" charset="0"/>
              </a:rPr>
              <a:t> </a:t>
            </a:r>
            <a:r>
              <a:rPr lang="en-US" b="1" dirty="0" err="1">
                <a:solidFill>
                  <a:srgbClr val="FF9900">
                    <a:lumMod val="40000"/>
                    <a:lumOff val="60000"/>
                  </a:srgbClr>
                </a:solidFill>
                <a:effectLst>
                  <a:outerShdw blurRad="38100" dist="38100" dir="2700000" algn="tl">
                    <a:srgbClr val="000000">
                      <a:alpha val="43137"/>
                    </a:srgbClr>
                  </a:outerShdw>
                </a:effectLst>
                <a:latin typeface="Tamil Bible" pitchFamily="2" charset="0"/>
              </a:rPr>
              <a:t>ehd</a:t>
            </a:r>
            <a:r>
              <a:rPr lang="en-US" b="1" dirty="0">
                <a:solidFill>
                  <a:srgbClr val="FF9900">
                    <a:lumMod val="40000"/>
                    <a:lumOff val="60000"/>
                  </a:srgbClr>
                </a:solidFill>
                <a:effectLst>
                  <a:outerShdw blurRad="38100" dist="38100" dir="2700000" algn="tl">
                    <a:srgbClr val="000000">
                      <a:alpha val="43137"/>
                    </a:srgbClr>
                  </a:outerShdw>
                </a:effectLst>
                <a:latin typeface="Tamil Bible" pitchFamily="2" charset="0"/>
              </a:rPr>
              <a:t>; </a:t>
            </a:r>
            <a:r>
              <a:rPr lang="en-US" b="1" dirty="0" err="1">
                <a:solidFill>
                  <a:srgbClr val="FF9900">
                    <a:lumMod val="40000"/>
                    <a:lumOff val="60000"/>
                  </a:srgbClr>
                </a:solidFill>
                <a:effectLst>
                  <a:outerShdw blurRad="38100" dist="38100" dir="2700000" algn="tl">
                    <a:srgbClr val="000000">
                      <a:alpha val="43137"/>
                    </a:srgbClr>
                  </a:outerShdw>
                </a:effectLst>
                <a:latin typeface="Tamil Bible" pitchFamily="2" charset="0"/>
              </a:rPr>
              <a:t>thrk;gz;z</a:t>
            </a:r>
            <a:r>
              <a:rPr lang="en-US" b="1" dirty="0">
                <a:solidFill>
                  <a:srgbClr val="FF9900">
                    <a:lumMod val="40000"/>
                    <a:lumOff val="60000"/>
                  </a:srgbClr>
                </a:solidFill>
                <a:effectLst>
                  <a:outerShdw blurRad="38100" dist="38100" dir="2700000" algn="tl">
                    <a:srgbClr val="000000">
                      <a:alpha val="43137"/>
                    </a:srgbClr>
                  </a:outerShdw>
                </a:effectLst>
                <a:latin typeface="Tamil Bible" pitchFamily="2" charset="0"/>
              </a:rPr>
              <a:t>&gt; </a:t>
            </a:r>
            <a:r>
              <a:rPr lang="en-US" b="1" dirty="0" err="1">
                <a:solidFill>
                  <a:srgbClr val="FF9900">
                    <a:lumMod val="40000"/>
                    <a:lumOff val="60000"/>
                  </a:srgbClr>
                </a:solidFill>
                <a:effectLst>
                  <a:outerShdw blurRad="38100" dist="38100" dir="2700000" algn="tl">
                    <a:srgbClr val="000000">
                      <a:alpha val="43137"/>
                    </a:srgbClr>
                  </a:outerShdw>
                </a:effectLst>
                <a:latin typeface="Tamil Bible" pitchFamily="2" charset="0"/>
              </a:rPr>
              <a:t>vdf;F</a:t>
            </a:r>
            <a:r>
              <a:rPr lang="en-US" b="1" dirty="0">
                <a:solidFill>
                  <a:srgbClr val="FF9900">
                    <a:lumMod val="40000"/>
                    <a:lumOff val="60000"/>
                  </a:srgbClr>
                </a:solidFill>
                <a:effectLst>
                  <a:outerShdw blurRad="38100" dist="38100" dir="2700000" algn="tl">
                    <a:srgbClr val="000000">
                      <a:alpha val="43137"/>
                    </a:srgbClr>
                  </a:outerShdw>
                </a:effectLst>
                <a:latin typeface="Tamil Bible" pitchFamily="2" charset="0"/>
              </a:rPr>
              <a:t> </a:t>
            </a:r>
            <a:r>
              <a:rPr lang="en-US" b="1" dirty="0" err="1">
                <a:solidFill>
                  <a:srgbClr val="FF9900">
                    <a:lumMod val="40000"/>
                    <a:lumOff val="60000"/>
                  </a:srgbClr>
                </a:solidFill>
                <a:effectLst>
                  <a:outerShdw blurRad="38100" dist="38100" dir="2700000" algn="tl">
                    <a:srgbClr val="000000">
                      <a:alpha val="43137"/>
                    </a:srgbClr>
                  </a:outerShdw>
                </a:effectLst>
                <a:latin typeface="Tamil Bible" pitchFamily="2" charset="0"/>
              </a:rPr>
              <a:t>xU</a:t>
            </a:r>
            <a:r>
              <a:rPr lang="en-US" b="1" dirty="0">
                <a:solidFill>
                  <a:srgbClr val="FF9900">
                    <a:lumMod val="40000"/>
                    <a:lumOff val="60000"/>
                  </a:srgbClr>
                </a:solidFill>
                <a:effectLst>
                  <a:outerShdw blurRad="38100" dist="38100" dir="2700000" algn="tl">
                    <a:srgbClr val="000000">
                      <a:alpha val="43137"/>
                    </a:srgbClr>
                  </a:outerShdw>
                </a:effectLst>
                <a:latin typeface="Tamil Bible" pitchFamily="2" charset="0"/>
              </a:rPr>
              <a:t> </a:t>
            </a:r>
            <a:r>
              <a:rPr lang="en-US" b="1" dirty="0" err="1">
                <a:solidFill>
                  <a:srgbClr val="FF9900">
                    <a:lumMod val="40000"/>
                    <a:lumOff val="60000"/>
                  </a:srgbClr>
                </a:solidFill>
                <a:effectLst>
                  <a:outerShdw blurRad="38100" dist="38100" dir="2700000" algn="tl">
                    <a:srgbClr val="000000">
                      <a:alpha val="43137"/>
                    </a:srgbClr>
                  </a:outerShdw>
                </a:effectLst>
                <a:latin typeface="Tamil Bible" pitchFamily="2" charset="0"/>
              </a:rPr>
              <a:t>ghpRj;j</a:t>
            </a:r>
            <a:r>
              <a:rPr lang="en-US" b="1" dirty="0">
                <a:solidFill>
                  <a:srgbClr val="FF9900">
                    <a:lumMod val="40000"/>
                    <a:lumOff val="60000"/>
                  </a:srgbClr>
                </a:solidFill>
                <a:effectLst>
                  <a:outerShdw blurRad="38100" dist="38100" dir="2700000" algn="tl">
                    <a:srgbClr val="000000">
                      <a:alpha val="43137"/>
                    </a:srgbClr>
                  </a:outerShdw>
                </a:effectLst>
                <a:latin typeface="Tamil Bible" pitchFamily="2" charset="0"/>
              </a:rPr>
              <a:t> ];</a:t>
            </a:r>
            <a:r>
              <a:rPr lang="en-US" b="1" dirty="0" err="1">
                <a:solidFill>
                  <a:srgbClr val="FF9900">
                    <a:lumMod val="40000"/>
                    <a:lumOff val="60000"/>
                  </a:srgbClr>
                </a:solidFill>
                <a:effectLst>
                  <a:outerShdw blurRad="38100" dist="38100" dir="2700000" algn="tl">
                    <a:srgbClr val="000000">
                      <a:alpha val="43137"/>
                    </a:srgbClr>
                  </a:outerShdw>
                </a:effectLst>
                <a:latin typeface="Tamil Bible" pitchFamily="2" charset="0"/>
              </a:rPr>
              <a:t>jyj;ij</a:t>
            </a:r>
            <a:r>
              <a:rPr lang="en-US" b="1" dirty="0">
                <a:solidFill>
                  <a:srgbClr val="FF9900">
                    <a:lumMod val="40000"/>
                    <a:lumOff val="60000"/>
                  </a:srgbClr>
                </a:solidFill>
                <a:effectLst>
                  <a:outerShdw blurRad="38100" dist="38100" dir="2700000" algn="tl">
                    <a:srgbClr val="000000">
                      <a:alpha val="43137"/>
                    </a:srgbClr>
                  </a:outerShdw>
                </a:effectLst>
                <a:latin typeface="Tamil Bible" pitchFamily="2" charset="0"/>
              </a:rPr>
              <a:t> </a:t>
            </a:r>
            <a:r>
              <a:rPr lang="en-US" b="1" dirty="0" err="1">
                <a:solidFill>
                  <a:srgbClr val="FF9900">
                    <a:lumMod val="40000"/>
                    <a:lumOff val="60000"/>
                  </a:srgbClr>
                </a:solidFill>
                <a:effectLst>
                  <a:outerShdw blurRad="38100" dist="38100" dir="2700000" algn="tl">
                    <a:srgbClr val="000000">
                      <a:alpha val="43137"/>
                    </a:srgbClr>
                  </a:outerShdw>
                </a:effectLst>
                <a:latin typeface="Tamil Bible" pitchFamily="2" charset="0"/>
              </a:rPr>
              <a:t>cz;lhf;Fthh;fshf</a:t>
            </a:r>
            <a:r>
              <a:rPr lang="en-US" b="1" dirty="0">
                <a:solidFill>
                  <a:srgbClr val="FF9900">
                    <a:lumMod val="40000"/>
                    <a:lumOff val="60000"/>
                  </a:srgbClr>
                </a:solidFill>
                <a:effectLst>
                  <a:outerShdw blurRad="38100" dist="38100" dir="2700000" algn="tl">
                    <a:srgbClr val="000000">
                      <a:alpha val="43137"/>
                    </a:srgbClr>
                  </a:outerShdw>
                </a:effectLst>
                <a:latin typeface="Tamil Bible" pitchFamily="2" charset="0"/>
              </a:rPr>
              <a:t>.</a:t>
            </a:r>
            <a:r>
              <a:rPr kumimoji="0" lang="en" sz="1800" b="1" i="0" u="none" strike="noStrike" kern="1200" cap="none" spc="0" normalizeH="0" baseline="0" noProof="0" dirty="0">
                <a:ln>
                  <a:noFill/>
                </a:ln>
                <a:solidFill>
                  <a:srgbClr val="FF9900">
                    <a:lumMod val="40000"/>
                    <a:lumOff val="6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FF9900">
                    <a:lumMod val="40000"/>
                    <a:lumOff val="6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en" sz="1400" b="1" i="0" u="none" strike="noStrike" kern="1200" cap="none" spc="0" normalizeH="0" baseline="0" noProof="0" dirty="0">
                <a:ln>
                  <a:noFill/>
                </a:ln>
                <a:solidFill>
                  <a:srgbClr val="FF9900">
                    <a:lumMod val="40000"/>
                    <a:lumOff val="60000"/>
                  </a:srgbClr>
                </a:solidFill>
                <a:effectLst>
                  <a:outerShdw blurRad="38100" dist="38100" dir="2700000" algn="tl">
                    <a:srgbClr val="000000">
                      <a:alpha val="43137"/>
                    </a:srgbClr>
                  </a:outerShdw>
                </a:effectLst>
                <a:uLnTx/>
                <a:uFillTx/>
                <a:latin typeface="Tamil Bible" pitchFamily="2" charset="0"/>
              </a:rPr>
              <a:t>ahj;jpuhfkk;</a:t>
            </a:r>
            <a:r>
              <a:rPr kumimoji="0" lang="en" sz="1400" b="1" i="0" u="none" strike="noStrike" kern="1200" cap="none" spc="0" normalizeH="0" baseline="0" noProof="0" dirty="0">
                <a:ln>
                  <a:noFill/>
                </a:ln>
                <a:solidFill>
                  <a:srgbClr val="FF9900">
                    <a:lumMod val="40000"/>
                    <a:lumOff val="6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25:8)</a:t>
            </a:r>
          </a:p>
        </p:txBody>
      </p:sp>
      <p:pic>
        <p:nvPicPr>
          <p:cNvPr id="7" name="Imagen 6" descr="Imagen que contiene tabla, café, viejo, agua&#10;&#10;El contenido generado por IA puede ser incorrecto.">
            <a:extLst>
              <a:ext uri="{FF2B5EF4-FFF2-40B4-BE49-F238E27FC236}">
                <a16:creationId xmlns:a16="http://schemas.microsoft.com/office/drawing/2014/main" id="{9DBBEF7B-2DB9-E9CE-AF65-F2BB5CF868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398" y="137433"/>
            <a:ext cx="1985610" cy="2409081"/>
          </a:xfrm>
          <a:prstGeom prst="roundRect">
            <a:avLst>
              <a:gd name="adj" fmla="val 4167"/>
            </a:avLst>
          </a:prstGeom>
          <a:solidFill>
            <a:srgbClr val="FFFFFF"/>
          </a:solidFill>
          <a:ln w="76200" cap="sq">
            <a:solidFill>
              <a:schemeClr val="accent3">
                <a:lumMod val="60000"/>
                <a:lumOff val="4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1" name="Imagen 10" descr="Un dibujo de una persona&#10;&#10;El contenido generado por IA puede ser incorrecto.">
            <a:extLst>
              <a:ext uri="{FF2B5EF4-FFF2-40B4-BE49-F238E27FC236}">
                <a16:creationId xmlns:a16="http://schemas.microsoft.com/office/drawing/2014/main" id="{93E83C5B-7312-45B5-DB03-A982DC60CDB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9671571" y="1146007"/>
            <a:ext cx="2450592" cy="1673508"/>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E8D4D0"/>
            </a:contourClr>
          </a:sp3d>
        </p:spPr>
      </p:pic>
      <p:pic>
        <p:nvPicPr>
          <p:cNvPr id="13" name="Imagen 12" descr="Imagen que contiene persona, parado, hombre, tabla&#10;&#10;El contenido generado por IA puede ser incorrecto.">
            <a:extLst>
              <a:ext uri="{FF2B5EF4-FFF2-40B4-BE49-F238E27FC236}">
                <a16:creationId xmlns:a16="http://schemas.microsoft.com/office/drawing/2014/main" id="{942EC694-58AE-B3A1-AF7F-7608EF44E6A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71569" y="2982350"/>
            <a:ext cx="2450592" cy="1650492"/>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E8D4D0"/>
            </a:contourClr>
          </a:sp3d>
        </p:spPr>
      </p:pic>
      <p:sp>
        <p:nvSpPr>
          <p:cNvPr id="17" name="CuadroTexto 16">
            <a:extLst>
              <a:ext uri="{FF2B5EF4-FFF2-40B4-BE49-F238E27FC236}">
                <a16:creationId xmlns:a16="http://schemas.microsoft.com/office/drawing/2014/main" id="{1FBD0930-C714-3019-6130-73D67C0E879D}"/>
              </a:ext>
            </a:extLst>
          </p:cNvPr>
          <p:cNvSpPr txBox="1"/>
          <p:nvPr/>
        </p:nvSpPr>
        <p:spPr>
          <a:xfrm>
            <a:off x="3435060" y="3491820"/>
            <a:ext cx="6394739"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Tamil Bible" pitchFamily="2" charset="0"/>
              </a:rPr>
              <a:t>NkhNrf;F khjpup fhl;lg;gl;L&gt; mjd; fl;Lkhdj;jpw;fhd Fwpg;gpl;l topKiwfs; toq;fg;gl;ld</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Tamil Bible" pitchFamily="2" charset="0"/>
              </a:rPr>
              <a:t>Njitdahd</a:t>
            </a:r>
            <a:r>
              <a:rPr kumimoji="0" lang="en" sz="2000"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Tamil Bible" pitchFamily="2" charset="0"/>
              </a:rPr>
              <a:t> nghUl;fis gq;fspf;FkhW kf;fsplk; Nfl;Lf;nfhs;sg;gl;lJ</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Tamil Bible" pitchFamily="2" charset="0"/>
              </a:rPr>
              <a:t>ahj;</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 25:2-7).</a:t>
            </a:r>
          </a:p>
        </p:txBody>
      </p:sp>
      <p:sp>
        <p:nvSpPr>
          <p:cNvPr id="19" name="CuadroTexto 18">
            <a:extLst>
              <a:ext uri="{FF2B5EF4-FFF2-40B4-BE49-F238E27FC236}">
                <a16:creationId xmlns:a16="http://schemas.microsoft.com/office/drawing/2014/main" id="{FA1D93B2-3082-3F8C-5666-01771DE850CB}"/>
              </a:ext>
            </a:extLst>
          </p:cNvPr>
          <p:cNvSpPr txBox="1"/>
          <p:nvPr/>
        </p:nvSpPr>
        <p:spPr>
          <a:xfrm>
            <a:off x="3435061" y="5386532"/>
            <a:ext cx="6007113" cy="1323439"/>
          </a:xfrm>
          <a:prstGeom prst="rect">
            <a:avLst/>
          </a:prstGeom>
          <a:noFill/>
        </p:spPr>
        <p:txBody>
          <a:bodyPr wrap="square">
            <a:spAutoFit/>
          </a:bodyPr>
          <a:lstStyle/>
          <a:p>
            <a:pPr lvl="0">
              <a:spcBef>
                <a:spcPts val="600"/>
              </a:spcBef>
              <a:defRPr/>
            </a:pPr>
            <a:r>
              <a:rPr lang="en" sz="2000" b="1" dirty="0">
                <a:solidFill>
                  <a:prstClr val="white"/>
                </a:solidFill>
                <a:effectLst>
                  <a:glow rad="88900">
                    <a:srgbClr val="041D57"/>
                  </a:glow>
                  <a:outerShdw blurRad="38100" dist="38100" dir="2700000" algn="tl">
                    <a:srgbClr val="000000">
                      <a:alpha val="43137"/>
                    </a:srgbClr>
                  </a:outerShdw>
                </a:effectLst>
                <a:latin typeface="Tamil Bible" pitchFamily="2" charset="0"/>
              </a:rPr>
              <a:t>,NaR kupj;j NghJ jpiur;rPiy fpopf;fg;gl;l ehs; tiuapYk;&gt; </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Tamil Bible" pitchFamily="2" charset="0"/>
              </a:rPr>
              <a:t>xU ,];uNtyu; gupRj;j ];jyj;jpw;Fs; Eioe;j NghJ</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Tamil Bible" pitchFamily="2" charset="0"/>
              </a:rPr>
              <a:t>mtu;</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Tamil Bible" pitchFamily="2" charset="0"/>
              </a:rPr>
              <a:t>milahsg;G+u;tkhf</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Tamil Bible" pitchFamily="2" charset="0"/>
              </a:rPr>
              <a:t>NjtDila gpurd;dj;jpw;Fs;</a:t>
            </a:r>
            <a:r>
              <a:rPr kumimoji="0" lang="en" sz="2000"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Tamil Bible" pitchFamily="2" charset="0"/>
              </a:rPr>
              <a:t> Eiofpwhu;</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a:t>
            </a:r>
          </a:p>
        </p:txBody>
      </p:sp>
      <p:sp>
        <p:nvSpPr>
          <p:cNvPr id="21" name="CuadroTexto 20">
            <a:extLst>
              <a:ext uri="{FF2B5EF4-FFF2-40B4-BE49-F238E27FC236}">
                <a16:creationId xmlns:a16="http://schemas.microsoft.com/office/drawing/2014/main" id="{9756CF5A-BDB9-6E7E-FC01-73B1C75FA00D}"/>
              </a:ext>
            </a:extLst>
          </p:cNvPr>
          <p:cNvSpPr txBox="1"/>
          <p:nvPr/>
        </p:nvSpPr>
        <p:spPr>
          <a:xfrm>
            <a:off x="3408808" y="4745876"/>
            <a:ext cx="878319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Tamil Bible" pitchFamily="2" charset="0"/>
              </a:rPr>
              <a:t>,e;j Mrupg;Gf; $lhuKk;&gt;</a:t>
            </a:r>
            <a:r>
              <a:rPr kumimoji="0" lang="en" sz="2000"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Tamil Bible" pitchFamily="2" charset="0"/>
              </a:rPr>
              <a:t> rhyNkhd; fl;ba MyaKk; guNyhfj;jpy; fl;lg;gl;l Myaj;jpd; khjpupahf ,Ue;jd</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Tamil Bible" pitchFamily="2" charset="0"/>
              </a:rPr>
              <a:t>vgp</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 8:1-2; 1</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Tamil Bible" pitchFamily="2" charset="0"/>
              </a:rPr>
              <a:t>,uh</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 8:27, 30).</a:t>
            </a:r>
          </a:p>
        </p:txBody>
      </p:sp>
      <p:pic>
        <p:nvPicPr>
          <p:cNvPr id="23" name="Imagen 22" descr="Imagen que contiene agua, barco, carpa, grande&#10;&#10;El contenido generado por IA puede ser incorrecto.">
            <a:extLst>
              <a:ext uri="{FF2B5EF4-FFF2-40B4-BE49-F238E27FC236}">
                <a16:creationId xmlns:a16="http://schemas.microsoft.com/office/drawing/2014/main" id="{0339C2AD-3F4C-F8DB-4991-BA7237564D2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230396" y="5478755"/>
            <a:ext cx="2864232" cy="1266770"/>
          </a:xfrm>
          <a:prstGeom prst="roundRect">
            <a:avLst>
              <a:gd name="adj" fmla="val 41795"/>
            </a:avLst>
          </a:prstGeom>
          <a:solidFill>
            <a:srgbClr val="FFFFFF"/>
          </a:solidFill>
          <a:ln w="38100" cap="sq">
            <a:solidFill>
              <a:schemeClr val="accent3">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15" name="Imagen 14" descr="Un dibujo de una persona&#10;&#10;El contenido generado por IA puede ser incorrecto.">
            <a:extLst>
              <a:ext uri="{FF2B5EF4-FFF2-40B4-BE49-F238E27FC236}">
                <a16:creationId xmlns:a16="http://schemas.microsoft.com/office/drawing/2014/main" id="{6375C531-5AC1-215D-20D4-3FAC35AE955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b="-440"/>
          <a:stretch>
            <a:fillRect/>
          </a:stretch>
        </p:blipFill>
        <p:spPr>
          <a:xfrm>
            <a:off x="123623" y="3528391"/>
            <a:ext cx="3285185" cy="3192176"/>
          </a:xfrm>
          <a:prstGeom prst="roundRect">
            <a:avLst>
              <a:gd name="adj" fmla="val 4167"/>
            </a:avLst>
          </a:prstGeom>
          <a:solidFill>
            <a:srgbClr val="FFFFFF"/>
          </a:solidFill>
          <a:ln w="76200" cap="sq">
            <a:solidFill>
              <a:schemeClr val="accent5">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6" name="CuadroTexto 5">
            <a:extLst>
              <a:ext uri="{FF2B5EF4-FFF2-40B4-BE49-F238E27FC236}">
                <a16:creationId xmlns:a16="http://schemas.microsoft.com/office/drawing/2014/main" id="{08A163E7-543E-BB95-6508-747F88C91CD8}"/>
              </a:ext>
            </a:extLst>
          </p:cNvPr>
          <p:cNvSpPr txBox="1"/>
          <p:nvPr/>
        </p:nvSpPr>
        <p:spPr>
          <a:xfrm>
            <a:off x="2242783" y="1048500"/>
            <a:ext cx="770643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Tamil Bible" pitchFamily="2" charset="0"/>
              </a:rPr>
              <a:t>cld;gbf;ifapd; jdJ gq;if mtu; epiwNtw;Wthu; vd;gjw;fhd cj;juthjkhf&gt;</a:t>
            </a:r>
            <a:r>
              <a:rPr kumimoji="0" lang="en" sz="2000"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Tamil Bible" pitchFamily="2" charset="0"/>
              </a:rPr>
              <a:t> Njtd; kf;fspilNa nrd;W tho KbT nra;jhu;</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a:t>
            </a:r>
          </a:p>
        </p:txBody>
      </p:sp>
      <p:sp>
        <p:nvSpPr>
          <p:cNvPr id="4" name="CuadroTexto 3">
            <a:extLst>
              <a:ext uri="{FF2B5EF4-FFF2-40B4-BE49-F238E27FC236}">
                <a16:creationId xmlns:a16="http://schemas.microsoft.com/office/drawing/2014/main" id="{82B3FCA8-6FA4-99CB-3154-D14F1AEB9857}"/>
              </a:ext>
            </a:extLst>
          </p:cNvPr>
          <p:cNvSpPr txBox="1"/>
          <p:nvPr/>
        </p:nvSpPr>
        <p:spPr>
          <a:xfrm>
            <a:off x="2242783" y="1713442"/>
            <a:ext cx="7428786"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Tamil Bible" pitchFamily="2" charset="0"/>
              </a:rPr>
              <a:t>Mdhy;</a:t>
            </a:r>
            <a:r>
              <a:rPr kumimoji="0" lang="en" sz="2000"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Tamil Bible" pitchFamily="2" charset="0"/>
              </a:rPr>
              <a:t> NjtDila ruPu gpurd;dk; mtu;fs; midtUf;Fk; cldb kuzj;ij Fwpf;Fk;</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Tamil Bible" pitchFamily="2" charset="0"/>
              </a:rPr>
              <a:t>ahj;</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 33:20). </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Tamil Bible" pitchFamily="2" charset="0"/>
              </a:rPr>
              <a:t>Mifahy;</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Tamil Bible" pitchFamily="2" charset="0"/>
              </a:rPr>
              <a:t>mtu; jk;Kila</a:t>
            </a:r>
            <a:r>
              <a:rPr kumimoji="0" lang="en" sz="2000"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Tamil Bible" pitchFamily="2" charset="0"/>
              </a:rPr>
              <a:t> gpurd;dj;ij ntspg;gLj;jf;$ba xU thr];jyj;ij fl;Lk;gb mtu;fSf;F fl;lisapl;lhu;</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Tamil Bible" pitchFamily="2" charset="0"/>
              </a:rPr>
              <a:t>,e;j gpurd;dk; rpd;dq;fspy; ntspg;gl;lJ.</a:t>
            </a:r>
            <a:r>
              <a:rPr kumimoji="0" lang="en" sz="2000"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Tamil Bible" pitchFamily="2" charset="0"/>
              </a:rPr>
              <a:t> Vndd;why; Njtd; ve;j G+kpf;Fupa NfhtpypYk; cly; uPjpahf trpg;gjpy;iy</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Tamil Bible" pitchFamily="2" charset="0"/>
              </a:rPr>
              <a:t>mg;</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 17:24 ).</a:t>
            </a:r>
          </a:p>
        </p:txBody>
      </p:sp>
    </p:spTree>
    <p:extLst>
      <p:ext uri="{BB962C8B-B14F-4D97-AF65-F5344CB8AC3E}">
        <p14:creationId xmlns:p14="http://schemas.microsoft.com/office/powerpoint/2010/main" val="120774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900" decel="100000" fill="hold"/>
                                        <p:tgtEl>
                                          <p:spTgt spid="7"/>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42" dur="1000" fill="hold"/>
                                        <p:tgtEl>
                                          <p:spTgt spid="11"/>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1"/>
                                        </p:tgtEl>
                                      </p:cBhvr>
                                    </p:animEffect>
                                  </p:childTnLst>
                                </p:cTn>
                              </p:par>
                              <p:par>
                                <p:cTn id="47" presetID="25" presetClass="entr" presetSubtype="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52" dur="1000" fill="hold"/>
                                        <p:tgtEl>
                                          <p:spTgt spid="13"/>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3"/>
                                        </p:tgtEl>
                                      </p:cBhvr>
                                    </p:animEffect>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3" fill="hold" nodeType="click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1+#ppt_w/2"/>
                                          </p:val>
                                        </p:tav>
                                        <p:tav tm="100000">
                                          <p:val>
                                            <p:strVal val="#ppt_x"/>
                                          </p:val>
                                        </p:tav>
                                      </p:tavLst>
                                    </p:anim>
                                    <p:anim calcmode="lin" valueType="num">
                                      <p:cBhvr additive="base">
                                        <p:cTn id="66" dur="50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left)">
                                      <p:cBhvr>
                                        <p:cTn id="70" dur="500"/>
                                        <p:tgtEl>
                                          <p:spTgt spid="21"/>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p:cTn id="75" dur="500" fill="hold"/>
                                        <p:tgtEl>
                                          <p:spTgt spid="19"/>
                                        </p:tgtEl>
                                        <p:attrNameLst>
                                          <p:attrName>ppt_w</p:attrName>
                                        </p:attrNameLst>
                                      </p:cBhvr>
                                      <p:tavLst>
                                        <p:tav tm="0">
                                          <p:val>
                                            <p:fltVal val="0"/>
                                          </p:val>
                                        </p:tav>
                                        <p:tav tm="100000">
                                          <p:val>
                                            <p:strVal val="#ppt_w"/>
                                          </p:val>
                                        </p:tav>
                                      </p:tavLst>
                                    </p:anim>
                                    <p:anim calcmode="lin" valueType="num">
                                      <p:cBhvr>
                                        <p:cTn id="76" dur="500" fill="hold"/>
                                        <p:tgtEl>
                                          <p:spTgt spid="19"/>
                                        </p:tgtEl>
                                        <p:attrNameLst>
                                          <p:attrName>ppt_h</p:attrName>
                                        </p:attrNameLst>
                                      </p:cBhvr>
                                      <p:tavLst>
                                        <p:tav tm="0">
                                          <p:val>
                                            <p:fltVal val="0"/>
                                          </p:val>
                                        </p:tav>
                                        <p:tav tm="100000">
                                          <p:val>
                                            <p:strVal val="#ppt_h"/>
                                          </p:val>
                                        </p:tav>
                                      </p:tavLst>
                                    </p:anim>
                                    <p:animEffect transition="in" filter="fade">
                                      <p:cBhvr>
                                        <p:cTn id="77" dur="500"/>
                                        <p:tgtEl>
                                          <p:spTgt spid="19"/>
                                        </p:tgtEl>
                                      </p:cBhvr>
                                    </p:animEffect>
                                  </p:childTnLst>
                                </p:cTn>
                              </p:par>
                              <p:par>
                                <p:cTn id="78" presetID="53" presetClass="entr" presetSubtype="16" fill="hold" nodeType="with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500" fill="hold"/>
                                        <p:tgtEl>
                                          <p:spTgt spid="23"/>
                                        </p:tgtEl>
                                        <p:attrNameLst>
                                          <p:attrName>ppt_w</p:attrName>
                                        </p:attrNameLst>
                                      </p:cBhvr>
                                      <p:tavLst>
                                        <p:tav tm="0">
                                          <p:val>
                                            <p:fltVal val="0"/>
                                          </p:val>
                                        </p:tav>
                                        <p:tav tm="100000">
                                          <p:val>
                                            <p:strVal val="#ppt_w"/>
                                          </p:val>
                                        </p:tav>
                                      </p:tavLst>
                                    </p:anim>
                                    <p:anim calcmode="lin" valueType="num">
                                      <p:cBhvr>
                                        <p:cTn id="81" dur="500" fill="hold"/>
                                        <p:tgtEl>
                                          <p:spTgt spid="23"/>
                                        </p:tgtEl>
                                        <p:attrNameLst>
                                          <p:attrName>ppt_h</p:attrName>
                                        </p:attrNameLst>
                                      </p:cBhvr>
                                      <p:tavLst>
                                        <p:tav tm="0">
                                          <p:val>
                                            <p:fltVal val="0"/>
                                          </p:val>
                                        </p:tav>
                                        <p:tav tm="100000">
                                          <p:val>
                                            <p:strVal val="#ppt_h"/>
                                          </p:val>
                                        </p:tav>
                                      </p:tavLst>
                                    </p:anim>
                                    <p:animEffect transition="in" filter="fade">
                                      <p:cBhvr>
                                        <p:cTn id="8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7" grpId="0"/>
      <p:bldP spid="19" grpId="0"/>
      <p:bldP spid="21" grpId="0"/>
      <p:bldP spid="6" grpId="0"/>
      <p:bldP spid="4" grpId="0"/>
    </p:bldLst>
  </p:timing>
</p:sld>
</file>

<file path=ppt/theme/theme1.xml><?xml version="1.0" encoding="utf-8"?>
<a:theme xmlns:a="http://schemas.openxmlformats.org/drawingml/2006/main" name="1_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341</TotalTime>
  <Words>2607</Words>
  <Application>Microsoft Office PowerPoint</Application>
  <PresentationFormat>Panorámica</PresentationFormat>
  <Paragraphs>70</Paragraphs>
  <Slides>10</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10</vt:i4>
      </vt:variant>
    </vt:vector>
  </HeadingPairs>
  <TitlesOfParts>
    <vt:vector size="18" baseType="lpstr">
      <vt:lpstr>Aptos</vt:lpstr>
      <vt:lpstr>Aptos Display</vt:lpstr>
      <vt:lpstr>Arial</vt:lpstr>
      <vt:lpstr>Calibri</vt:lpstr>
      <vt:lpstr>Comic Sans MS</vt:lpstr>
      <vt:lpstr>Tamil Bible</vt:lpstr>
      <vt:lpstr>1_Tema de Office</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Jair</dc:creator>
  <cp:lastModifiedBy>Isabel Laveda</cp:lastModifiedBy>
  <cp:revision>35</cp:revision>
  <dcterms:created xsi:type="dcterms:W3CDTF">2025-07-31T02:29:16Z</dcterms:created>
  <dcterms:modified xsi:type="dcterms:W3CDTF">2025-09-02T15:56:08Z</dcterms:modified>
</cp:coreProperties>
</file>