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Tamil Bible" pitchFamily="2" charset="0"/>
      <p:regular r:id="rId18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54" y="14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14/09/2025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277779" y="-86157"/>
            <a:ext cx="7914221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" sz="54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amil Bible" pitchFamily="2" charset="0"/>
              </a:rPr>
              <a:t>tpRthr JNuhfk;</a:t>
            </a:r>
            <a:r>
              <a:rPr lang="en" sz="54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54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  <a:latin typeface="Tamil Bible" pitchFamily="2" charset="0"/>
              </a:rPr>
              <a:t>kw;Wk;</a:t>
            </a:r>
            <a:r>
              <a:rPr lang="en" sz="54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54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amil Bible" pitchFamily="2" charset="0"/>
              </a:rPr>
              <a:t>gupe;JNgRjy;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88703C"/>
                </a:solidFill>
                <a:latin typeface="Tamil Bible" pitchFamily="2" charset="0"/>
              </a:rPr>
              <a:t>ghlk;</a:t>
            </a:r>
            <a:r>
              <a:rPr lang="en" sz="1600" b="1" dirty="0">
                <a:solidFill>
                  <a:srgbClr val="88703C"/>
                </a:solidFill>
              </a:rPr>
              <a:t> 11 </a:t>
            </a:r>
            <a:r>
              <a:rPr lang="en" sz="1600" b="1" dirty="0">
                <a:solidFill>
                  <a:srgbClr val="88703C"/>
                </a:solidFill>
                <a:latin typeface="Tamil Bible" pitchFamily="2" charset="0"/>
              </a:rPr>
              <a:t>nrg;lk;gu;</a:t>
            </a:r>
            <a:r>
              <a:rPr lang="en" sz="1600" b="1" dirty="0">
                <a:solidFill>
                  <a:srgbClr val="88703C"/>
                </a:solidFill>
              </a:rPr>
              <a:t> 13, 2025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6032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ePh</a:t>
            </a: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vOjpd</a:t>
            </a: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ck;Kila</a:t>
            </a: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G];</a:t>
            </a:r>
            <a:r>
              <a:rPr lang="en-U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jfj;jpypUe;J</a:t>
            </a: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</a:t>
            </a: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Ngiuf</a:t>
            </a: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fpWf;fpg;NghLk</a:t>
            </a: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  <a:r>
              <a:rPr lang="en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0" y="676572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MfpYk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NjthPh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mth;fs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ghtj;ij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kd;dpj;jUStPuhdhy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kd;dpj;jUSk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;@ ,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y;yhtpl;lhy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ePh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vOjpd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ck;Kila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G];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jfj;jpypUe;J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Ngiuf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fpWf;fpg;NghLk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vd;whd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ahj;jpuhfkk;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484373" y="1342107"/>
            <a:ext cx="5753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NkhNr jdJ Kjy; gupe;Jiuapd; %yk;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kf;fspd; mopit jLj;jhu;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Mdhy; ,e;j ghtj;jpw;F gpwF Njtd; mtu;fis ,dp MrPu;tjpf;fNt KbahJ vd;gJ njspthf njupe;jJ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MfNt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mtu; ,uz;lhtJ gupe;Jiuia nra;a KbT nra;jhu;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32:30).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402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6935" y="5321753"/>
            <a:ext cx="5151585" cy="1431584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-1" y="4814345"/>
            <a:ext cx="63024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,J Njtd; ghtj;ij jhNd Vw;Wf;nfhz;L&gt; mjd; tpiyia – kuzj;ij - nrYj;Jthu;</a:t>
            </a:r>
            <a:r>
              <a:rPr lang="en" sz="2000" b="1" dirty="0"/>
              <a:t>(</a:t>
            </a:r>
            <a:r>
              <a:rPr lang="en" sz="2000" b="1" dirty="0">
                <a:latin typeface="Tamil Bible" pitchFamily="2" charset="0"/>
              </a:rPr>
              <a:t>Vrh</a:t>
            </a:r>
            <a:r>
              <a:rPr lang="en" sz="2000" b="1" dirty="0"/>
              <a:t>. 53:6; </a:t>
            </a:r>
            <a:br>
              <a:rPr lang="en" sz="2000" b="1" dirty="0"/>
            </a:br>
            <a:r>
              <a:rPr lang="en" sz="2000" b="1" dirty="0">
                <a:latin typeface="Tamil Bible" pitchFamily="2" charset="0"/>
              </a:rPr>
              <a:t>Nuh</a:t>
            </a:r>
            <a:r>
              <a:rPr lang="en" sz="2000" b="1" dirty="0"/>
              <a:t>. 6:23). </a:t>
            </a:r>
            <a:r>
              <a:rPr lang="en" sz="2000" b="1" dirty="0">
                <a:latin typeface="Tamil Bible" pitchFamily="2" charset="0"/>
              </a:rPr>
              <a:t>,ij jhd; ,NaR rpYitapy; nra;jhu;&gt; ehk; mila </a:t>
            </a:r>
            <a:r>
              <a:rPr lang="en-US" sz="2000" b="1" dirty="0" err="1">
                <a:latin typeface="Tamil Bible" pitchFamily="2" charset="0"/>
              </a:rPr>
              <a:t>Ntz</a:t>
            </a:r>
            <a:r>
              <a:rPr lang="en" sz="2000" b="1" dirty="0">
                <a:latin typeface="Tamil Bible" pitchFamily="2" charset="0"/>
              </a:rPr>
              <a:t>;ba kuzj;ij mtu; ,wq;Fk;gb&gt; mtu; ek;Kila ghtq;fis jk;Nky; Vw;Wnfhz;lhu;</a:t>
            </a:r>
            <a:r>
              <a:rPr lang="en" sz="2000" b="1" dirty="0"/>
              <a:t> (1 </a:t>
            </a:r>
            <a:r>
              <a:rPr lang="en" sz="2000" b="1" dirty="0">
                <a:latin typeface="Tamil Bible" pitchFamily="2" charset="0"/>
              </a:rPr>
              <a:t>NgJ</a:t>
            </a:r>
            <a:r>
              <a:rPr lang="en" sz="2000" b="1" dirty="0"/>
              <a:t>. 2:24).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462600" y="3093067"/>
            <a:ext cx="59253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kf;fs; kd;dpf;fglhtpl;lhy; NkhNr jdJ nrhe;j ,ul;rpg;ig ,of;f jahuhf ,Ue;jhu;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32:31-32). </a:t>
            </a:r>
            <a:r>
              <a:rPr lang="en" sz="2000" b="1" dirty="0">
                <a:latin typeface="Tamil Bible" pitchFamily="2" charset="0"/>
              </a:rPr>
              <a:t>,Ug;gpDk;&gt; NkhNr Nfl;lJ rhjhuz xopg;G my;y&gt;</a:t>
            </a:r>
            <a:r>
              <a:rPr lang="en" sz="2000" b="1" dirty="0"/>
              <a:t> </a:t>
            </a:r>
            <a:r>
              <a:rPr lang="en" sz="2000" b="1" dirty="0">
                <a:latin typeface="Tamil Bible" pitchFamily="2" charset="0"/>
              </a:rPr>
              <a:t>Vnddpy; mtu; </a:t>
            </a:r>
            <a:r>
              <a:rPr lang="en" sz="2000" b="1" dirty="0"/>
              <a:t>“</a:t>
            </a:r>
            <a:r>
              <a:rPr lang="en" sz="2000" b="1" dirty="0">
                <a:latin typeface="Tamil Bible" pitchFamily="2" charset="0"/>
              </a:rPr>
              <a:t>kd;dpf;fTk;</a:t>
            </a:r>
            <a:r>
              <a:rPr lang="en" sz="2000" b="1" dirty="0"/>
              <a:t>“</a:t>
            </a:r>
            <a:r>
              <a:rPr lang="en" sz="2000" b="1" dirty="0">
                <a:latin typeface="Tamil Bible" pitchFamily="2" charset="0"/>
              </a:rPr>
              <a:t> vd;gjw;fhd tof;fkhd thu;j;ijia gad;gLj;jtpy;iy. </a:t>
            </a:r>
            <a:r>
              <a:rPr lang="en-US" sz="2000" b="1" dirty="0">
                <a:latin typeface="Tamil Bible" pitchFamily="2" charset="0"/>
              </a:rPr>
              <a:t>k</a:t>
            </a:r>
            <a:r>
              <a:rPr lang="en" sz="2000" b="1" dirty="0">
                <a:latin typeface="Tamil Bible" pitchFamily="2" charset="0"/>
              </a:rPr>
              <a:t>f;fspd; ghtj;ij Njtd; “Rkf;f” Ntz;Lk; vd;W Nfl;lhu;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6464595" y="374287"/>
            <a:ext cx="5727405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mg;gbNa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 NkhNr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fh;j;jhplj;jpw;Fj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jpUk;gpg;Ngha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;: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INah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&gt; ,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e;j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 [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dq;fs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nghd;dpdhy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jq;fSf;Fj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nja;tq;fis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cz;lhf;fp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&gt;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kfh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nghpa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ghtk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nra;jpUf;fpwhh;fs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;.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MfpYk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;&gt;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NjthPh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mth;fs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ghtj;ij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kd;dpj;jUStPuhdhy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kd;dpj;jUSk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;@ ,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y;yhtpl;lhy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ePh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vOjpd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ck;Kila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 G];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jfj;jpypUe;J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vd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Ngiuf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fpWf;fpg;NghLk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vd;whd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;.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ahj;jpuhfkk</a:t>
            </a:r>
            <a:r>
              <a:rPr kumimoji="0" lang="es-ES" sz="1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Tamil Bible" pitchFamily="2" charset="0"/>
              </a:rPr>
              <a:t>;</a:t>
            </a:r>
            <a:r>
              <a:rPr kumimoji="0" lang="es-ES" sz="16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32:31, 32</a:t>
            </a:r>
            <a:endParaRPr kumimoji="0" lang="es-ES" sz="14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5021618" y="3399870"/>
            <a:ext cx="7170382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rgbClr val="1043CE"/>
                </a:solidFill>
                <a:latin typeface="Tamil Bible" pitchFamily="2" charset="0"/>
              </a:rPr>
              <a:t>tpRthr JNuhfk;</a:t>
            </a:r>
            <a:r>
              <a:rPr lang="en" sz="2000" b="1" dirty="0">
                <a:solidFill>
                  <a:srgbClr val="1043C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MNuhdpd; gytPdk;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32:1-5)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fd;Wf;Fl;bapd; tpUe;J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32:6)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cUt topghl;bd; Coy;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32:7-8)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3DA60E"/>
                </a:solidFill>
                <a:latin typeface="Tamil Bible" pitchFamily="2" charset="0"/>
              </a:rPr>
              <a:t>gupe;JNgRjy;</a:t>
            </a:r>
            <a:r>
              <a:rPr lang="en" sz="2000" b="1" dirty="0">
                <a:solidFill>
                  <a:srgbClr val="3DA60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 err="1">
                <a:latin typeface="Tamil Bible" pitchFamily="2" charset="0"/>
              </a:rPr>
              <a:t>ck;Kila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Nfhgj;jpd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cf;fpuj;ij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tpl;Lj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jpUk;gp</a:t>
            </a:r>
            <a:r>
              <a:rPr lang="en-US" sz="2000" b="1" dirty="0">
                <a:latin typeface="Tamil Bible" pitchFamily="2" charset="0"/>
              </a:rPr>
              <a:t>&gt;</a:t>
            </a:r>
            <a:r>
              <a:rPr lang="en" sz="2000" b="1" dirty="0"/>
              <a:t>”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32:9-29)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 err="1">
                <a:latin typeface="Tamil Bible" pitchFamily="2" charset="0"/>
              </a:rPr>
              <a:t>ePh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vOjpd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ck;Kila</a:t>
            </a:r>
            <a:r>
              <a:rPr lang="en-US" sz="2000" b="1" dirty="0">
                <a:latin typeface="Tamil Bible" pitchFamily="2" charset="0"/>
              </a:rPr>
              <a:t> G];</a:t>
            </a:r>
            <a:r>
              <a:rPr lang="en-US" sz="2000" b="1" dirty="0" err="1">
                <a:latin typeface="Tamil Bible" pitchFamily="2" charset="0"/>
              </a:rPr>
              <a:t>jfj;jpypUe;J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vd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Ngiuf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fpWf;fpg;NghLk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" sz="2000" b="1" dirty="0"/>
              <a:t>!”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32:30-32)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0" y="81566"/>
            <a:ext cx="7637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 err="1">
                <a:latin typeface="Tamil Bible" pitchFamily="2" charset="0"/>
              </a:rPr>
              <a:t>mth;fSf;F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ehd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tpjpj;j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topia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mth;fs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rPf;fpukha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tpl;L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tpyfpdhh;fs</a:t>
            </a:r>
            <a:r>
              <a:rPr lang="en-US" sz="2000" b="1" dirty="0">
                <a:latin typeface="Tamil Bible" pitchFamily="2" charset="0"/>
              </a:rPr>
              <a:t>;@</a:t>
            </a:r>
            <a:r>
              <a:rPr lang="en" sz="2000" b="1" dirty="0"/>
              <a:t>”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32:8).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78875" y="4241148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78875" y="6216275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78875" y="4652624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78875" y="5561573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78875" y="3866222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852" y="342110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943" y="508242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1" y="1899680"/>
            <a:ext cx="76371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,e;j tpRthr J</a:t>
            </a:r>
            <a:r>
              <a:rPr lang="en-US" sz="2000" b="1" dirty="0">
                <a:latin typeface="Tamil Bible" pitchFamily="2" charset="0"/>
              </a:rPr>
              <a:t>N</a:t>
            </a:r>
            <a:r>
              <a:rPr lang="en" sz="2000" b="1" dirty="0">
                <a:latin typeface="Tamil Bible" pitchFamily="2" charset="0"/>
              </a:rPr>
              <a:t>uhfj;ij vjpu;nfhz;ljhy;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,];uNtiy mopj;J NkhNria Gjpa Njrkhf;f NkhNraplk; Njtd; mDkjp Nfl;lhu;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32:10). </a:t>
            </a:r>
            <a:r>
              <a:rPr lang="en" sz="2000" b="1" dirty="0">
                <a:latin typeface="Tamil Bible" pitchFamily="2" charset="0"/>
              </a:rPr>
              <a:t>kf;fs; tpRthr JNuhfk; nra;j NghjpYk;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NkhNr ,uz;L Kiw Njtdplk; Ngrp&gt; jFjpaw;w mtu;fSf;fhf kd;dpg;G Nfhupdhu;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0" y="879266"/>
            <a:ext cx="79212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gj;J fl;lisfisg; ngw;w rpwpJ Neuj;jpNyNa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rpiyfis cUthf;ff;$lhJ vd;W kPz;Lk; nrhy;ypAk;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20:23), </a:t>
            </a:r>
            <a:r>
              <a:rPr lang="en" sz="2000" b="1" dirty="0">
                <a:latin typeface="Tamil Bible" pitchFamily="2" charset="0"/>
              </a:rPr>
              <a:t>,];uNtyu; tzq;Ftjw;fhf xU jq;f fd;Wf;Fl;bia nra;jhu;fs;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2275368" y="4951737"/>
            <a:ext cx="9710156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mil Bible" pitchFamily="2" charset="0"/>
              </a:rPr>
              <a:t>tpRthr JNuhfk;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3"/>
                </a:solidFill>
                <a:latin typeface="Tamil Bible" pitchFamily="2" charset="0"/>
              </a:rPr>
              <a:t>MNuhdpd; gytPdk;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415404" y="605431"/>
            <a:ext cx="83939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MNuhd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mijg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ghh;j;J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mjw;F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Kd;ghf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xU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gypgPlj;ijf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fl;b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ehisf;Ff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fh;j;jUf;Fg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gz;bif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vd;W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 $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wpdhd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;.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Tamil Bible" pitchFamily="2" charset="0"/>
              </a:rPr>
              <a:t>ahj;jpuhfkk;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32:5)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3696605"/>
            <a:ext cx="2967283" cy="3036519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213" y="432857"/>
            <a:ext cx="2388604" cy="2940050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277906" y="4898930"/>
            <a:ext cx="64566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rpiyfis cUthf;Ftjw;F vjpuhd jilfis mtu;fSf;F epidT+l;Ltjw;F gjpyhf&gt; M</a:t>
            </a:r>
            <a:r>
              <a:rPr lang="en-US" sz="2000" b="1" dirty="0">
                <a:latin typeface="Tamil Bible" pitchFamily="2" charset="0"/>
              </a:rPr>
              <a:t>N</a:t>
            </a:r>
            <a:r>
              <a:rPr lang="en" sz="2000" b="1" dirty="0">
                <a:latin typeface="Tamil Bible" pitchFamily="2" charset="0"/>
              </a:rPr>
              <a:t>uhd;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mtu;fSf;F xU jq;f fd;Wf;Fl;bia nra;J&gt;</a:t>
            </a:r>
            <a:r>
              <a:rPr lang="en" sz="2000" b="1" dirty="0"/>
              <a:t> </a:t>
            </a:r>
            <a:r>
              <a:rPr lang="en-US" sz="2000" b="1" dirty="0"/>
              <a:t>“</a:t>
            </a:r>
            <a:r>
              <a:rPr lang="en-US" sz="2000" b="1" dirty="0" err="1">
                <a:latin typeface="Tamil Bible" pitchFamily="2" charset="0"/>
              </a:rPr>
              <a:t>cq;fis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vfpg;JNjrj;jpypUe;J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mioj;Jf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nfhz;Lte;j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cq;fs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nja;tq;fs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" sz="2000" b="1" dirty="0"/>
              <a:t>[</a:t>
            </a:r>
            <a:r>
              <a:rPr lang="en" sz="2000" b="1" i="1" dirty="0">
                <a:latin typeface="Tamil Bible" pitchFamily="2" charset="0"/>
              </a:rPr>
              <a:t>VNyhfPk;</a:t>
            </a:r>
            <a:r>
              <a:rPr lang="en" sz="2000" b="1" dirty="0"/>
              <a:t>] </a:t>
            </a:r>
            <a:r>
              <a:rPr lang="en-US" sz="2000" b="1" dirty="0">
                <a:latin typeface="Tamil Bible" pitchFamily="2" charset="0"/>
              </a:rPr>
              <a:t>,</a:t>
            </a:r>
            <a:r>
              <a:rPr lang="en-US" sz="2000" b="1" dirty="0" err="1">
                <a:latin typeface="Tamil Bible" pitchFamily="2" charset="0"/>
              </a:rPr>
              <a:t>itfNs</a:t>
            </a:r>
            <a:r>
              <a:rPr lang="en" sz="2000" b="1" dirty="0"/>
              <a:t>!”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32:4).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307265" y="2471050"/>
            <a:ext cx="71320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NkhNr ,y;yhj Neuj;jpy;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kf;fs; MNuhdplk;&gt; jhq;fs; tzq;ff;$ba xU fhzf;$ba VNyhfPik cUthf;Fk;gb Nfl;lhu;fs;</a:t>
            </a:r>
            <a:r>
              <a:rPr lang="en" sz="2000" b="1" dirty="0"/>
              <a:t>.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32:1). </a:t>
            </a:r>
            <a:r>
              <a:rPr lang="en" sz="2000" b="1" dirty="0">
                <a:latin typeface="Tamil Bible" pitchFamily="2" charset="0"/>
              </a:rPr>
              <a:t>mtu;fs; ngw;w fl;lisfisAk;&gt; mtw;iw filg;gpbg;gjw;fhd cWjpg;ghl;ilAk; mtu;fs; tpiutpy; kwe;Jtpl;lhu;fs;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24:7).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307265" y="1241163"/>
            <a:ext cx="7427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VNyhfPk; vd;w vgpNua thu;j;ij “Njtd;” vd;gjd; gd;ikahf ,Ue;jhYk;&gt; mJ nghJthf xNu Njtid Fwpg;gjw;F gad;gLj;jg;gLfwJ</a:t>
            </a:r>
            <a:r>
              <a:rPr lang="en" sz="2000" b="1" dirty="0"/>
              <a:t>: “</a:t>
            </a:r>
            <a:r>
              <a:rPr lang="en-US" sz="2000" b="1" dirty="0" err="1">
                <a:latin typeface="Tamil Bible" pitchFamily="2" charset="0"/>
              </a:rPr>
              <a:t>vfpg;J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Njrj;jpypUe;J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Gwg;glg;gz;zpd</a:t>
            </a:r>
            <a:r>
              <a:rPr lang="en-US" sz="2000" b="1" dirty="0">
                <a:latin typeface="Tamil Bible" pitchFamily="2" charset="0"/>
              </a:rPr>
              <a:t> cd; </a:t>
            </a:r>
            <a:r>
              <a:rPr lang="en-US" sz="2000" b="1" dirty="0" err="1">
                <a:latin typeface="Tamil Bible" pitchFamily="2" charset="0"/>
              </a:rPr>
              <a:t>Njtdhfpa</a:t>
            </a:r>
            <a:r>
              <a:rPr lang="en" sz="2000" b="1" dirty="0"/>
              <a:t>[</a:t>
            </a:r>
            <a:r>
              <a:rPr lang="en" sz="2000" b="1" i="1" dirty="0">
                <a:latin typeface="Tamil Bible" pitchFamily="2" charset="0"/>
              </a:rPr>
              <a:t>VNyhfPk;</a:t>
            </a:r>
            <a:r>
              <a:rPr lang="en" sz="2000" b="1" dirty="0"/>
              <a:t>]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fh;j;jh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ehNd</a:t>
            </a:r>
            <a:r>
              <a:rPr lang="en" sz="2000" b="1" dirty="0"/>
              <a:t>”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20:2).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278369" y="3976816"/>
            <a:ext cx="61633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kf;fSld; Ngr;Rthu;j;ij elj;j Kaw;rpg;gjpy; MNuhdpd; jaf;fk;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32:2) </a:t>
            </a:r>
            <a:r>
              <a:rPr lang="en" sz="2000" b="1" dirty="0">
                <a:latin typeface="Tamil Bible" pitchFamily="2" charset="0"/>
              </a:rPr>
              <a:t>tpRthr J</a:t>
            </a:r>
            <a:r>
              <a:rPr lang="en-US" sz="2000" b="1" dirty="0">
                <a:latin typeface="Tamil Bible" pitchFamily="2" charset="0"/>
              </a:rPr>
              <a:t>N</a:t>
            </a:r>
            <a:r>
              <a:rPr lang="en" sz="2000" b="1" dirty="0">
                <a:latin typeface="Tamil Bible" pitchFamily="2" charset="0"/>
              </a:rPr>
              <a:t>uhfj;ij xopg;gjw;F gjpyhf mjw;F topelj;j toptFj;jJ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7" grpId="0" build="p"/>
      <p:bldP spid="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mil Bible" pitchFamily="2" charset="0"/>
              </a:rPr>
              <a:t>fd;Wf;Fl;bapd; tpUe;J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kWehs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mth;fs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mjpfhiyapy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vOe;J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rh;thq;f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jfdgypfisapl;L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rkhjhdgypfisr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nrYj;jpdhh;fs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;@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gpd;G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&gt; [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dq;fs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Grpf;fTk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Fbf;fTk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cl;fhh;e;J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tpisahl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Tamil Bible" pitchFamily="2" charset="0"/>
              </a:rPr>
              <a:t>vOe;jhh;fs</a:t>
            </a:r>
            <a:r>
              <a:rPr lang="en-US" b="1" dirty="0">
                <a:solidFill>
                  <a:schemeClr val="accent5"/>
                </a:solidFill>
                <a:latin typeface="Tamil Bible" pitchFamily="2" charset="0"/>
              </a:rPr>
              <a:t>;.</a:t>
            </a:r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5"/>
                </a:solidFill>
                <a:latin typeface="Tamil Bible" pitchFamily="2" charset="0"/>
              </a:rPr>
              <a:t>ahj;jpuhfkk;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32:6)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6"/>
            <a:ext cx="4233291" cy="2614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33" y="3648522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714859"/>
            <a:ext cx="3304032" cy="2062088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664541" y="3249906"/>
            <a:ext cx="75274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cz;ikapy;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mtu;fs; Njtid tzq;Ftij tpl;Ltpl;L Nga;fis tzq;fpdhu;fs;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cgh</a:t>
            </a:r>
            <a:r>
              <a:rPr lang="en" sz="2000" b="1" dirty="0"/>
              <a:t>. 32:17). </a:t>
            </a:r>
            <a:r>
              <a:rPr lang="en" sz="2000" b="1" dirty="0">
                <a:latin typeface="Tamil Bible" pitchFamily="2" charset="0"/>
              </a:rPr>
              <a:t>mtu;fs; Njtid tzq;fp nfhz;bUe;j NghJ&gt; mtu;fs; xOf;fuPjpahf tsu;e;jhu;fs;. Vndd;why; mtu;fs; Njtid Nghy; Mdhu;fs;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-31899" y="5918877"/>
            <a:ext cx="92847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ehk; ek; ,jaq;fis gilg;ghsUf;F nfhLf;fhky;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NtW rpy rpiyfSf;F </a:t>
            </a:r>
            <a:r>
              <a:rPr lang="en" sz="2000" b="1" dirty="0"/>
              <a:t>(</a:t>
            </a:r>
            <a:r>
              <a:rPr lang="en" sz="2000" b="1" dirty="0">
                <a:latin typeface="Tamil Bible" pitchFamily="2" charset="0"/>
              </a:rPr>
              <a:t>gy cs;sd</a:t>
            </a:r>
            <a:r>
              <a:rPr lang="en" sz="2000" b="1" dirty="0"/>
              <a:t>)</a:t>
            </a:r>
            <a:r>
              <a:rPr lang="en" sz="2000" b="1" dirty="0">
                <a:latin typeface="Tamil Bible" pitchFamily="2" charset="0"/>
              </a:rPr>
              <a:t> Nrit nra;Ak;NghJ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tpiutpy; my;yJ gpd;du; mJ ek;ik xOf;f rPuopTf;F ,l;L nry;Yk;</a:t>
            </a:r>
            <a:r>
              <a:rPr lang="en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664541" y="4446074"/>
            <a:ext cx="4084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>
                <a:latin typeface="Tamil Bible" pitchFamily="2" charset="0"/>
              </a:rPr>
              <a:t>Nga;fis tzq;Ftjd; %yk;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mtu;fs; jq;fis jho;j;jpf; nfhs;s njhlq;fpdu;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Vndd;why; mtu;fs; tzq;Fk; Nga;fis NghyNt ,Ue;jhu;fs;</a:t>
            </a:r>
            <a:r>
              <a:rPr lang="en" sz="2000" b="1" dirty="0"/>
              <a:t>.</a:t>
            </a:r>
            <a:endParaRPr lang="es-ES" sz="2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-31899" y="1389359"/>
            <a:ext cx="81658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xU fd;Wf;Fl;bapd; tbtj;jpy; xU rpiyia cUthf;Ftjd; %yk;&gt; ,];uNtyu; ru;t ty;yikAs;s Njtid xU tpyq;fpd; cUtkhf Fiwj;J&gt; gilg;ghsUf;F gjpyhf capupdj;ij tzq;fpdu;</a:t>
            </a:r>
            <a:r>
              <a:rPr lang="en" sz="2000" b="1" dirty="0"/>
              <a:t>(</a:t>
            </a:r>
            <a:r>
              <a:rPr lang="en" sz="2000" b="1" dirty="0">
                <a:latin typeface="Tamil Bible" pitchFamily="2" charset="0"/>
              </a:rPr>
              <a:t>Nuh</a:t>
            </a:r>
            <a:r>
              <a:rPr lang="en" sz="2000" b="1" dirty="0"/>
              <a:t>. 1:23).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-21266" y="2330591"/>
            <a:ext cx="81658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xU nrJf;fg;gl;l rpiy jq;fis topelj;Jk; vd;W mtu;fs; gFj;jwptw;w Kiwapy; epidj;jhu;fs;. VNyhfPk; jhNd xU fd;Wf;Fl;bahf khwptpl;lhu; vd;W $l mtu;fs; epidj;jpUf;fyhk;</a:t>
            </a:r>
            <a:r>
              <a:rPr lang="en" sz="2000" b="1" dirty="0"/>
              <a:t>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32:24)</a:t>
            </a: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13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amil Bible" pitchFamily="2" charset="0"/>
              </a:rPr>
              <a:t>cUt topghl;bd; Coy;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mg;nghOJ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fh;j;jh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NkhNria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Nehf;fp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: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,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wq;fpg;Ngh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@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vfpg;JNjrj;jpypUe;J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elj;jpf;nfhz;Lte;j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cd; [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dq;fs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jq;fisf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nfLj;Jf;nfhz;lhh;fs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ahj;jpuhfkk;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40958" y="1250784"/>
            <a:ext cx="7886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xU rpiy Kd;ghf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mJ NjtidNah&gt; fpwp];JitNah my;yJ mtUila gupRj;jthd;fisNah gpujpepjpj;Jtg;gLj;jpdhYk;</a:t>
            </a:r>
            <a:r>
              <a:rPr lang="en" sz="2000" b="1" dirty="0"/>
              <a:t>) </a:t>
            </a:r>
            <a:r>
              <a:rPr lang="en" sz="2000" b="1" dirty="0">
                <a:latin typeface="Tamil Bible" pitchFamily="2" charset="0"/>
              </a:rPr>
              <a:t>gzptJ NjtDila epahag;gpukhzj;ij kPWtjhFk;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20:3-6) </a:t>
            </a:r>
            <a:r>
              <a:rPr lang="en" sz="2000" b="1" dirty="0">
                <a:latin typeface="Tamil Bible" pitchFamily="2" charset="0"/>
              </a:rPr>
              <a:t>vdNt mJ ghtj;jpYk; rPu;Nfl;bYk; EiotjhFk;</a:t>
            </a:r>
            <a:r>
              <a:rPr lang="en" sz="2000" b="1" dirty="0"/>
              <a:t>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" y="3609664"/>
            <a:ext cx="58769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ehk; ve;j rpiyfis tzq;FfpNwhk;</a:t>
            </a:r>
            <a:r>
              <a:rPr lang="en" sz="2000" b="1" dirty="0"/>
              <a:t>? </a:t>
            </a:r>
            <a:r>
              <a:rPr lang="en" sz="2000" b="1" dirty="0">
                <a:latin typeface="Tamil Bible" pitchFamily="2" charset="0"/>
              </a:rPr>
              <a:t>ePq;fNs xU gl;baiy cUthf;fyhk;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rpy gupe;Jiufs;</a:t>
            </a:r>
            <a:r>
              <a:rPr lang="en" sz="2000" b="1" dirty="0"/>
              <a:t>: </a:t>
            </a:r>
            <a:r>
              <a:rPr lang="en" sz="2000" b="1" dirty="0">
                <a:latin typeface="Tamil Bible" pitchFamily="2" charset="0"/>
              </a:rPr>
              <a:t>ngUik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gzk;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mjpfhuk;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ghYzu;T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czT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Ntiy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r%f Clfq;fs;</a:t>
            </a:r>
            <a:r>
              <a:rPr lang="en" sz="2000" b="1" dirty="0"/>
              <a:t>…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423295"/>
            <a:ext cx="7609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21tJ E}w;whz;bd; cUt topghL vd;d</a:t>
            </a:r>
            <a:r>
              <a:rPr lang="en" sz="2000" b="1" dirty="0"/>
              <a:t>? </a:t>
            </a:r>
            <a:r>
              <a:rPr lang="en" sz="2000" b="1" dirty="0">
                <a:latin typeface="Tamil Bible" pitchFamily="2" charset="0"/>
              </a:rPr>
              <a:t>NjtDf;F gjpyhf xd;iw tzq;FtNj rpiy topghL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Njtid tpl ek; fw;gid&gt; ghrk;&gt; Neuk; kw;Wk; kdij mjpfkhf gpbj;J&gt; ek; rpe;jidia mbikg;gLj;Jk; vJTk; rpiy MFk;</a:t>
            </a:r>
            <a:r>
              <a:rPr lang="en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" y="4825716"/>
            <a:ext cx="58769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,e;j rpiyfis tzq;FtJ vij cs;slf;fpaJ</a:t>
            </a:r>
            <a:r>
              <a:rPr lang="en" sz="2000" b="1" dirty="0"/>
              <a:t>? </a:t>
            </a:r>
            <a:r>
              <a:rPr lang="en" sz="2000" b="1" dirty="0">
                <a:latin typeface="Tamil Bible" pitchFamily="2" charset="0"/>
              </a:rPr>
              <a:t>ekJ MSik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rpe;jid Kiw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czu;r;rpfs;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Vd; ekJ r%f tho;f;if $l khw;wkilfpwJ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ek;ik fhg;ghw;w Kbahj ntw;W kw;Wk; mu;j;jkw;w njhlu;GfSf;fhf NjtDldhd cz;ikahd cwTfis gupkhwpf; nfhs;fpNwhk;</a:t>
            </a:r>
            <a:r>
              <a:rPr lang="en" sz="2000" b="1" dirty="0"/>
              <a:t>.</a:t>
            </a: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97811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  <a:latin typeface="Tamil Bible" pitchFamily="2" charset="0"/>
              </a:rPr>
              <a:t>gupe;JNgRjy;</a:t>
            </a: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ck;Kila</a:t>
            </a:r>
            <a:r>
              <a:rPr lang="en-US" sz="2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Nfhgj;jpd</a:t>
            </a:r>
            <a:r>
              <a:rPr lang="en-US" sz="2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cf;fpuj;ij</a:t>
            </a:r>
            <a:r>
              <a:rPr lang="en-US" sz="2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tpl;Lj</a:t>
            </a:r>
            <a:r>
              <a:rPr lang="en-US" sz="2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jpUk;gp</a:t>
            </a:r>
            <a:r>
              <a:rPr lang="en-US" sz="2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&gt;</a:t>
            </a:r>
            <a:r>
              <a:rPr lang="en-US" sz="2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" sz="2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0" y="47378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kiyfspy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mth;fisf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nfhd;W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NghlTk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G+kpapd;Nky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,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uhjgbf;F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mth;fis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eph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;%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ykhf;fTk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mth;fSf;Fj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jPq;Fnra;Ak;nghUl;Nl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mth;fisg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Gwg;glg;gz;zpdhh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vd;W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vfpg;jpah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nrhy;YthNdd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;?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ck;Kila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Nfhgj;jpd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cf;fpuj;ij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tpl;Lj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jpUk;gp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&gt;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ckJ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[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dq;fSf;Fj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jPq;Fnra;ahjgbf;F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&gt;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mth;fs;Nky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ghpjhgq;nfhs;Sk</a:t>
            </a:r>
            <a:r>
              <a:rPr lang="en-US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” </a:t>
            </a:r>
            <a:r>
              <a:rPr lang="en" sz="1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</a:t>
            </a:r>
            <a:r>
              <a:rPr lang="en" sz="12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32:12)</a:t>
            </a: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774632" y="4467224"/>
            <a:ext cx="2289548" cy="2331631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027664"/>
            <a:ext cx="75774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NjtDila Nfhgk; ePjpahdJ&gt; Mdhy; NkhNrf;F njupAk;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epahaj;jPh;g;Gf;F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Kd;ghf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,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uf;fk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Nkd;ikghuhl;Lk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ahf;NfhG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2:13).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,];uNtYf;fhf gupe;J Ngrpag;gpd;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Njtd; jdJ Nfhgj;ij jdpj;J tpl;lhu; vd;w ek;gpf;ifAld;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NkhNr(Nfhgj;Jld;) kiyapy; ,Ue;J ,wq;fpdhu;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32:12-15).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tpRthr 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uhfj;ij ghu;j;jg;gpd;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mtu; cld;gbf;ifapd; rpd;dj;ij cilj;jhu;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fw;gyiffs;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32:19).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187159"/>
            <a:ext cx="58206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NkhNr rupahf gjpyspj;jhu;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mtu;fs; vd;Dila [dq;fs; my;y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Mdhy; ck;Kilatu;fs;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ehd; mtu;fis nfhz;L tutpy;iy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Mdhy; ePu; jhd;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32:11).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,];uNtiy mopf;f jd;id tpl;LtpLkhW Njtd; $wpdhu;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32:10),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Mdhy; NkhNr mjw;F mDkjp jutpy;iy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223463"/>
            <a:ext cx="6270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Njtd; NkhNraplk;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,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wq;fpg;Ngh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@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vfpg;J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Njrj;jpypUe;J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elj;jpf;nfhz;Lte;j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cd; [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dq;fs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jq;fisf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nfLj;Jf;nfhz;lhh;fs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32:7).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1752600" y="6132407"/>
            <a:ext cx="84173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jdJ rNfhjudpd; gytPdkhd rhf;FNghf;Ffis Nfl;lg; gpwF&gt; NkhNr me;j td;Kiwia jLf;f jPu;f;fkhf nray;gl;lhu;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32:20-28).</a:t>
            </a: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9" grpId="0"/>
      <p:bldP spid="6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5265</TotalTime>
  <Words>2372</Words>
  <Application>Microsoft Office PowerPoint</Application>
  <PresentationFormat>Panorámica</PresentationFormat>
  <Paragraphs>47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Aptos Display</vt:lpstr>
      <vt:lpstr>Tamil Bible</vt:lpstr>
      <vt:lpstr>Aptos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116</cp:revision>
  <dcterms:created xsi:type="dcterms:W3CDTF">2025-08-02T14:02:20Z</dcterms:created>
  <dcterms:modified xsi:type="dcterms:W3CDTF">2025-09-14T17:54:29Z</dcterms:modified>
</cp:coreProperties>
</file>