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Tamil Bible" pitchFamily="2" charset="0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C4"/>
    <a:srgbClr val="DB0A28"/>
    <a:srgbClr val="DF0B89"/>
    <a:srgbClr val="D711E2"/>
    <a:srgbClr val="7B1AE1"/>
    <a:srgbClr val="2A24DF"/>
    <a:srgbClr val="2E79DF"/>
    <a:srgbClr val="993300"/>
    <a:srgbClr val="FFC1C1"/>
    <a:srgbClr val="FF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48" y="14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NjtDf;Fk; NkhNrf;Fk; ,ilapyhd cwT gbg;gbahf tYtile;jJ</a:t>
          </a:r>
          <a:endParaRPr lang="es-ES" sz="20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vupAk; GjupypUe;J Njtd; mtid mioj;jhu;</a:t>
          </a: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Njtd; vfpg;jpa nja;tq;fis vt;thW Njhw;fbj;jhu; vd;gij NkhNr fz;lhu;</a:t>
          </a: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,];uNtiy tpLtpg;gjw;fhf nrq;fly; gpuptij mtu; Neupy; fz;lhu;</a:t>
          </a: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Njtd; ,];uNtiy rPdha;f;F mioj;J nrd;wij mtu; ghu;j;jhu;</a:t>
          </a: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kiyapy; 40 KO ehl;fisAk; xd;whf fopj;jhu;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mtu;fspd; cwT xt;nthU ehSk; NkYk; NkYk; tsu;e;jJ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NahGitAk; Mjpahfkj;ijAk; vOj Njtd; Vtpdhu;</a:t>
          </a: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Njtd;</a:t>
          </a:r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>
              <a:latin typeface="Tamil Bible" pitchFamily="2" charset="0"/>
            </a:rPr>
            <a:t>NkhNr</a:t>
          </a:r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Njtd;</a:t>
          </a:r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>
              <a:latin typeface="Tamil Bible" pitchFamily="2" charset="0"/>
            </a:rPr>
            <a:t>NkhNr</a:t>
          </a: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>
              <a:latin typeface="Tamil Bible" pitchFamily="2" charset="0"/>
            </a:rPr>
            <a:t>NkhNr</a:t>
          </a: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Njtd;</a:t>
          </a:r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dirty="0">
              <a:latin typeface="Tamil Bible" pitchFamily="2" charset="0"/>
            </a:rPr>
            <a:t>eP vd; ez;gd;&gt; cdf;F vd; mUs; cz;L</a:t>
          </a:r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1600" b="1" dirty="0">
              <a:latin typeface="Tamil Bible" pitchFamily="2" charset="0"/>
            </a:rPr>
            <a:t>mJ cz;ikapNyNa mg;gbahdhy;&gt; ehd; ck;ik mwpAk;gb ckJ topia vdf;F fw;gpj;jUSk;</a:t>
          </a:r>
          <a:endParaRPr lang="es-ES" sz="1600" b="1" dirty="0">
            <a:latin typeface="Tamil Bible" pitchFamily="2" charset="0"/>
          </a:endParaRPr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dirty="0" err="1">
              <a:latin typeface="Tamil Bible" pitchFamily="2" charset="0"/>
            </a:rPr>
            <a:t>vd</a:t>
          </a:r>
          <a:r>
            <a:rPr lang="en-US" sz="2000" b="1" dirty="0">
              <a:latin typeface="Tamil Bible" pitchFamily="2" charset="0"/>
            </a:rPr>
            <a:t>; </a:t>
          </a:r>
          <a:r>
            <a:rPr lang="en-US" sz="2000" b="1" dirty="0" err="1">
              <a:latin typeface="Tamil Bible" pitchFamily="2" charset="0"/>
            </a:rPr>
            <a:t>rKfk</a:t>
          </a:r>
          <a:r>
            <a:rPr lang="en-US" sz="2000" b="1" dirty="0">
              <a:latin typeface="Tamil Bible" pitchFamily="2" charset="0"/>
            </a:rPr>
            <a:t>; </a:t>
          </a:r>
          <a:r>
            <a:rPr lang="en-US" sz="2000" b="1" dirty="0" err="1">
              <a:latin typeface="Tamil Bible" pitchFamily="2" charset="0"/>
            </a:rPr>
            <a:t>cdf;F</a:t>
          </a:r>
          <a:r>
            <a:rPr lang="en-US" sz="2000" b="1" dirty="0">
              <a:latin typeface="Tamil Bible" pitchFamily="2" charset="0"/>
            </a:rPr>
            <a:t> </a:t>
          </a:r>
          <a:r>
            <a:rPr lang="en-US" sz="2000" b="1" dirty="0" err="1">
              <a:latin typeface="Tamil Bible" pitchFamily="2" charset="0"/>
            </a:rPr>
            <a:t>Kd;ghfr</a:t>
          </a:r>
          <a:r>
            <a:rPr lang="en-US" sz="2000" b="1" dirty="0">
              <a:latin typeface="Tamil Bible" pitchFamily="2" charset="0"/>
            </a:rPr>
            <a:t>; </a:t>
          </a:r>
          <a:r>
            <a:rPr lang="en-US" sz="2000" b="1" dirty="0" err="1">
              <a:latin typeface="Tamil Bible" pitchFamily="2" charset="0"/>
            </a:rPr>
            <a:t>nry;Yk</a:t>
          </a:r>
          <a:r>
            <a:rPr lang="en-US" sz="2000" b="1" dirty="0">
              <a:latin typeface="Tamil Bible" pitchFamily="2" charset="0"/>
            </a:rPr>
            <a:t>;&gt; </a:t>
          </a:r>
          <a:r>
            <a:rPr lang="en-US" sz="2000" b="1" dirty="0" err="1">
              <a:latin typeface="Tamil Bible" pitchFamily="2" charset="0"/>
            </a:rPr>
            <a:t>ehd</a:t>
          </a:r>
          <a:r>
            <a:rPr lang="en-US" sz="2000" b="1" dirty="0">
              <a:latin typeface="Tamil Bible" pitchFamily="2" charset="0"/>
            </a:rPr>
            <a:t>; </a:t>
          </a:r>
          <a:r>
            <a:rPr lang="en-US" sz="2000" b="1" dirty="0" err="1">
              <a:latin typeface="Tamil Bible" pitchFamily="2" charset="0"/>
            </a:rPr>
            <a:t>cdf;F</a:t>
          </a:r>
          <a:r>
            <a:rPr lang="en-US" sz="2000" b="1" dirty="0">
              <a:latin typeface="Tamil Bible" pitchFamily="2" charset="0"/>
            </a:rPr>
            <a:t> ,</a:t>
          </a:r>
          <a:r>
            <a:rPr lang="en-US" sz="2000" b="1" dirty="0" err="1">
              <a:latin typeface="Tamil Bible" pitchFamily="2" charset="0"/>
            </a:rPr>
            <a:t>isg;ghWjy</a:t>
          </a:r>
          <a:r>
            <a:rPr lang="en-US" sz="2000" b="1" dirty="0">
              <a:latin typeface="Tamil Bible" pitchFamily="2" charset="0"/>
            </a:rPr>
            <a:t>; </a:t>
          </a:r>
          <a:r>
            <a:rPr lang="en-US" sz="2000" b="1" dirty="0" err="1">
              <a:latin typeface="Tamil Bible" pitchFamily="2" charset="0"/>
            </a:rPr>
            <a:t>jUNtd</a:t>
          </a:r>
          <a:r>
            <a:rPr lang="en-US" sz="2000" b="1" dirty="0">
              <a:latin typeface="Tamil Bible" pitchFamily="2" charset="0"/>
            </a:rPr>
            <a:t>;</a:t>
          </a:r>
          <a:endParaRPr lang="en" sz="2000" b="1" dirty="0">
            <a:latin typeface="Tamil Bible" pitchFamily="2" charset="0"/>
          </a:endParaRPr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1600" b="1" dirty="0" err="1">
              <a:latin typeface="Tamil Bible" pitchFamily="2" charset="0"/>
            </a:rPr>
            <a:t>ck;Kila</a:t>
          </a:r>
          <a:r>
            <a:rPr lang="en-US" sz="1600" b="1" dirty="0">
              <a:latin typeface="Tamil Bible" pitchFamily="2" charset="0"/>
            </a:rPr>
            <a:t> </a:t>
          </a:r>
          <a:r>
            <a:rPr lang="en-US" sz="1600" b="1" dirty="0" err="1">
              <a:latin typeface="Tamil Bible" pitchFamily="2" charset="0"/>
            </a:rPr>
            <a:t>rKfk</a:t>
          </a:r>
          <a:r>
            <a:rPr lang="en-US" sz="1600" b="1" dirty="0">
              <a:latin typeface="Tamil Bible" pitchFamily="2" charset="0"/>
            </a:rPr>
            <a:t>; </a:t>
          </a:r>
          <a:r>
            <a:rPr lang="en-US" sz="1600" b="1" dirty="0" err="1">
              <a:latin typeface="Tamil Bible" pitchFamily="2" charset="0"/>
            </a:rPr>
            <a:t>vd;NdhNl</a:t>
          </a:r>
          <a:r>
            <a:rPr lang="en-US" sz="1600" b="1" dirty="0">
              <a:latin typeface="Tamil Bible" pitchFamily="2" charset="0"/>
            </a:rPr>
            <a:t> $</a:t>
          </a:r>
          <a:r>
            <a:rPr lang="en-US" sz="1600" b="1" dirty="0" err="1">
              <a:latin typeface="Tamil Bible" pitchFamily="2" charset="0"/>
            </a:rPr>
            <a:t>lr</a:t>
          </a:r>
          <a:r>
            <a:rPr lang="en-US" sz="1600" b="1" dirty="0">
              <a:latin typeface="Tamil Bible" pitchFamily="2" charset="0"/>
            </a:rPr>
            <a:t>; </a:t>
          </a:r>
          <a:r>
            <a:rPr lang="en-US" sz="1600" b="1" dirty="0" err="1">
              <a:latin typeface="Tamil Bible" pitchFamily="2" charset="0"/>
            </a:rPr>
            <a:t>nry;yhkw;Nghdhy</a:t>
          </a:r>
          <a:r>
            <a:rPr lang="en-US" sz="1600" b="1" dirty="0">
              <a:latin typeface="Tamil Bible" pitchFamily="2" charset="0"/>
            </a:rPr>
            <a:t>;&gt; </a:t>
          </a:r>
          <a:r>
            <a:rPr lang="en-US" sz="1600" b="1" dirty="0" err="1">
              <a:latin typeface="Tamil Bible" pitchFamily="2" charset="0"/>
            </a:rPr>
            <a:t>vq;fis</a:t>
          </a:r>
          <a:r>
            <a:rPr lang="en-US" sz="1600" b="1" dirty="0">
              <a:latin typeface="Tamil Bible" pitchFamily="2" charset="0"/>
            </a:rPr>
            <a:t> ,</a:t>
          </a:r>
          <a:r>
            <a:rPr lang="en-US" sz="1600" b="1" dirty="0" err="1">
              <a:latin typeface="Tamil Bible" pitchFamily="2" charset="0"/>
            </a:rPr>
            <a:t>t;tplj;jpypUe;J</a:t>
          </a:r>
          <a:r>
            <a:rPr lang="en-US" sz="1600" b="1" dirty="0">
              <a:latin typeface="Tamil Bible" pitchFamily="2" charset="0"/>
            </a:rPr>
            <a:t> </a:t>
          </a:r>
          <a:r>
            <a:rPr lang="en-US" sz="1600" b="1" dirty="0" err="1">
              <a:latin typeface="Tamil Bible" pitchFamily="2" charset="0"/>
            </a:rPr>
            <a:t>nfhz;LNghfhjpUk</a:t>
          </a:r>
          <a:r>
            <a:rPr lang="en-US" sz="1600" b="1" dirty="0">
              <a:latin typeface="Tamil Bible" pitchFamily="2" charset="0"/>
            </a:rPr>
            <a:t>;.</a:t>
          </a:r>
          <a:endParaRPr lang="en" sz="1600" b="1" dirty="0">
            <a:latin typeface="Tamil Bible" pitchFamily="2" charset="0"/>
          </a:endParaRPr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1600" b="1" dirty="0" err="1">
              <a:latin typeface="Tamil Bible" pitchFamily="2" charset="0"/>
            </a:rPr>
            <a:t>vdf;Fk</a:t>
          </a:r>
          <a:r>
            <a:rPr lang="en-US" sz="1600" b="1" dirty="0">
              <a:latin typeface="Tamil Bible" pitchFamily="2" charset="0"/>
            </a:rPr>
            <a:t>; </a:t>
          </a:r>
          <a:r>
            <a:rPr lang="en-US" sz="1600" b="1" dirty="0" err="1">
              <a:latin typeface="Tamil Bible" pitchFamily="2" charset="0"/>
            </a:rPr>
            <a:t>ckJ</a:t>
          </a:r>
          <a:r>
            <a:rPr lang="en-US" sz="1600" b="1" dirty="0">
              <a:latin typeface="Tamil Bible" pitchFamily="2" charset="0"/>
            </a:rPr>
            <a:t> [</a:t>
          </a:r>
          <a:r>
            <a:rPr lang="en-US" sz="1600" b="1" dirty="0" err="1">
              <a:latin typeface="Tamil Bible" pitchFamily="2" charset="0"/>
            </a:rPr>
            <a:t>dq;fSf;Fk</a:t>
          </a:r>
          <a:r>
            <a:rPr lang="en-US" sz="1600" b="1" dirty="0">
              <a:latin typeface="Tamil Bible" pitchFamily="2" charset="0"/>
            </a:rPr>
            <a:t>; </a:t>
          </a:r>
          <a:r>
            <a:rPr lang="en-US" sz="1600" b="1" dirty="0" err="1">
              <a:latin typeface="Tamil Bible" pitchFamily="2" charset="0"/>
            </a:rPr>
            <a:t>ck;Kila</a:t>
          </a:r>
          <a:r>
            <a:rPr lang="en-US" sz="1600" b="1" dirty="0">
              <a:latin typeface="Tamil Bible" pitchFamily="2" charset="0"/>
            </a:rPr>
            <a:t> </a:t>
          </a:r>
          <a:r>
            <a:rPr lang="en-US" sz="1600" b="1" dirty="0" err="1">
              <a:latin typeface="Tamil Bible" pitchFamily="2" charset="0"/>
            </a:rPr>
            <a:t>fz;fspNy</a:t>
          </a:r>
          <a:r>
            <a:rPr lang="en-US" sz="1600" b="1" dirty="0">
              <a:latin typeface="Tamil Bible" pitchFamily="2" charset="0"/>
            </a:rPr>
            <a:t> </a:t>
          </a:r>
          <a:r>
            <a:rPr lang="en-US" sz="1600" b="1" dirty="0" err="1">
              <a:latin typeface="Tamil Bible" pitchFamily="2" charset="0"/>
            </a:rPr>
            <a:t>fpUig</a:t>
          </a:r>
          <a:r>
            <a:rPr lang="en-US" sz="1600" b="1" dirty="0">
              <a:latin typeface="Tamil Bible" pitchFamily="2" charset="0"/>
            </a:rPr>
            <a:t> </a:t>
          </a:r>
          <a:r>
            <a:rPr lang="en-US" sz="1600" b="1" dirty="0" err="1">
              <a:latin typeface="Tamil Bible" pitchFamily="2" charset="0"/>
            </a:rPr>
            <a:t>fpilj;jnjd;gJ</a:t>
          </a:r>
          <a:r>
            <a:rPr lang="en-US" sz="1600" b="1" dirty="0">
              <a:latin typeface="Tamil Bible" pitchFamily="2" charset="0"/>
            </a:rPr>
            <a:t> </a:t>
          </a:r>
          <a:r>
            <a:rPr lang="en-US" sz="1600" b="1" dirty="0" err="1">
              <a:latin typeface="Tamil Bible" pitchFamily="2" charset="0"/>
            </a:rPr>
            <a:t>vjpdhy</a:t>
          </a:r>
          <a:r>
            <a:rPr lang="en-US" sz="1600" b="1" dirty="0">
              <a:latin typeface="Tamil Bible" pitchFamily="2" charset="0"/>
            </a:rPr>
            <a:t>; </a:t>
          </a:r>
          <a:r>
            <a:rPr lang="en-US" sz="1600" b="1" dirty="0" err="1">
              <a:latin typeface="Tamil Bible" pitchFamily="2" charset="0"/>
            </a:rPr>
            <a:t>mwpag;gLk</a:t>
          </a:r>
          <a:r>
            <a:rPr lang="en-US" sz="1600" b="1" dirty="0">
              <a:latin typeface="Tamil Bible" pitchFamily="2" charset="0"/>
            </a:rPr>
            <a:t>;@ </a:t>
          </a:r>
          <a:r>
            <a:rPr lang="en-US" sz="1600" b="1" dirty="0" err="1">
              <a:latin typeface="Tamil Bible" pitchFamily="2" charset="0"/>
            </a:rPr>
            <a:t>ePh</a:t>
          </a:r>
          <a:r>
            <a:rPr lang="en-US" sz="1600" b="1" dirty="0">
              <a:latin typeface="Tamil Bible" pitchFamily="2" charset="0"/>
            </a:rPr>
            <a:t>; </a:t>
          </a:r>
          <a:r>
            <a:rPr lang="en-US" sz="1600" b="1" dirty="0" err="1">
              <a:latin typeface="Tamil Bible" pitchFamily="2" charset="0"/>
            </a:rPr>
            <a:t>vq;fNshNl</a:t>
          </a:r>
          <a:r>
            <a:rPr lang="en-US" sz="1600" b="1" dirty="0">
              <a:latin typeface="Tamil Bible" pitchFamily="2" charset="0"/>
            </a:rPr>
            <a:t> </a:t>
          </a:r>
          <a:r>
            <a:rPr lang="en-US" sz="1600" b="1" dirty="0" err="1">
              <a:latin typeface="Tamil Bible" pitchFamily="2" charset="0"/>
            </a:rPr>
            <a:t>tUtjpdhy</a:t>
          </a:r>
          <a:r>
            <a:rPr lang="en-US" sz="1600" b="1" dirty="0">
              <a:latin typeface="Tamil Bible" pitchFamily="2" charset="0"/>
            </a:rPr>
            <a:t>; </a:t>
          </a:r>
          <a:r>
            <a:rPr lang="en-US" sz="1600" b="1" dirty="0" err="1">
              <a:latin typeface="Tamil Bible" pitchFamily="2" charset="0"/>
            </a:rPr>
            <a:t>my;yth</a:t>
          </a:r>
          <a:r>
            <a:rPr lang="en-US" sz="1600" b="1" dirty="0">
              <a:latin typeface="Tamil Bible" pitchFamily="2" charset="0"/>
            </a:rPr>
            <a:t>?</a:t>
          </a:r>
          <a:endParaRPr lang="en" sz="1600" b="1" dirty="0">
            <a:latin typeface="Tamil Bible" pitchFamily="2" charset="0"/>
          </a:endParaRPr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1600" b="1" dirty="0" err="1">
              <a:latin typeface="Tamil Bible" pitchFamily="2" charset="0"/>
            </a:rPr>
            <a:t>eP</a:t>
          </a:r>
          <a:r>
            <a:rPr lang="en-US" sz="1600" b="1" dirty="0">
              <a:latin typeface="Tamil Bible" pitchFamily="2" charset="0"/>
            </a:rPr>
            <a:t> </a:t>
          </a:r>
          <a:r>
            <a:rPr lang="en-US" sz="1600" b="1" dirty="0" err="1">
              <a:latin typeface="Tamil Bible" pitchFamily="2" charset="0"/>
            </a:rPr>
            <a:t>nrhd;d</a:t>
          </a:r>
          <a:r>
            <a:rPr lang="en-US" sz="1600" b="1" dirty="0">
              <a:latin typeface="Tamil Bible" pitchFamily="2" charset="0"/>
            </a:rPr>
            <a:t> ,</a:t>
          </a:r>
          <a:r>
            <a:rPr lang="en-US" sz="1600" b="1" dirty="0" err="1">
              <a:latin typeface="Tamil Bible" pitchFamily="2" charset="0"/>
            </a:rPr>
            <a:t>e;j</a:t>
          </a:r>
          <a:r>
            <a:rPr lang="en-US" sz="1600" b="1" dirty="0">
              <a:latin typeface="Tamil Bible" pitchFamily="2" charset="0"/>
            </a:rPr>
            <a:t> </a:t>
          </a:r>
          <a:r>
            <a:rPr lang="en-US" sz="1600" b="1" dirty="0" err="1">
              <a:latin typeface="Tamil Bible" pitchFamily="2" charset="0"/>
            </a:rPr>
            <a:t>thh;j;ijapd;gbNa</a:t>
          </a:r>
          <a:r>
            <a:rPr lang="en-US" sz="1600" b="1" dirty="0">
              <a:latin typeface="Tamil Bible" pitchFamily="2" charset="0"/>
            </a:rPr>
            <a:t> </a:t>
          </a:r>
          <a:r>
            <a:rPr lang="en-US" sz="1600" b="1" dirty="0" err="1">
              <a:latin typeface="Tamil Bible" pitchFamily="2" charset="0"/>
            </a:rPr>
            <a:t>nra;Ntd</a:t>
          </a:r>
          <a:r>
            <a:rPr lang="en-US" sz="1600" b="1" dirty="0">
              <a:latin typeface="Tamil Bible" pitchFamily="2" charset="0"/>
            </a:rPr>
            <a:t>;@ </a:t>
          </a:r>
          <a:r>
            <a:rPr lang="en-US" sz="1600" b="1" dirty="0" err="1">
              <a:latin typeface="Tamil Bible" pitchFamily="2" charset="0"/>
            </a:rPr>
            <a:t>vd</a:t>
          </a:r>
          <a:r>
            <a:rPr lang="en-US" sz="1600" b="1" dirty="0">
              <a:latin typeface="Tamil Bible" pitchFamily="2" charset="0"/>
            </a:rPr>
            <a:t>; </a:t>
          </a:r>
          <a:r>
            <a:rPr lang="en-US" sz="1600" b="1" dirty="0" err="1">
              <a:latin typeface="Tamil Bible" pitchFamily="2" charset="0"/>
            </a:rPr>
            <a:t>fz;fspy</a:t>
          </a:r>
          <a:r>
            <a:rPr lang="en-US" sz="1600" b="1" dirty="0">
              <a:latin typeface="Tamil Bible" pitchFamily="2" charset="0"/>
            </a:rPr>
            <a:t>; </a:t>
          </a:r>
          <a:r>
            <a:rPr lang="en-US" sz="1600" b="1" dirty="0" err="1">
              <a:latin typeface="Tamil Bible" pitchFamily="2" charset="0"/>
            </a:rPr>
            <a:t>cdf;Ff</a:t>
          </a:r>
          <a:r>
            <a:rPr lang="en-US" sz="1600" b="1" dirty="0">
              <a:latin typeface="Tamil Bible" pitchFamily="2" charset="0"/>
            </a:rPr>
            <a:t>; </a:t>
          </a:r>
          <a:r>
            <a:rPr lang="en-US" sz="1600" b="1" dirty="0" err="1">
              <a:latin typeface="Tamil Bible" pitchFamily="2" charset="0"/>
            </a:rPr>
            <a:t>fpUig</a:t>
          </a:r>
          <a:r>
            <a:rPr lang="en-US" sz="1600" b="1" dirty="0">
              <a:latin typeface="Tamil Bible" pitchFamily="2" charset="0"/>
            </a:rPr>
            <a:t> </a:t>
          </a:r>
          <a:r>
            <a:rPr lang="en-US" sz="1600" b="1" dirty="0" err="1">
              <a:latin typeface="Tamil Bible" pitchFamily="2" charset="0"/>
            </a:rPr>
            <a:t>fpilj;jJ</a:t>
          </a:r>
          <a:r>
            <a:rPr lang="en-US" sz="1600" b="1" dirty="0">
              <a:latin typeface="Tamil Bible" pitchFamily="2" charset="0"/>
            </a:rPr>
            <a:t>@ </a:t>
          </a:r>
          <a:r>
            <a:rPr lang="en-US" sz="1600" b="1" dirty="0" err="1">
              <a:latin typeface="Tamil Bible" pitchFamily="2" charset="0"/>
            </a:rPr>
            <a:t>cd;idg</a:t>
          </a:r>
          <a:r>
            <a:rPr lang="en-US" sz="1600" b="1" dirty="0">
              <a:latin typeface="Tamil Bible" pitchFamily="2" charset="0"/>
            </a:rPr>
            <a:t>; </a:t>
          </a:r>
          <a:r>
            <a:rPr lang="en-US" sz="1600" b="1" dirty="0" err="1">
              <a:latin typeface="Tamil Bible" pitchFamily="2" charset="0"/>
            </a:rPr>
            <a:t>Ngh;nrhy;yp</a:t>
          </a:r>
          <a:r>
            <a:rPr lang="en-US" sz="1600" b="1" dirty="0">
              <a:latin typeface="Tamil Bible" pitchFamily="2" charset="0"/>
            </a:rPr>
            <a:t> </a:t>
          </a:r>
          <a:r>
            <a:rPr lang="en-US" sz="1600" b="1" dirty="0" err="1">
              <a:latin typeface="Tamil Bible" pitchFamily="2" charset="0"/>
            </a:rPr>
            <a:t>mioj;J</a:t>
          </a:r>
          <a:r>
            <a:rPr lang="en-US" sz="1600" b="1" dirty="0">
              <a:latin typeface="Tamil Bible" pitchFamily="2" charset="0"/>
            </a:rPr>
            <a:t> </a:t>
          </a:r>
          <a:r>
            <a:rPr lang="en-US" sz="1600" b="1" dirty="0" err="1">
              <a:latin typeface="Tamil Bible" pitchFamily="2" charset="0"/>
            </a:rPr>
            <a:t>mwpe;jpUf;fpNwd</a:t>
          </a:r>
          <a:r>
            <a:rPr lang="en-US" sz="1600" b="1" dirty="0">
              <a:latin typeface="Tamil Bible" pitchFamily="2" charset="0"/>
            </a:rPr>
            <a:t>; </a:t>
          </a:r>
          <a:r>
            <a:rPr lang="en-US" sz="1600" b="1" dirty="0" err="1">
              <a:latin typeface="Tamil Bible" pitchFamily="2" charset="0"/>
            </a:rPr>
            <a:t>vd;whh</a:t>
          </a:r>
          <a:r>
            <a:rPr lang="en-US" sz="1600" b="1" dirty="0">
              <a:latin typeface="Tamil Bible" pitchFamily="2" charset="0"/>
            </a:rPr>
            <a:t>;.</a:t>
          </a:r>
          <a:endParaRPr lang="en" sz="1600" b="1" dirty="0">
            <a:latin typeface="Tamil Bible" pitchFamily="2" charset="0"/>
          </a:endParaRPr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>
              <a:effectLst/>
              <a:latin typeface="Tamil Bible" pitchFamily="2" charset="0"/>
            </a:rPr>
            <a:t>mg;nghOJ</a:t>
          </a:r>
          <a:r>
            <a:rPr lang="en-US" sz="2000" b="1" dirty="0">
              <a:effectLst/>
              <a:latin typeface="Tamil Bible" pitchFamily="2" charset="0"/>
            </a:rPr>
            <a:t> </a:t>
          </a:r>
          <a:r>
            <a:rPr lang="en-US" sz="2000" b="1" dirty="0" err="1">
              <a:effectLst/>
              <a:latin typeface="Tamil Bible" pitchFamily="2" charset="0"/>
            </a:rPr>
            <a:t>mtd</a:t>
          </a:r>
          <a:r>
            <a:rPr lang="en-US" sz="2000" b="1" dirty="0">
              <a:effectLst/>
              <a:latin typeface="Tamil Bible" pitchFamily="2" charset="0"/>
            </a:rPr>
            <a:t>;: </a:t>
          </a:r>
          <a:r>
            <a:rPr lang="en-US" sz="2000" b="1" dirty="0" err="1">
              <a:effectLst/>
              <a:latin typeface="Tamil Bible" pitchFamily="2" charset="0"/>
            </a:rPr>
            <a:t>ck;Kila</a:t>
          </a:r>
          <a:r>
            <a:rPr lang="en-US" sz="2000" b="1" dirty="0">
              <a:effectLst/>
              <a:latin typeface="Tamil Bible" pitchFamily="2" charset="0"/>
            </a:rPr>
            <a:t> </a:t>
          </a:r>
          <a:r>
            <a:rPr lang="en-US" sz="2000" b="1" dirty="0" err="1">
              <a:effectLst/>
              <a:latin typeface="Tamil Bible" pitchFamily="2" charset="0"/>
            </a:rPr>
            <a:t>kfpikia</a:t>
          </a:r>
          <a:r>
            <a:rPr lang="en-US" sz="2000" b="1" dirty="0">
              <a:effectLst/>
              <a:latin typeface="Tamil Bible" pitchFamily="2" charset="0"/>
            </a:rPr>
            <a:t> </a:t>
          </a:r>
          <a:r>
            <a:rPr lang="en-US" sz="2000" b="1" dirty="0" err="1">
              <a:effectLst/>
              <a:latin typeface="Tamil Bible" pitchFamily="2" charset="0"/>
            </a:rPr>
            <a:t>vdf;Ff</a:t>
          </a:r>
          <a:r>
            <a:rPr lang="en-US" sz="2000" b="1" dirty="0">
              <a:effectLst/>
              <a:latin typeface="Tamil Bible" pitchFamily="2" charset="0"/>
            </a:rPr>
            <a:t>; </a:t>
          </a:r>
          <a:r>
            <a:rPr lang="en-US" sz="2000" b="1" dirty="0" err="1">
              <a:effectLst/>
              <a:latin typeface="Tamil Bible" pitchFamily="2" charset="0"/>
            </a:rPr>
            <a:t>fhz;gpj;jUSk</a:t>
          </a:r>
          <a:r>
            <a:rPr lang="en-US" sz="2000" b="1" dirty="0">
              <a:effectLst/>
              <a:latin typeface="Tamil Bible" pitchFamily="2" charset="0"/>
            </a:rPr>
            <a:t>; </a:t>
          </a:r>
          <a:r>
            <a:rPr lang="en-US" sz="2000" b="1" dirty="0" err="1">
              <a:effectLst/>
              <a:latin typeface="Tamil Bible" pitchFamily="2" charset="0"/>
            </a:rPr>
            <a:t>vd;whd</a:t>
          </a:r>
          <a:r>
            <a:rPr lang="en-US" sz="2000" b="1" dirty="0">
              <a:effectLst/>
              <a:latin typeface="Tamil Bible" pitchFamily="2" charset="0"/>
            </a:rPr>
            <a:t>;.</a:t>
          </a:r>
          <a:r>
            <a:rPr lang="en" sz="2000" b="1" dirty="0">
              <a:effectLst/>
            </a:rPr>
            <a:t> (</a:t>
          </a:r>
          <a:r>
            <a:rPr lang="en" sz="2000" b="1" dirty="0">
              <a:effectLst/>
              <a:latin typeface="Tamil Bible" pitchFamily="2" charset="0"/>
            </a:rPr>
            <a:t>ahj;</a:t>
          </a:r>
          <a:r>
            <a:rPr lang="en" sz="2000" b="1" dirty="0">
              <a:effectLst/>
            </a:rPr>
            <a:t>. 33:18)</a:t>
          </a: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err="1">
              <a:effectLst/>
              <a:latin typeface="Tamil Bible" pitchFamily="2" charset="0"/>
            </a:rPr>
            <a:t>mjw;F</a:t>
          </a:r>
          <a:r>
            <a:rPr lang="en-US" sz="2400" b="1" dirty="0">
              <a:effectLst/>
              <a:latin typeface="Tamil Bible" pitchFamily="2" charset="0"/>
            </a:rPr>
            <a:t> </a:t>
          </a:r>
          <a:r>
            <a:rPr lang="en-US" sz="2400" b="1" dirty="0" err="1">
              <a:effectLst/>
              <a:latin typeface="Tamil Bible" pitchFamily="2" charset="0"/>
            </a:rPr>
            <a:t>mth</a:t>
          </a:r>
          <a:r>
            <a:rPr lang="en-US" sz="2400" b="1" dirty="0">
              <a:effectLst/>
              <a:latin typeface="Tamil Bible" pitchFamily="2" charset="0"/>
            </a:rPr>
            <a:t>;: </a:t>
          </a:r>
          <a:r>
            <a:rPr lang="en-US" sz="2400" b="1" dirty="0" err="1">
              <a:effectLst/>
              <a:latin typeface="Tamil Bible" pitchFamily="2" charset="0"/>
            </a:rPr>
            <a:t>vd;Dila</a:t>
          </a:r>
          <a:r>
            <a:rPr lang="en-US" sz="2400" b="1" dirty="0">
              <a:effectLst/>
              <a:latin typeface="Tamil Bible" pitchFamily="2" charset="0"/>
            </a:rPr>
            <a:t> </a:t>
          </a:r>
          <a:r>
            <a:rPr lang="en-US" sz="2400" b="1" dirty="0" err="1">
              <a:effectLst/>
              <a:latin typeface="Tamil Bible" pitchFamily="2" charset="0"/>
            </a:rPr>
            <a:t>jiaia</a:t>
          </a:r>
          <a:r>
            <a:rPr lang="en-US" sz="2400" b="1" dirty="0">
              <a:effectLst/>
              <a:latin typeface="Tamil Bible" pitchFamily="2" charset="0"/>
            </a:rPr>
            <a:t> </a:t>
          </a:r>
          <a:r>
            <a:rPr lang="en-US" sz="2400" b="1" dirty="0" err="1">
              <a:effectLst/>
              <a:latin typeface="Tamil Bible" pitchFamily="2" charset="0"/>
            </a:rPr>
            <a:t>vy;yhk</a:t>
          </a:r>
          <a:r>
            <a:rPr lang="en-US" sz="2400" b="1" dirty="0">
              <a:effectLst/>
              <a:latin typeface="Tamil Bible" pitchFamily="2" charset="0"/>
            </a:rPr>
            <a:t>; </a:t>
          </a:r>
          <a:r>
            <a:rPr lang="en-US" sz="2400" b="1" dirty="0" err="1">
              <a:effectLst/>
              <a:latin typeface="Tamil Bible" pitchFamily="2" charset="0"/>
            </a:rPr>
            <a:t>ehd</a:t>
          </a:r>
          <a:r>
            <a:rPr lang="en-US" sz="2400" b="1" dirty="0">
              <a:effectLst/>
              <a:latin typeface="Tamil Bible" pitchFamily="2" charset="0"/>
            </a:rPr>
            <a:t>; </a:t>
          </a:r>
          <a:r>
            <a:rPr lang="en-US" sz="2400" b="1" dirty="0" err="1">
              <a:effectLst/>
              <a:latin typeface="Tamil Bible" pitchFamily="2" charset="0"/>
            </a:rPr>
            <a:t>cdf;F</a:t>
          </a:r>
          <a:r>
            <a:rPr lang="en-US" sz="2400" b="1" dirty="0">
              <a:effectLst/>
              <a:latin typeface="Tamil Bible" pitchFamily="2" charset="0"/>
            </a:rPr>
            <a:t> </a:t>
          </a:r>
          <a:r>
            <a:rPr lang="en-US" sz="2400" b="1" dirty="0" err="1">
              <a:effectLst/>
              <a:latin typeface="Tamil Bible" pitchFamily="2" charset="0"/>
            </a:rPr>
            <a:t>Kd;ghff</a:t>
          </a:r>
          <a:r>
            <a:rPr lang="en-US" sz="2400" b="1" dirty="0">
              <a:effectLst/>
              <a:latin typeface="Tamil Bible" pitchFamily="2" charset="0"/>
            </a:rPr>
            <a:t>; </a:t>
          </a:r>
          <a:r>
            <a:rPr lang="en-US" sz="2400" b="1" dirty="0" err="1">
              <a:effectLst/>
              <a:latin typeface="Tamil Bible" pitchFamily="2" charset="0"/>
            </a:rPr>
            <a:t>fle;JNghfg;gz;zp</a:t>
          </a:r>
          <a:r>
            <a:rPr lang="en-US" sz="2400" b="1" dirty="0">
              <a:effectLst/>
              <a:latin typeface="Tamil Bible" pitchFamily="2" charset="0"/>
            </a:rPr>
            <a:t>&gt;</a:t>
          </a:r>
          <a:r>
            <a:rPr lang="en" sz="2400" b="1" dirty="0">
              <a:effectLst/>
            </a:rPr>
            <a:t> (</a:t>
          </a:r>
          <a:r>
            <a:rPr lang="en" sz="2400" b="1" dirty="0">
              <a:effectLst/>
              <a:latin typeface="Tamil Bible" pitchFamily="2" charset="0"/>
            </a:rPr>
            <a:t>ahj;</a:t>
          </a:r>
          <a:r>
            <a:rPr lang="en" sz="2400" b="1" dirty="0">
              <a:effectLst/>
            </a:rPr>
            <a:t>. 33:19)</a:t>
          </a: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 kfpik mtUila ew;Fzk;&gt; mjhtJ mtUila Fzk;.</a:t>
          </a: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r>
            <a:rPr lang="en" sz="2400" b="1" dirty="0">
              <a:effectLst/>
              <a:latin typeface="Tamil Bible" pitchFamily="2" charset="0"/>
            </a:rPr>
            <a:t>Njtd; jd; Fzj;ij ntspg;gLj;jpdhu;</a:t>
          </a:r>
          <a:r>
            <a:rPr lang="en" sz="2400" b="1" dirty="0">
              <a:effectLst/>
            </a:rPr>
            <a:t> (</a:t>
          </a:r>
          <a:r>
            <a:rPr lang="en" sz="2400" b="1" dirty="0">
              <a:effectLst/>
              <a:latin typeface="Tamil Bible" pitchFamily="2" charset="0"/>
            </a:rPr>
            <a:t>ahj;</a:t>
          </a:r>
          <a:r>
            <a:rPr lang="en" sz="2400" b="1" dirty="0">
              <a:effectLst/>
            </a:rPr>
            <a:t>. 34:6-7)</a:t>
          </a: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en" sz="1800" b="1" dirty="0">
              <a:latin typeface="Tamil Bible" pitchFamily="2" charset="0"/>
            </a:rPr>
            <a:t>cld;gbf;ifapd; mbg;gilfis ngWtjw;F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ahj;</a:t>
          </a:r>
          <a:r>
            <a:rPr lang="en" sz="1800" b="1" dirty="0"/>
            <a:t>. 19:3-7)</a:t>
          </a:r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>
              <a:latin typeface="Tamil Bible" pitchFamily="2" charset="0"/>
            </a:rPr>
            <a:t>rPdhapy; cs;s nja;tPff;fhl;rp Fwpj;j topKiwfis ngWtjw;Fk; kf;fspd; gjpiy toq;Ftjw;Fk;</a:t>
          </a:r>
          <a:r>
            <a:rPr lang="en" sz="1800" b="1" dirty="0"/>
            <a:t>(</a:t>
          </a:r>
          <a:r>
            <a:rPr lang="en" sz="1800" b="1" dirty="0">
              <a:latin typeface="Tamil Bible" pitchFamily="2" charset="0"/>
            </a:rPr>
            <a:t>ahj;</a:t>
          </a:r>
          <a:r>
            <a:rPr lang="en" sz="1800" b="1" dirty="0"/>
            <a:t>. 19:8-14)</a:t>
          </a:r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>
              <a:latin typeface="Tamil Bible" pitchFamily="2" charset="0"/>
            </a:rPr>
            <a:t>Gjpa topKiwfis ngw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ahj;</a:t>
          </a:r>
          <a:r>
            <a:rPr lang="en" sz="1800" b="1" dirty="0"/>
            <a:t>. 19:20-25)</a:t>
          </a:r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>
              <a:latin typeface="Tamil Bible" pitchFamily="2" charset="0"/>
            </a:rPr>
            <a:t>NjtDila epiwthd gpukhzq;fis ngWtjw;F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ahj;</a:t>
          </a:r>
          <a:r>
            <a:rPr lang="en" sz="1800" b="1" dirty="0"/>
            <a:t>. 20:21; 24:3)</a:t>
          </a:r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>
              <a:latin typeface="Tamil Bible" pitchFamily="2" charset="0"/>
            </a:rPr>
            <a:t>NjtDila tpuyhy; vOjg;gl;l gj;Jf;fl;lisfisAk;&gt; gupRj;j ];jyj;jpd; khjpupiaAk; ngWtjw;F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ahj;</a:t>
          </a:r>
          <a:r>
            <a:rPr lang="en" sz="1800" b="1" dirty="0"/>
            <a:t>. 24:12, 18; 32:15)</a:t>
          </a:r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en" sz="1600" b="1" dirty="0">
              <a:latin typeface="Tamil Bible" pitchFamily="2" charset="0"/>
            </a:rPr>
            <a:t>kf;fspd; nghd;fd;Wf;Fl;bapd; ghtj;jpw;F gupe;J NgRtjw;F</a:t>
          </a:r>
          <a:r>
            <a:rPr lang="en" sz="1600" b="1" dirty="0"/>
            <a:t> (</a:t>
          </a:r>
          <a:r>
            <a:rPr lang="en" sz="1600" b="1" dirty="0">
              <a:latin typeface="Tamil Bible" pitchFamily="2" charset="0"/>
            </a:rPr>
            <a:t>ahj;</a:t>
          </a:r>
          <a:r>
            <a:rPr lang="en" sz="1600" b="1" dirty="0"/>
            <a:t>. 32:30)</a:t>
          </a:r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>
              <a:latin typeface="Tamil Bible" pitchFamily="2" charset="0"/>
            </a:rPr>
            <a:t>Njtd; mtUf;F jk;Kila kfpikia fhl;lTk;&gt; gj;J fl;lisfis nfhz;l Gjpa fw;gyiffis ngWtjw;Fk;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ahj;</a:t>
          </a:r>
          <a:r>
            <a:rPr lang="en" sz="1800" b="1" dirty="0"/>
            <a:t>. 34:1-5)</a:t>
          </a:r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0" presId="urn:microsoft.com/office/officeart/2005/8/layout/vList5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0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NjtDf;Fk; NkhNrf;Fk; ,ilapyhd cwT gbg;gbahf tYtile;jJ</a:t>
          </a:r>
          <a:endParaRPr lang="es-ES" sz="20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NahGitAk; Mjpahfkj;ijAk; vOj Njtd; Vtpdhu;</a:t>
          </a: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vupAk; GjupypUe;J Njtd; mtid mioj;jhu;</a:t>
          </a: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Njtd; vfpg;jpa nja;tq;fis vt;thW Njhw;fbj;jhu; vd;gij NkhNr fz;lhu;</a:t>
          </a: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,];uNtiy tpLtpg;gjw;fhf nrq;fly; gpuptij mtu; Neupy; fz;lhu;</a:t>
          </a: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Njtd; ,];uNtiy rPdha;f;F mioj;J nrd;wij mtu; ghu;j;jhu;</a:t>
          </a: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kiyapy; 40 KO ehl;fisAk; xd;whf fopj;jhu;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mtu;fspd; cwT xt;nthU ehSk; NkYk; NkYk; tsu;e;jJ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Njtd;</a:t>
          </a:r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eP vd; ez;gd;&gt; cdf;F vd; mUs; cz;L</a:t>
          </a:r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NkhNr</a:t>
          </a: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mJ cz;ikapNyNa mg;gbahdhy;&gt; ehd; ck;ik mwpAk;gb ckJ topia vdf;F fw;gpj;jUSk;</a:t>
          </a:r>
          <a:endParaRPr lang="es-ES" sz="1600" b="1" kern="1200" dirty="0">
            <a:latin typeface="Tamil Bible" pitchFamily="2" charset="0"/>
          </a:endParaRPr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Njtd;</a:t>
          </a:r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Tamil Bible" pitchFamily="2" charset="0"/>
            </a:rPr>
            <a:t>vd</a:t>
          </a:r>
          <a:r>
            <a:rPr lang="en-US" sz="2000" b="1" kern="1200" dirty="0">
              <a:latin typeface="Tamil Bible" pitchFamily="2" charset="0"/>
            </a:rPr>
            <a:t>; </a:t>
          </a:r>
          <a:r>
            <a:rPr lang="en-US" sz="2000" b="1" kern="1200" dirty="0" err="1">
              <a:latin typeface="Tamil Bible" pitchFamily="2" charset="0"/>
            </a:rPr>
            <a:t>rKfk</a:t>
          </a:r>
          <a:r>
            <a:rPr lang="en-US" sz="2000" b="1" kern="1200" dirty="0">
              <a:latin typeface="Tamil Bible" pitchFamily="2" charset="0"/>
            </a:rPr>
            <a:t>; </a:t>
          </a:r>
          <a:r>
            <a:rPr lang="en-US" sz="2000" b="1" kern="1200" dirty="0" err="1">
              <a:latin typeface="Tamil Bible" pitchFamily="2" charset="0"/>
            </a:rPr>
            <a:t>cdf;F</a:t>
          </a:r>
          <a:r>
            <a:rPr lang="en-US" sz="2000" b="1" kern="1200" dirty="0">
              <a:latin typeface="Tamil Bible" pitchFamily="2" charset="0"/>
            </a:rPr>
            <a:t> </a:t>
          </a:r>
          <a:r>
            <a:rPr lang="en-US" sz="2000" b="1" kern="1200" dirty="0" err="1">
              <a:latin typeface="Tamil Bible" pitchFamily="2" charset="0"/>
            </a:rPr>
            <a:t>Kd;ghfr</a:t>
          </a:r>
          <a:r>
            <a:rPr lang="en-US" sz="2000" b="1" kern="1200" dirty="0">
              <a:latin typeface="Tamil Bible" pitchFamily="2" charset="0"/>
            </a:rPr>
            <a:t>; </a:t>
          </a:r>
          <a:r>
            <a:rPr lang="en-US" sz="2000" b="1" kern="1200" dirty="0" err="1">
              <a:latin typeface="Tamil Bible" pitchFamily="2" charset="0"/>
            </a:rPr>
            <a:t>nry;Yk</a:t>
          </a:r>
          <a:r>
            <a:rPr lang="en-US" sz="2000" b="1" kern="1200" dirty="0">
              <a:latin typeface="Tamil Bible" pitchFamily="2" charset="0"/>
            </a:rPr>
            <a:t>;&gt; </a:t>
          </a:r>
          <a:r>
            <a:rPr lang="en-US" sz="2000" b="1" kern="1200" dirty="0" err="1">
              <a:latin typeface="Tamil Bible" pitchFamily="2" charset="0"/>
            </a:rPr>
            <a:t>ehd</a:t>
          </a:r>
          <a:r>
            <a:rPr lang="en-US" sz="2000" b="1" kern="1200" dirty="0">
              <a:latin typeface="Tamil Bible" pitchFamily="2" charset="0"/>
            </a:rPr>
            <a:t>; </a:t>
          </a:r>
          <a:r>
            <a:rPr lang="en-US" sz="2000" b="1" kern="1200" dirty="0" err="1">
              <a:latin typeface="Tamil Bible" pitchFamily="2" charset="0"/>
            </a:rPr>
            <a:t>cdf;F</a:t>
          </a:r>
          <a:r>
            <a:rPr lang="en-US" sz="2000" b="1" kern="1200" dirty="0">
              <a:latin typeface="Tamil Bible" pitchFamily="2" charset="0"/>
            </a:rPr>
            <a:t> ,</a:t>
          </a:r>
          <a:r>
            <a:rPr lang="en-US" sz="2000" b="1" kern="1200" dirty="0" err="1">
              <a:latin typeface="Tamil Bible" pitchFamily="2" charset="0"/>
            </a:rPr>
            <a:t>isg;ghWjy</a:t>
          </a:r>
          <a:r>
            <a:rPr lang="en-US" sz="2000" b="1" kern="1200" dirty="0">
              <a:latin typeface="Tamil Bible" pitchFamily="2" charset="0"/>
            </a:rPr>
            <a:t>; </a:t>
          </a:r>
          <a:r>
            <a:rPr lang="en-US" sz="2000" b="1" kern="1200" dirty="0" err="1">
              <a:latin typeface="Tamil Bible" pitchFamily="2" charset="0"/>
            </a:rPr>
            <a:t>jUNtd</a:t>
          </a:r>
          <a:r>
            <a:rPr lang="en-US" sz="2000" b="1" kern="1200" dirty="0">
              <a:latin typeface="Tamil Bible" pitchFamily="2" charset="0"/>
            </a:rPr>
            <a:t>;</a:t>
          </a:r>
          <a:endParaRPr lang="en" sz="2000" b="1" kern="1200" dirty="0">
            <a:latin typeface="Tamil Bible" pitchFamily="2" charset="0"/>
          </a:endParaRPr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NkhNr</a:t>
          </a: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Tamil Bible" pitchFamily="2" charset="0"/>
            </a:rPr>
            <a:t>ck;Kila</a:t>
          </a:r>
          <a:r>
            <a:rPr lang="en-US" sz="1600" b="1" kern="1200" dirty="0">
              <a:latin typeface="Tamil Bible" pitchFamily="2" charset="0"/>
            </a:rPr>
            <a:t> </a:t>
          </a:r>
          <a:r>
            <a:rPr lang="en-US" sz="1600" b="1" kern="1200" dirty="0" err="1">
              <a:latin typeface="Tamil Bible" pitchFamily="2" charset="0"/>
            </a:rPr>
            <a:t>rKfk</a:t>
          </a:r>
          <a:r>
            <a:rPr lang="en-US" sz="1600" b="1" kern="1200" dirty="0">
              <a:latin typeface="Tamil Bible" pitchFamily="2" charset="0"/>
            </a:rPr>
            <a:t>; </a:t>
          </a:r>
          <a:r>
            <a:rPr lang="en-US" sz="1600" b="1" kern="1200" dirty="0" err="1">
              <a:latin typeface="Tamil Bible" pitchFamily="2" charset="0"/>
            </a:rPr>
            <a:t>vd;NdhNl</a:t>
          </a:r>
          <a:r>
            <a:rPr lang="en-US" sz="1600" b="1" kern="1200" dirty="0">
              <a:latin typeface="Tamil Bible" pitchFamily="2" charset="0"/>
            </a:rPr>
            <a:t> $</a:t>
          </a:r>
          <a:r>
            <a:rPr lang="en-US" sz="1600" b="1" kern="1200" dirty="0" err="1">
              <a:latin typeface="Tamil Bible" pitchFamily="2" charset="0"/>
            </a:rPr>
            <a:t>lr</a:t>
          </a:r>
          <a:r>
            <a:rPr lang="en-US" sz="1600" b="1" kern="1200" dirty="0">
              <a:latin typeface="Tamil Bible" pitchFamily="2" charset="0"/>
            </a:rPr>
            <a:t>; </a:t>
          </a:r>
          <a:r>
            <a:rPr lang="en-US" sz="1600" b="1" kern="1200" dirty="0" err="1">
              <a:latin typeface="Tamil Bible" pitchFamily="2" charset="0"/>
            </a:rPr>
            <a:t>nry;yhkw;Nghdhy</a:t>
          </a:r>
          <a:r>
            <a:rPr lang="en-US" sz="1600" b="1" kern="1200" dirty="0">
              <a:latin typeface="Tamil Bible" pitchFamily="2" charset="0"/>
            </a:rPr>
            <a:t>;&gt; </a:t>
          </a:r>
          <a:r>
            <a:rPr lang="en-US" sz="1600" b="1" kern="1200" dirty="0" err="1">
              <a:latin typeface="Tamil Bible" pitchFamily="2" charset="0"/>
            </a:rPr>
            <a:t>vq;fis</a:t>
          </a:r>
          <a:r>
            <a:rPr lang="en-US" sz="1600" b="1" kern="1200" dirty="0">
              <a:latin typeface="Tamil Bible" pitchFamily="2" charset="0"/>
            </a:rPr>
            <a:t> ,</a:t>
          </a:r>
          <a:r>
            <a:rPr lang="en-US" sz="1600" b="1" kern="1200" dirty="0" err="1">
              <a:latin typeface="Tamil Bible" pitchFamily="2" charset="0"/>
            </a:rPr>
            <a:t>t;tplj;jpypUe;J</a:t>
          </a:r>
          <a:r>
            <a:rPr lang="en-US" sz="1600" b="1" kern="1200" dirty="0">
              <a:latin typeface="Tamil Bible" pitchFamily="2" charset="0"/>
            </a:rPr>
            <a:t> </a:t>
          </a:r>
          <a:r>
            <a:rPr lang="en-US" sz="1600" b="1" kern="1200" dirty="0" err="1">
              <a:latin typeface="Tamil Bible" pitchFamily="2" charset="0"/>
            </a:rPr>
            <a:t>nfhz;LNghfhjpUk</a:t>
          </a:r>
          <a:r>
            <a:rPr lang="en-US" sz="1600" b="1" kern="1200" dirty="0">
              <a:latin typeface="Tamil Bible" pitchFamily="2" charset="0"/>
            </a:rPr>
            <a:t>;.</a:t>
          </a:r>
          <a:endParaRPr lang="en" sz="1600" b="1" kern="1200" dirty="0">
            <a:latin typeface="Tamil Bible" pitchFamily="2" charset="0"/>
          </a:endParaRPr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NkhNr</a:t>
          </a: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Tamil Bible" pitchFamily="2" charset="0"/>
            </a:rPr>
            <a:t>vdf;Fk</a:t>
          </a:r>
          <a:r>
            <a:rPr lang="en-US" sz="1600" b="1" kern="1200" dirty="0">
              <a:latin typeface="Tamil Bible" pitchFamily="2" charset="0"/>
            </a:rPr>
            <a:t>; </a:t>
          </a:r>
          <a:r>
            <a:rPr lang="en-US" sz="1600" b="1" kern="1200" dirty="0" err="1">
              <a:latin typeface="Tamil Bible" pitchFamily="2" charset="0"/>
            </a:rPr>
            <a:t>ckJ</a:t>
          </a:r>
          <a:r>
            <a:rPr lang="en-US" sz="1600" b="1" kern="1200" dirty="0">
              <a:latin typeface="Tamil Bible" pitchFamily="2" charset="0"/>
            </a:rPr>
            <a:t> [</a:t>
          </a:r>
          <a:r>
            <a:rPr lang="en-US" sz="1600" b="1" kern="1200" dirty="0" err="1">
              <a:latin typeface="Tamil Bible" pitchFamily="2" charset="0"/>
            </a:rPr>
            <a:t>dq;fSf;Fk</a:t>
          </a:r>
          <a:r>
            <a:rPr lang="en-US" sz="1600" b="1" kern="1200" dirty="0">
              <a:latin typeface="Tamil Bible" pitchFamily="2" charset="0"/>
            </a:rPr>
            <a:t>; </a:t>
          </a:r>
          <a:r>
            <a:rPr lang="en-US" sz="1600" b="1" kern="1200" dirty="0" err="1">
              <a:latin typeface="Tamil Bible" pitchFamily="2" charset="0"/>
            </a:rPr>
            <a:t>ck;Kila</a:t>
          </a:r>
          <a:r>
            <a:rPr lang="en-US" sz="1600" b="1" kern="1200" dirty="0">
              <a:latin typeface="Tamil Bible" pitchFamily="2" charset="0"/>
            </a:rPr>
            <a:t> </a:t>
          </a:r>
          <a:r>
            <a:rPr lang="en-US" sz="1600" b="1" kern="1200" dirty="0" err="1">
              <a:latin typeface="Tamil Bible" pitchFamily="2" charset="0"/>
            </a:rPr>
            <a:t>fz;fspNy</a:t>
          </a:r>
          <a:r>
            <a:rPr lang="en-US" sz="1600" b="1" kern="1200" dirty="0">
              <a:latin typeface="Tamil Bible" pitchFamily="2" charset="0"/>
            </a:rPr>
            <a:t> </a:t>
          </a:r>
          <a:r>
            <a:rPr lang="en-US" sz="1600" b="1" kern="1200" dirty="0" err="1">
              <a:latin typeface="Tamil Bible" pitchFamily="2" charset="0"/>
            </a:rPr>
            <a:t>fpUig</a:t>
          </a:r>
          <a:r>
            <a:rPr lang="en-US" sz="1600" b="1" kern="1200" dirty="0">
              <a:latin typeface="Tamil Bible" pitchFamily="2" charset="0"/>
            </a:rPr>
            <a:t> </a:t>
          </a:r>
          <a:r>
            <a:rPr lang="en-US" sz="1600" b="1" kern="1200" dirty="0" err="1">
              <a:latin typeface="Tamil Bible" pitchFamily="2" charset="0"/>
            </a:rPr>
            <a:t>fpilj;jnjd;gJ</a:t>
          </a:r>
          <a:r>
            <a:rPr lang="en-US" sz="1600" b="1" kern="1200" dirty="0">
              <a:latin typeface="Tamil Bible" pitchFamily="2" charset="0"/>
            </a:rPr>
            <a:t> </a:t>
          </a:r>
          <a:r>
            <a:rPr lang="en-US" sz="1600" b="1" kern="1200" dirty="0" err="1">
              <a:latin typeface="Tamil Bible" pitchFamily="2" charset="0"/>
            </a:rPr>
            <a:t>vjpdhy</a:t>
          </a:r>
          <a:r>
            <a:rPr lang="en-US" sz="1600" b="1" kern="1200" dirty="0">
              <a:latin typeface="Tamil Bible" pitchFamily="2" charset="0"/>
            </a:rPr>
            <a:t>; </a:t>
          </a:r>
          <a:r>
            <a:rPr lang="en-US" sz="1600" b="1" kern="1200" dirty="0" err="1">
              <a:latin typeface="Tamil Bible" pitchFamily="2" charset="0"/>
            </a:rPr>
            <a:t>mwpag;gLk</a:t>
          </a:r>
          <a:r>
            <a:rPr lang="en-US" sz="1600" b="1" kern="1200" dirty="0">
              <a:latin typeface="Tamil Bible" pitchFamily="2" charset="0"/>
            </a:rPr>
            <a:t>;@ </a:t>
          </a:r>
          <a:r>
            <a:rPr lang="en-US" sz="1600" b="1" kern="1200" dirty="0" err="1">
              <a:latin typeface="Tamil Bible" pitchFamily="2" charset="0"/>
            </a:rPr>
            <a:t>ePh</a:t>
          </a:r>
          <a:r>
            <a:rPr lang="en-US" sz="1600" b="1" kern="1200" dirty="0">
              <a:latin typeface="Tamil Bible" pitchFamily="2" charset="0"/>
            </a:rPr>
            <a:t>; </a:t>
          </a:r>
          <a:r>
            <a:rPr lang="en-US" sz="1600" b="1" kern="1200" dirty="0" err="1">
              <a:latin typeface="Tamil Bible" pitchFamily="2" charset="0"/>
            </a:rPr>
            <a:t>vq;fNshNl</a:t>
          </a:r>
          <a:r>
            <a:rPr lang="en-US" sz="1600" b="1" kern="1200" dirty="0">
              <a:latin typeface="Tamil Bible" pitchFamily="2" charset="0"/>
            </a:rPr>
            <a:t> </a:t>
          </a:r>
          <a:r>
            <a:rPr lang="en-US" sz="1600" b="1" kern="1200" dirty="0" err="1">
              <a:latin typeface="Tamil Bible" pitchFamily="2" charset="0"/>
            </a:rPr>
            <a:t>tUtjpdhy</a:t>
          </a:r>
          <a:r>
            <a:rPr lang="en-US" sz="1600" b="1" kern="1200" dirty="0">
              <a:latin typeface="Tamil Bible" pitchFamily="2" charset="0"/>
            </a:rPr>
            <a:t>; </a:t>
          </a:r>
          <a:r>
            <a:rPr lang="en-US" sz="1600" b="1" kern="1200" dirty="0" err="1">
              <a:latin typeface="Tamil Bible" pitchFamily="2" charset="0"/>
            </a:rPr>
            <a:t>my;yth</a:t>
          </a:r>
          <a:r>
            <a:rPr lang="en-US" sz="1600" b="1" kern="1200" dirty="0">
              <a:latin typeface="Tamil Bible" pitchFamily="2" charset="0"/>
            </a:rPr>
            <a:t>?</a:t>
          </a:r>
          <a:endParaRPr lang="en" sz="1600" b="1" kern="1200" dirty="0">
            <a:latin typeface="Tamil Bible" pitchFamily="2" charset="0"/>
          </a:endParaRPr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Njtd;</a:t>
          </a:r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Tamil Bible" pitchFamily="2" charset="0"/>
            </a:rPr>
            <a:t>eP</a:t>
          </a:r>
          <a:r>
            <a:rPr lang="en-US" sz="1600" b="1" kern="1200" dirty="0">
              <a:latin typeface="Tamil Bible" pitchFamily="2" charset="0"/>
            </a:rPr>
            <a:t> </a:t>
          </a:r>
          <a:r>
            <a:rPr lang="en-US" sz="1600" b="1" kern="1200" dirty="0" err="1">
              <a:latin typeface="Tamil Bible" pitchFamily="2" charset="0"/>
            </a:rPr>
            <a:t>nrhd;d</a:t>
          </a:r>
          <a:r>
            <a:rPr lang="en-US" sz="1600" b="1" kern="1200" dirty="0">
              <a:latin typeface="Tamil Bible" pitchFamily="2" charset="0"/>
            </a:rPr>
            <a:t> ,</a:t>
          </a:r>
          <a:r>
            <a:rPr lang="en-US" sz="1600" b="1" kern="1200" dirty="0" err="1">
              <a:latin typeface="Tamil Bible" pitchFamily="2" charset="0"/>
            </a:rPr>
            <a:t>e;j</a:t>
          </a:r>
          <a:r>
            <a:rPr lang="en-US" sz="1600" b="1" kern="1200" dirty="0">
              <a:latin typeface="Tamil Bible" pitchFamily="2" charset="0"/>
            </a:rPr>
            <a:t> </a:t>
          </a:r>
          <a:r>
            <a:rPr lang="en-US" sz="1600" b="1" kern="1200" dirty="0" err="1">
              <a:latin typeface="Tamil Bible" pitchFamily="2" charset="0"/>
            </a:rPr>
            <a:t>thh;j;ijapd;gbNa</a:t>
          </a:r>
          <a:r>
            <a:rPr lang="en-US" sz="1600" b="1" kern="1200" dirty="0">
              <a:latin typeface="Tamil Bible" pitchFamily="2" charset="0"/>
            </a:rPr>
            <a:t> </a:t>
          </a:r>
          <a:r>
            <a:rPr lang="en-US" sz="1600" b="1" kern="1200" dirty="0" err="1">
              <a:latin typeface="Tamil Bible" pitchFamily="2" charset="0"/>
            </a:rPr>
            <a:t>nra;Ntd</a:t>
          </a:r>
          <a:r>
            <a:rPr lang="en-US" sz="1600" b="1" kern="1200" dirty="0">
              <a:latin typeface="Tamil Bible" pitchFamily="2" charset="0"/>
            </a:rPr>
            <a:t>;@ </a:t>
          </a:r>
          <a:r>
            <a:rPr lang="en-US" sz="1600" b="1" kern="1200" dirty="0" err="1">
              <a:latin typeface="Tamil Bible" pitchFamily="2" charset="0"/>
            </a:rPr>
            <a:t>vd</a:t>
          </a:r>
          <a:r>
            <a:rPr lang="en-US" sz="1600" b="1" kern="1200" dirty="0">
              <a:latin typeface="Tamil Bible" pitchFamily="2" charset="0"/>
            </a:rPr>
            <a:t>; </a:t>
          </a:r>
          <a:r>
            <a:rPr lang="en-US" sz="1600" b="1" kern="1200" dirty="0" err="1">
              <a:latin typeface="Tamil Bible" pitchFamily="2" charset="0"/>
            </a:rPr>
            <a:t>fz;fspy</a:t>
          </a:r>
          <a:r>
            <a:rPr lang="en-US" sz="1600" b="1" kern="1200" dirty="0">
              <a:latin typeface="Tamil Bible" pitchFamily="2" charset="0"/>
            </a:rPr>
            <a:t>; </a:t>
          </a:r>
          <a:r>
            <a:rPr lang="en-US" sz="1600" b="1" kern="1200" dirty="0" err="1">
              <a:latin typeface="Tamil Bible" pitchFamily="2" charset="0"/>
            </a:rPr>
            <a:t>cdf;Ff</a:t>
          </a:r>
          <a:r>
            <a:rPr lang="en-US" sz="1600" b="1" kern="1200" dirty="0">
              <a:latin typeface="Tamil Bible" pitchFamily="2" charset="0"/>
            </a:rPr>
            <a:t>; </a:t>
          </a:r>
          <a:r>
            <a:rPr lang="en-US" sz="1600" b="1" kern="1200" dirty="0" err="1">
              <a:latin typeface="Tamil Bible" pitchFamily="2" charset="0"/>
            </a:rPr>
            <a:t>fpUig</a:t>
          </a:r>
          <a:r>
            <a:rPr lang="en-US" sz="1600" b="1" kern="1200" dirty="0">
              <a:latin typeface="Tamil Bible" pitchFamily="2" charset="0"/>
            </a:rPr>
            <a:t> </a:t>
          </a:r>
          <a:r>
            <a:rPr lang="en-US" sz="1600" b="1" kern="1200" dirty="0" err="1">
              <a:latin typeface="Tamil Bible" pitchFamily="2" charset="0"/>
            </a:rPr>
            <a:t>fpilj;jJ</a:t>
          </a:r>
          <a:r>
            <a:rPr lang="en-US" sz="1600" b="1" kern="1200" dirty="0">
              <a:latin typeface="Tamil Bible" pitchFamily="2" charset="0"/>
            </a:rPr>
            <a:t>@ </a:t>
          </a:r>
          <a:r>
            <a:rPr lang="en-US" sz="1600" b="1" kern="1200" dirty="0" err="1">
              <a:latin typeface="Tamil Bible" pitchFamily="2" charset="0"/>
            </a:rPr>
            <a:t>cd;idg</a:t>
          </a:r>
          <a:r>
            <a:rPr lang="en-US" sz="1600" b="1" kern="1200" dirty="0">
              <a:latin typeface="Tamil Bible" pitchFamily="2" charset="0"/>
            </a:rPr>
            <a:t>; </a:t>
          </a:r>
          <a:r>
            <a:rPr lang="en-US" sz="1600" b="1" kern="1200" dirty="0" err="1">
              <a:latin typeface="Tamil Bible" pitchFamily="2" charset="0"/>
            </a:rPr>
            <a:t>Ngh;nrhy;yp</a:t>
          </a:r>
          <a:r>
            <a:rPr lang="en-US" sz="1600" b="1" kern="1200" dirty="0">
              <a:latin typeface="Tamil Bible" pitchFamily="2" charset="0"/>
            </a:rPr>
            <a:t> </a:t>
          </a:r>
          <a:r>
            <a:rPr lang="en-US" sz="1600" b="1" kern="1200" dirty="0" err="1">
              <a:latin typeface="Tamil Bible" pitchFamily="2" charset="0"/>
            </a:rPr>
            <a:t>mioj;J</a:t>
          </a:r>
          <a:r>
            <a:rPr lang="en-US" sz="1600" b="1" kern="1200" dirty="0">
              <a:latin typeface="Tamil Bible" pitchFamily="2" charset="0"/>
            </a:rPr>
            <a:t> </a:t>
          </a:r>
          <a:r>
            <a:rPr lang="en-US" sz="1600" b="1" kern="1200" dirty="0" err="1">
              <a:latin typeface="Tamil Bible" pitchFamily="2" charset="0"/>
            </a:rPr>
            <a:t>mwpe;jpUf;fpNwd</a:t>
          </a:r>
          <a:r>
            <a:rPr lang="en-US" sz="1600" b="1" kern="1200" dirty="0">
              <a:latin typeface="Tamil Bible" pitchFamily="2" charset="0"/>
            </a:rPr>
            <a:t>; </a:t>
          </a:r>
          <a:r>
            <a:rPr lang="en-US" sz="1600" b="1" kern="1200" dirty="0" err="1">
              <a:latin typeface="Tamil Bible" pitchFamily="2" charset="0"/>
            </a:rPr>
            <a:t>vd;whh</a:t>
          </a:r>
          <a:r>
            <a:rPr lang="en-US" sz="1600" b="1" kern="1200" dirty="0">
              <a:latin typeface="Tamil Bible" pitchFamily="2" charset="0"/>
            </a:rPr>
            <a:t>;.</a:t>
          </a:r>
          <a:endParaRPr lang="en" sz="1600" b="1" kern="1200" dirty="0">
            <a:latin typeface="Tamil Bible" pitchFamily="2" charset="0"/>
          </a:endParaRPr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  <a:latin typeface="Tamil Bible" pitchFamily="2" charset="0"/>
            </a:rPr>
            <a:t>mg;nghOJ</a:t>
          </a:r>
          <a:r>
            <a:rPr lang="en-US" sz="2000" b="1" kern="1200" dirty="0">
              <a:effectLst/>
              <a:latin typeface="Tamil Bible" pitchFamily="2" charset="0"/>
            </a:rPr>
            <a:t> </a:t>
          </a:r>
          <a:r>
            <a:rPr lang="en-US" sz="2000" b="1" kern="1200" dirty="0" err="1">
              <a:effectLst/>
              <a:latin typeface="Tamil Bible" pitchFamily="2" charset="0"/>
            </a:rPr>
            <a:t>mtd</a:t>
          </a:r>
          <a:r>
            <a:rPr lang="en-US" sz="2000" b="1" kern="1200" dirty="0">
              <a:effectLst/>
              <a:latin typeface="Tamil Bible" pitchFamily="2" charset="0"/>
            </a:rPr>
            <a:t>;: </a:t>
          </a:r>
          <a:r>
            <a:rPr lang="en-US" sz="2000" b="1" kern="1200" dirty="0" err="1">
              <a:effectLst/>
              <a:latin typeface="Tamil Bible" pitchFamily="2" charset="0"/>
            </a:rPr>
            <a:t>ck;Kila</a:t>
          </a:r>
          <a:r>
            <a:rPr lang="en-US" sz="2000" b="1" kern="1200" dirty="0">
              <a:effectLst/>
              <a:latin typeface="Tamil Bible" pitchFamily="2" charset="0"/>
            </a:rPr>
            <a:t> </a:t>
          </a:r>
          <a:r>
            <a:rPr lang="en-US" sz="2000" b="1" kern="1200" dirty="0" err="1">
              <a:effectLst/>
              <a:latin typeface="Tamil Bible" pitchFamily="2" charset="0"/>
            </a:rPr>
            <a:t>kfpikia</a:t>
          </a:r>
          <a:r>
            <a:rPr lang="en-US" sz="2000" b="1" kern="1200" dirty="0">
              <a:effectLst/>
              <a:latin typeface="Tamil Bible" pitchFamily="2" charset="0"/>
            </a:rPr>
            <a:t> </a:t>
          </a:r>
          <a:r>
            <a:rPr lang="en-US" sz="2000" b="1" kern="1200" dirty="0" err="1">
              <a:effectLst/>
              <a:latin typeface="Tamil Bible" pitchFamily="2" charset="0"/>
            </a:rPr>
            <a:t>vdf;Ff</a:t>
          </a:r>
          <a:r>
            <a:rPr lang="en-US" sz="2000" b="1" kern="1200" dirty="0">
              <a:effectLst/>
              <a:latin typeface="Tamil Bible" pitchFamily="2" charset="0"/>
            </a:rPr>
            <a:t>; </a:t>
          </a:r>
          <a:r>
            <a:rPr lang="en-US" sz="2000" b="1" kern="1200" dirty="0" err="1">
              <a:effectLst/>
              <a:latin typeface="Tamil Bible" pitchFamily="2" charset="0"/>
            </a:rPr>
            <a:t>fhz;gpj;jUSk</a:t>
          </a:r>
          <a:r>
            <a:rPr lang="en-US" sz="2000" b="1" kern="1200" dirty="0">
              <a:effectLst/>
              <a:latin typeface="Tamil Bible" pitchFamily="2" charset="0"/>
            </a:rPr>
            <a:t>; </a:t>
          </a:r>
          <a:r>
            <a:rPr lang="en-US" sz="2000" b="1" kern="1200" dirty="0" err="1">
              <a:effectLst/>
              <a:latin typeface="Tamil Bible" pitchFamily="2" charset="0"/>
            </a:rPr>
            <a:t>vd;whd</a:t>
          </a:r>
          <a:r>
            <a:rPr lang="en-US" sz="2000" b="1" kern="1200" dirty="0">
              <a:effectLst/>
              <a:latin typeface="Tamil Bible" pitchFamily="2" charset="0"/>
            </a:rPr>
            <a:t>;.</a:t>
          </a:r>
          <a:r>
            <a:rPr lang="en" sz="2000" b="1" kern="1200" dirty="0">
              <a:effectLst/>
            </a:rPr>
            <a:t> (</a:t>
          </a:r>
          <a:r>
            <a:rPr lang="en" sz="2000" b="1" kern="1200" dirty="0">
              <a:effectLst/>
              <a:latin typeface="Tamil Bible" pitchFamily="2" charset="0"/>
            </a:rPr>
            <a:t>ahj;</a:t>
          </a:r>
          <a:r>
            <a:rPr lang="en" sz="2000" b="1" kern="1200" dirty="0">
              <a:effectLst/>
            </a:rPr>
            <a:t>. 33:18)</a:t>
          </a: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/>
              <a:latin typeface="Tamil Bible" pitchFamily="2" charset="0"/>
            </a:rPr>
            <a:t>mjw;F</a:t>
          </a:r>
          <a:r>
            <a:rPr lang="en-US" sz="2400" b="1" kern="1200" dirty="0">
              <a:effectLst/>
              <a:latin typeface="Tamil Bible" pitchFamily="2" charset="0"/>
            </a:rPr>
            <a:t> </a:t>
          </a:r>
          <a:r>
            <a:rPr lang="en-US" sz="2400" b="1" kern="1200" dirty="0" err="1">
              <a:effectLst/>
              <a:latin typeface="Tamil Bible" pitchFamily="2" charset="0"/>
            </a:rPr>
            <a:t>mth</a:t>
          </a:r>
          <a:r>
            <a:rPr lang="en-US" sz="2400" b="1" kern="1200" dirty="0">
              <a:effectLst/>
              <a:latin typeface="Tamil Bible" pitchFamily="2" charset="0"/>
            </a:rPr>
            <a:t>;: </a:t>
          </a:r>
          <a:r>
            <a:rPr lang="en-US" sz="2400" b="1" kern="1200" dirty="0" err="1">
              <a:effectLst/>
              <a:latin typeface="Tamil Bible" pitchFamily="2" charset="0"/>
            </a:rPr>
            <a:t>vd;Dila</a:t>
          </a:r>
          <a:r>
            <a:rPr lang="en-US" sz="2400" b="1" kern="1200" dirty="0">
              <a:effectLst/>
              <a:latin typeface="Tamil Bible" pitchFamily="2" charset="0"/>
            </a:rPr>
            <a:t> </a:t>
          </a:r>
          <a:r>
            <a:rPr lang="en-US" sz="2400" b="1" kern="1200" dirty="0" err="1">
              <a:effectLst/>
              <a:latin typeface="Tamil Bible" pitchFamily="2" charset="0"/>
            </a:rPr>
            <a:t>jiaia</a:t>
          </a:r>
          <a:r>
            <a:rPr lang="en-US" sz="2400" b="1" kern="1200" dirty="0">
              <a:effectLst/>
              <a:latin typeface="Tamil Bible" pitchFamily="2" charset="0"/>
            </a:rPr>
            <a:t> </a:t>
          </a:r>
          <a:r>
            <a:rPr lang="en-US" sz="2400" b="1" kern="1200" dirty="0" err="1">
              <a:effectLst/>
              <a:latin typeface="Tamil Bible" pitchFamily="2" charset="0"/>
            </a:rPr>
            <a:t>vy;yhk</a:t>
          </a:r>
          <a:r>
            <a:rPr lang="en-US" sz="2400" b="1" kern="1200" dirty="0">
              <a:effectLst/>
              <a:latin typeface="Tamil Bible" pitchFamily="2" charset="0"/>
            </a:rPr>
            <a:t>; </a:t>
          </a:r>
          <a:r>
            <a:rPr lang="en-US" sz="2400" b="1" kern="1200" dirty="0" err="1">
              <a:effectLst/>
              <a:latin typeface="Tamil Bible" pitchFamily="2" charset="0"/>
            </a:rPr>
            <a:t>ehd</a:t>
          </a:r>
          <a:r>
            <a:rPr lang="en-US" sz="2400" b="1" kern="1200" dirty="0">
              <a:effectLst/>
              <a:latin typeface="Tamil Bible" pitchFamily="2" charset="0"/>
            </a:rPr>
            <a:t>; </a:t>
          </a:r>
          <a:r>
            <a:rPr lang="en-US" sz="2400" b="1" kern="1200" dirty="0" err="1">
              <a:effectLst/>
              <a:latin typeface="Tamil Bible" pitchFamily="2" charset="0"/>
            </a:rPr>
            <a:t>cdf;F</a:t>
          </a:r>
          <a:r>
            <a:rPr lang="en-US" sz="2400" b="1" kern="1200" dirty="0">
              <a:effectLst/>
              <a:latin typeface="Tamil Bible" pitchFamily="2" charset="0"/>
            </a:rPr>
            <a:t> </a:t>
          </a:r>
          <a:r>
            <a:rPr lang="en-US" sz="2400" b="1" kern="1200" dirty="0" err="1">
              <a:effectLst/>
              <a:latin typeface="Tamil Bible" pitchFamily="2" charset="0"/>
            </a:rPr>
            <a:t>Kd;ghff</a:t>
          </a:r>
          <a:r>
            <a:rPr lang="en-US" sz="2400" b="1" kern="1200" dirty="0">
              <a:effectLst/>
              <a:latin typeface="Tamil Bible" pitchFamily="2" charset="0"/>
            </a:rPr>
            <a:t>; </a:t>
          </a:r>
          <a:r>
            <a:rPr lang="en-US" sz="2400" b="1" kern="1200" dirty="0" err="1">
              <a:effectLst/>
              <a:latin typeface="Tamil Bible" pitchFamily="2" charset="0"/>
            </a:rPr>
            <a:t>fle;JNghfg;gz;zp</a:t>
          </a:r>
          <a:r>
            <a:rPr lang="en-US" sz="2400" b="1" kern="1200" dirty="0">
              <a:effectLst/>
              <a:latin typeface="Tamil Bible" pitchFamily="2" charset="0"/>
            </a:rPr>
            <a:t>&gt;</a:t>
          </a:r>
          <a:r>
            <a:rPr lang="en" sz="2400" b="1" kern="1200" dirty="0">
              <a:effectLst/>
            </a:rPr>
            <a:t> (</a:t>
          </a:r>
          <a:r>
            <a:rPr lang="en" sz="2400" b="1" kern="1200" dirty="0">
              <a:effectLst/>
              <a:latin typeface="Tamil Bible" pitchFamily="2" charset="0"/>
            </a:rPr>
            <a:t>ahj;</a:t>
          </a:r>
          <a:r>
            <a:rPr lang="en" sz="2400" b="1" kern="1200" dirty="0">
              <a:effectLst/>
            </a:rPr>
            <a:t>. 33:19)</a:t>
          </a: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  <a:latin typeface="Tamil Bible" pitchFamily="2" charset="0"/>
            </a:rPr>
            <a:t>Njtd; jd; Fzj;ij ntspg;gLj;jpdhu;</a:t>
          </a:r>
          <a:r>
            <a:rPr lang="en" sz="2400" b="1" kern="1200" dirty="0">
              <a:effectLst/>
            </a:rPr>
            <a:t> (</a:t>
          </a:r>
          <a:r>
            <a:rPr lang="en" sz="2400" b="1" kern="1200" dirty="0">
              <a:effectLst/>
              <a:latin typeface="Tamil Bible" pitchFamily="2" charset="0"/>
            </a:rPr>
            <a:t>ahj;</a:t>
          </a:r>
          <a:r>
            <a:rPr lang="en" sz="2400" b="1" kern="1200" dirty="0">
              <a:effectLst/>
            </a:rPr>
            <a:t>. 34:6-7)</a:t>
          </a: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 kfpik mtUila ew;Fzk;&gt; mjhtJ mtUila Fzk;.</a:t>
          </a:r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cld;gbf;ifapd; mbg;gilfis ngWtjw;F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ahj;</a:t>
          </a:r>
          <a:r>
            <a:rPr lang="en" sz="1800" b="1" kern="1200" dirty="0"/>
            <a:t>. 19:3-7)</a:t>
          </a:r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rPdhapy; cs;s nja;tPff;fhl;rp Fwpj;j topKiwfis ngWtjw;Fk; kf;fspd; gjpiy toq;Ftjw;Fk;</a:t>
          </a:r>
          <a:r>
            <a:rPr lang="en" sz="1800" b="1" kern="1200" dirty="0"/>
            <a:t>(</a:t>
          </a:r>
          <a:r>
            <a:rPr lang="en" sz="1800" b="1" kern="1200" dirty="0">
              <a:latin typeface="Tamil Bible" pitchFamily="2" charset="0"/>
            </a:rPr>
            <a:t>ahj;</a:t>
          </a:r>
          <a:r>
            <a:rPr lang="en" sz="1800" b="1" kern="1200" dirty="0"/>
            <a:t>. 19:8-14)</a:t>
          </a:r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Gjpa topKiwfis ngw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ahj;</a:t>
          </a:r>
          <a:r>
            <a:rPr lang="en" sz="1800" b="1" kern="1200" dirty="0"/>
            <a:t>. 19:20-25)</a:t>
          </a:r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NjtDila epiwthd gpukhzq;fis ngWtjw;F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ahj;</a:t>
          </a:r>
          <a:r>
            <a:rPr lang="en" sz="1800" b="1" kern="1200" dirty="0"/>
            <a:t>. 20:21; 24:3)</a:t>
          </a:r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01090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NjtDila tpuyhy; vOjg;gl;l gj;Jf;fl;lisfisAk;&gt; gupRj;j ];jyj;jpd; khjpupiaAk; ngWtjw;F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ahj;</a:t>
          </a:r>
          <a:r>
            <a:rPr lang="en" sz="1800" b="1" kern="1200" dirty="0"/>
            <a:t>. 24:12, 18; 32:15)</a:t>
          </a:r>
        </a:p>
      </dsp:txBody>
      <dsp:txXfrm rot="-5400000">
        <a:off x="434066" y="2052906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600" b="1" kern="1200" dirty="0">
              <a:latin typeface="Tamil Bible" pitchFamily="2" charset="0"/>
            </a:rPr>
            <a:t>kf;fspd; nghd;fd;Wf;Fl;bapd; ghtj;jpw;F gupe;J NgRtjw;F</a:t>
          </a:r>
          <a:r>
            <a:rPr lang="en" sz="1600" b="1" kern="1200" dirty="0"/>
            <a:t> (</a:t>
          </a:r>
          <a:r>
            <a:rPr lang="en" sz="1600" b="1" kern="1200" dirty="0">
              <a:latin typeface="Tamil Bible" pitchFamily="2" charset="0"/>
            </a:rPr>
            <a:t>ahj;</a:t>
          </a:r>
          <a:r>
            <a:rPr lang="en" sz="1600" b="1" kern="1200" dirty="0"/>
            <a:t>. 32:30)</a:t>
          </a:r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Njtd; mtUf;F jk;Kila kfpikia fhl;lTk;&gt; gj;J fl;lisfis nfhz;l Gjpa fw;gyiffis ngWtjw;Fk;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ahj;</a:t>
          </a:r>
          <a:r>
            <a:rPr lang="en" sz="1800" b="1" kern="1200" dirty="0"/>
            <a:t>. 34:1-5)</a:t>
          </a:r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1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0" y="3413045"/>
            <a:ext cx="5229748" cy="31459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4800" b="1" spc="30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ck;Kila</a:t>
            </a:r>
            <a:r>
              <a:rPr lang="en-US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 </a:t>
            </a:r>
            <a:r>
              <a:rPr lang="en-US" sz="4800" b="1" spc="30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kfpikia</a:t>
            </a:r>
            <a:r>
              <a:rPr lang="en-US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 </a:t>
            </a:r>
            <a:r>
              <a:rPr lang="en-US" sz="4800" b="1" spc="30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vdf;Ff</a:t>
            </a:r>
            <a:r>
              <a:rPr lang="en-US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; </a:t>
            </a:r>
            <a:r>
              <a:rPr lang="en-US" sz="4800" b="1" spc="30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fhz;gpj;jUSk</a:t>
            </a:r>
            <a:r>
              <a:rPr lang="en-US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;</a:t>
            </a: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9576429" y="6389694"/>
            <a:ext cx="2975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nrg;lk;gu;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20, 2025</a:t>
            </a: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  <a:latin typeface="Tamil Bible" pitchFamily="2" charset="0"/>
              </a:rPr>
              <a:t>NjtDila kfpikia fz;ljd; tpisT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0" y="64722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NkhNr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rhl;rpg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gyiffs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uz;ilAk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jd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ifapy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vLj;Jf;nfhz;L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rPdha;kiyapypUe;J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wq;FfpwNghJ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jd;NdhNl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mth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NgrpdjpdhNy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jd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Kfk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gpufhrpj;jpUg;gij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mtd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mwpahjpUe;jhd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;.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7030A0"/>
                </a:solidFill>
                <a:latin typeface="Tamil Bible" pitchFamily="2" charset="0"/>
              </a:rPr>
              <a:t>ahj;jpuhfkk;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34:29)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191000" y="1200437"/>
            <a:ext cx="8218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NkhNr ,jw;F Kd;G gy Kiw NjtDld; “NeUf;F Neu;” NgrpapUe;jhu;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mJtiu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mtUila Kfk; xU NghJk; gpufhrpj;jjpy;iy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,e;j Kiw vd;d khwptpl;lJ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NkYk;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me;j khw;wk;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ePz;l fhykhf ePbj;jJ vd;gij ftdpAq;fs;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. 34:34-35).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" y="4620103"/>
            <a:ext cx="8240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mj;jpahaj;ij vjpnuhypf;Fk; tifapy;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gTy; ek;ik NkhNria gpd;gw;wp&gt; NjtDila kfpikia rpe;jpj;J&gt; mtu; vg;gb kW&amp;gkhf;fg;gl;lhNuh mg;gbNa ehKk; khw;wg;gl miof;fpwhu;      </a:t>
            </a:r>
            <a:r>
              <a:rPr lang="en" sz="2000" b="1" dirty="0"/>
              <a:t>(2 </a:t>
            </a:r>
            <a:r>
              <a:rPr lang="en" sz="2000" b="1" dirty="0">
                <a:latin typeface="Tamil Bible" pitchFamily="2" charset="0"/>
              </a:rPr>
              <a:t>nfhup</a:t>
            </a:r>
            <a:r>
              <a:rPr lang="en" sz="2000" b="1" dirty="0"/>
              <a:t>. 3:12-18).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431757" y="2436787"/>
            <a:ext cx="38087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,g;NghJ NkhNr Njtid ed;whf mwpe;jpUe;jhu;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mtUila el;Gk; Kjpu;r;rpaile;jpUe;jJ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 me;j kfpikia rpe;jpj;J&gt; me;j kfpikahy; khw;wkile;jpUe;jhu;</a:t>
            </a:r>
            <a:r>
              <a:rPr lang="en" sz="2000" b="1" dirty="0"/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1265" y="2523875"/>
            <a:ext cx="3491053" cy="3158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0" y="5733742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400" b="1" dirty="0">
                <a:latin typeface="Tamil Bible" pitchFamily="2" charset="0"/>
              </a:rPr>
              <a:t>NkhNr xU Kd;khjpup&gt; Njtd; ek; Fzj;ij khw;wTk;&gt; ek;ik mtUila nja;tPf rhayhf tbtikf;fTk; ehk; mDkjpf;Fk;NghJ mtu; ekf;F vd;d nra;a KbAk; vd;gij ep&amp;gpf;fpwhu;</a:t>
            </a:r>
            <a:r>
              <a:rPr lang="en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19050" y="10"/>
            <a:ext cx="6410325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302828" y="-62875"/>
            <a:ext cx="5921810" cy="70173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fh;j;jh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mtDf;F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Kd;ghff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fle;JNghfpwNghJ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mth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;: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fh;j;jh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fh;j;jh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;@ ,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uf;fKk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fpUigAk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ePba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rhe;jKk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kfh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jiaAk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rj;jpaKKs;s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Njtd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;.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Mapuk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jiyKiwfSf;F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uf;fj;ijf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fhf;fpwth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;@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mf;fpukj;ijAk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kPWjiyAk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ghtj;ijAk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kd;dpf;fpwth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;@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Fw;wthspiaf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Fw;wkw;wtdhf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tplhky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gpjhf;fs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nra;j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mf;fpukj;ijg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gps;isfsplj;jpYk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gps;isfSila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gps;isfsplj;jpYk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%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d;whk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ehd;fhk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jiyKiwkl;Lk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tprhhpf;fpwth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vd;W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 $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wpdhh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;.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Tamil Bible" pitchFamily="2" charset="0"/>
              </a:rPr>
              <a:t>ahj;j</a:t>
            </a:r>
            <a:r>
              <a:rPr lang="es-ES" sz="20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Tamil Bible" pitchFamily="2" charset="0"/>
              </a:rPr>
              <a:t>puhfkk</a:t>
            </a:r>
            <a:r>
              <a:rPr lang="es-ES" sz="20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Tamil Bible" pitchFamily="2" charset="0"/>
              </a:rPr>
              <a:t>;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34:6, 7</a:t>
            </a: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4687663" y="3494623"/>
            <a:ext cx="774382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C51A11"/>
                </a:solidFill>
                <a:latin typeface="Tamil Bible" pitchFamily="2" charset="0"/>
              </a:rPr>
              <a:t>NjtDk; NkhNrAk;</a:t>
            </a:r>
            <a:r>
              <a:rPr lang="en" sz="2000" b="1" dirty="0">
                <a:solidFill>
                  <a:srgbClr val="C51A11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" sz="2000" b="1" dirty="0">
                <a:latin typeface="Tamil Bible" pitchFamily="2" charset="0"/>
              </a:rPr>
              <a:t>NjtDld; xU re;jpg;G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ahj;jpuhfkk;</a:t>
            </a:r>
            <a:r>
              <a:rPr lang="en" sz="2000" b="1" dirty="0"/>
              <a:t> 33:7-11)</a:t>
            </a:r>
          </a:p>
          <a:p>
            <a:pPr lvl="1">
              <a:spcBef>
                <a:spcPts val="1200"/>
              </a:spcBef>
            </a:pPr>
            <a:r>
              <a:rPr lang="en" sz="2000" b="1" dirty="0">
                <a:latin typeface="Tamil Bible" pitchFamily="2" charset="0"/>
              </a:rPr>
              <a:t>Njtidg; gw;wp ed;F mwpe;Jnfhs;Sjy;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33:12-17)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AD0CBA"/>
                </a:solidFill>
                <a:latin typeface="Tamil Bible" pitchFamily="2" charset="0"/>
              </a:rPr>
              <a:t>NjtDila kfpik</a:t>
            </a:r>
            <a:r>
              <a:rPr lang="en" sz="2000" b="1" dirty="0">
                <a:solidFill>
                  <a:srgbClr val="AD0CBA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" sz="2000" b="1" dirty="0">
                <a:latin typeface="Tamil Bible" pitchFamily="2" charset="0"/>
              </a:rPr>
              <a:t>NjtDila kfpikia mwptjw;fhd thQ;ir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33:18-23)</a:t>
            </a:r>
          </a:p>
          <a:p>
            <a:pPr lvl="1">
              <a:spcBef>
                <a:spcPts val="1200"/>
              </a:spcBef>
            </a:pPr>
            <a:r>
              <a:rPr lang="en" sz="2000" b="1" dirty="0">
                <a:latin typeface="Tamil Bible" pitchFamily="2" charset="0"/>
              </a:rPr>
              <a:t>NjtDila kfpikapd; juprdk;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34:1-28)</a:t>
            </a:r>
          </a:p>
          <a:p>
            <a:pPr lvl="1">
              <a:spcBef>
                <a:spcPts val="1200"/>
              </a:spcBef>
            </a:pPr>
            <a:r>
              <a:rPr lang="en" sz="2000" b="1" dirty="0">
                <a:latin typeface="Tamil Bible" pitchFamily="2" charset="0"/>
              </a:rPr>
              <a:t>NjtDila kfpikia fz;ljd; tpisT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34:29-35)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-1" y="-13486"/>
            <a:ext cx="7152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NkhNrAk; NjtDk; neUq;fpa ez;gu;fshdhu;fs;&gt; mjpy; ve;jtpj re;NjfKk; ,y;iy.</a:t>
            </a:r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07" y="291390"/>
            <a:ext cx="2352472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361" y="291390"/>
            <a:ext cx="2370990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7" y="3852370"/>
            <a:ext cx="1966943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567" y="3850827"/>
            <a:ext cx="2141243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875217" y="581397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875217" y="6305141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875217" y="4433314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875217" y="5355460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875217" y="398454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608" y="4862099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608" y="3559619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0" y="2594176"/>
            <a:ext cx="73418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jPtpu cwtpy; xU rpwg;G jUzj;ij ahj;jpuhfkk; 33 kw;Wk; 34 mjpfhuq;fs; gjpT nra;fpd;wd: NjtDila kfpikia fhz;gjw;fhd NkhNrapd; Ntz;LNfhs;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-26666" y="1607849"/>
            <a:ext cx="73418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rPdha; kiyapy; mtu;fs; re;jpj;j gy;NtW re;jpg;Gfspd; NghJ mtu;fspd; el;G gyg;gLj;jg;gl;lJ. NkYk; Njtd; NkhNria xa;ntLf;f mioj;j ehs; tiu njhlu;e;J tsu;e;jJ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-1" y="665064"/>
            <a:ext cx="76744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,J xNu ,utpy; ele;jjy;y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,J xU nka;ahd nray;Kiw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,J mtUila Muk;g fhyq;fspy; njhlq;fpaJ&gt; mtUila jhahu; mtu;fs; Nrtpj;j Njtidg; gw;wp Ngrpa NghJ njhlq;fpaJ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  <a:latin typeface="Tamil Bible" pitchFamily="2" charset="0"/>
              </a:rPr>
              <a:t>NjtDk; NkhNrAk;</a:t>
            </a: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0" y="0"/>
            <a:ext cx="65175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Njtid re;jpj;jy;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597322"/>
            <a:ext cx="59460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NkhNr $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lhuj;Jf;Fs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gpuNtrpf;ifapy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Nkf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];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jk;gk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wq;fp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&gt; $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lhuthrypy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epd;wJ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@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NkhNrNahNl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Ngrpdhh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ahj;jpuhfkk;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33:9)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0" y="1856956"/>
            <a:ext cx="647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NkhNr Mrupg;Gf;$lhuj;jpy; Njtid re;jpj;jhu;&gt; mq;F mtu; mtUld; NeUf;F Neu; Ngrpdhu;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33:7-11).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0" y="5688611"/>
            <a:ext cx="6517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NkhNr NjtDila cz;ikAs;s Copauhdhu;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vgp</a:t>
            </a:r>
            <a:r>
              <a:rPr lang="en" sz="2000" b="1" dirty="0"/>
              <a:t>. 3:5), </a:t>
            </a:r>
            <a:r>
              <a:rPr lang="en" sz="2000" b="1" dirty="0">
                <a:latin typeface="Tamil Bible" pitchFamily="2" charset="0"/>
              </a:rPr>
              <a:t>,Uspy; mizahj fyq;fiu tpsf;fhfTk;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Kd;khjpupahd jPu;f;fjuprpahfTk; Mdhu;</a:t>
            </a:r>
            <a:r>
              <a:rPr lang="en" sz="2000" b="1" dirty="0"/>
              <a:t>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045766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485" y="2769713"/>
            <a:ext cx="3263095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494580" y="2443140"/>
            <a:ext cx="315016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njspTg;gLj;jpdhu;</a:t>
            </a:r>
            <a:r>
              <a:rPr lang="en" sz="2000" b="1" dirty="0"/>
              <a:t>: “</a:t>
            </a:r>
            <a:r>
              <a:rPr lang="en-US" sz="2000" b="1" dirty="0" err="1">
                <a:latin typeface="Tamil Bible" pitchFamily="2" charset="0"/>
              </a:rPr>
              <a:t>KfKfkha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” </a:t>
            </a:r>
            <a:r>
              <a:rPr lang="en" sz="2000" b="1" dirty="0">
                <a:latin typeface="Tamil Bible" pitchFamily="2" charset="0"/>
              </a:rPr>
              <a:t>vd;w $w;W mtu;fs; xUtiunahUtu; cly; uPjpahf ghu;j;jhu;fs; vd;W mu;j;jky;y&gt; khwhf mtu;fs; xU jput cilahliy nfhz;bUe;jhu;fs;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NkhNr NjtDila Kfj;ij xUNghJk; ghu;j;jjpy;iy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9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 err="1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  <a:latin typeface="Tamil Bible" pitchFamily="2" charset="0"/>
              </a:rPr>
              <a:t>Njtid</a:t>
            </a:r>
            <a:r>
              <a:rPr lang="en-US" sz="44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4400" b="1" spc="300" dirty="0" err="1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  <a:latin typeface="Tamil Bible" pitchFamily="2" charset="0"/>
              </a:rPr>
              <a:t>ed;F</a:t>
            </a:r>
            <a:r>
              <a:rPr lang="en-US" sz="44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4400" b="1" spc="300" dirty="0" err="1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  <a:latin typeface="Tamil Bible" pitchFamily="2" charset="0"/>
              </a:rPr>
              <a:t>mwpe;Jnfhs;Sjy</a:t>
            </a:r>
            <a:r>
              <a:rPr lang="en-US" sz="44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  <a:latin typeface="Tamil Bible" pitchFamily="2" charset="0"/>
              </a:rPr>
              <a:t>;</a:t>
            </a:r>
            <a:endParaRPr lang="en" sz="44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-32658" y="623798"/>
            <a:ext cx="1230085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ck;Kila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fz;fspy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; ,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g;nghOJ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vdf;Ff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fpUig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fpilj;jjhdhy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ehd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ck;ik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mwptjw;Fk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;&gt;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ck;Kila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fz;fspy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vdf;Ff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fpUig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fpilg;gjw;Fk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;&gt;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ck;Kila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topia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vdf;F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mwptpAk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;@ ,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e;j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 [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hjp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ck;Kila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 [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dnkd;W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epidj;jUSk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993300"/>
                </a:solidFill>
                <a:latin typeface="Tamil Bible" pitchFamily="2" charset="0"/>
              </a:rPr>
              <a:t>vd;whd</a:t>
            </a:r>
            <a:r>
              <a:rPr lang="en-US" sz="1600" b="1" dirty="0">
                <a:solidFill>
                  <a:srgbClr val="993300"/>
                </a:solidFill>
                <a:latin typeface="Tamil Bible" pitchFamily="2" charset="0"/>
              </a:rPr>
              <a:t>;.</a:t>
            </a:r>
            <a:r>
              <a:rPr lang="en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993300"/>
                </a:solidFill>
                <a:latin typeface="Comic Sans MS" panose="030F0702030302020204" pitchFamily="66" charset="0"/>
              </a:rPr>
              <a:t>(</a:t>
            </a:r>
            <a:r>
              <a:rPr lang="en" sz="1200" b="1" dirty="0">
                <a:solidFill>
                  <a:srgbClr val="993300"/>
                </a:solidFill>
                <a:latin typeface="Tamil Bible" pitchFamily="2" charset="0"/>
              </a:rPr>
              <a:t>ahj;</a:t>
            </a:r>
            <a:r>
              <a:rPr lang="en" sz="12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33:13)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0" y="117259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NkhNraplk; kf;fSld; fhdhDf;F nfhz;L nry;ykhl;Nld; vd;W nrhd;d NghJ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33:1-3), </a:t>
            </a:r>
            <a:r>
              <a:rPr lang="en" sz="2000" b="1" dirty="0">
                <a:latin typeface="Tamil Bible" pitchFamily="2" charset="0"/>
              </a:rPr>
              <a:t>xU Rthu];akhd ciuahly; ele;jJ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33:12-17):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864953"/>
              </p:ext>
            </p:extLst>
          </p:nvPr>
        </p:nvGraphicFramePr>
        <p:xfrm>
          <a:off x="209551" y="17753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0" y="4063919"/>
            <a:ext cx="66076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NkhNr NjtDld; 40 ehl;fs; nrytpl;lhu;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gj;J fl;lisfisAk; gupRj;j ];jyj;ij fl;Ltjw;fhd topKiwfisAk; ngw;whu;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,g;NghJ mtu; kPz;Lk; NjtDf;F Kd;ghf epd;whu;&gt; kf;fSf;fhf gupe;J NgRtjw;fhf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 Njtid ed;F mwpe;jpUg;gjhf Njhd;wpaJ&gt; Vndd;why; mtu; mtUld; kpfTk; gupr;rakhf Ngrpdhu;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m</a:t>
            </a:r>
            <a:r>
              <a:rPr lang="en" sz="2000" b="1" dirty="0">
                <a:latin typeface="Tamil Bible" pitchFamily="2" charset="0"/>
              </a:rPr>
              <a:t>g;gbahdhy;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gpd;G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ve;j mu;j;jj;jpy; mtiu mwpa Ntz;bapUe;jJ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33:13)? </a:t>
            </a:r>
            <a:r>
              <a:rPr lang="en" sz="2000" b="1" dirty="0">
                <a:latin typeface="Tamil Bible" pitchFamily="2" charset="0"/>
              </a:rPr>
              <a:t>ve;j mu;j;jj;jpy; ePq;fs; mtiu mwpa Ntz;Lk;?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315075" y="4381273"/>
            <a:ext cx="5704364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  <a:latin typeface="Tamil Bible" pitchFamily="2" charset="0"/>
              </a:rPr>
              <a:t>NjtDila kfpik</a:t>
            </a: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NjtDila kfpikia mwptjw;fhd thQ;ir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0" y="674190"/>
            <a:ext cx="12077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mg;nghOJ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mtd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;: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ck;Kila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kfpikia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vdf;Ff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fhz;gpj;jUSk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vd;whd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ahj;jpuhfkk;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33:18)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013937"/>
              </p:ext>
            </p:extLst>
          </p:nvPr>
        </p:nvGraphicFramePr>
        <p:xfrm>
          <a:off x="4295774" y="1052458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562473" y="4236155"/>
            <a:ext cx="7749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NjtDila kfpik mtUila gps;isfSf;F mjpfhuk; mspg;gjpYk;&gt; kde;jpUk;gpa ghtpfis mutizg;gjpYk;&gt; mtu;fspd; khw;wj;jpw;F Njitahd midj;ijAk; toq;FtjpYk; cs;sJ vd;W vyd; [p citl; NkYk; $Wfpwhu;</a:t>
            </a:r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373332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562472" y="5944319"/>
            <a:ext cx="76186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ehk; rpYitia ghu;f;Fk;NghJ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NjtDila kfpik&gt; mtuJ ed;ik kw;Wk; mtuJ Fzhjpraq;fspd; kpfg;ngupa ntspg;ghl;il fhz;fpNwhk;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562473" y="5405233"/>
            <a:ext cx="76295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,t;thW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ekJ</a:t>
            </a:r>
            <a:r>
              <a:rPr lang="en" sz="2000" b="1" dirty="0"/>
              <a:t> “</a:t>
            </a:r>
            <a:r>
              <a:rPr lang="en" sz="2000" b="1" dirty="0">
                <a:latin typeface="Tamil Bible" pitchFamily="2" charset="0"/>
              </a:rPr>
              <a:t>kfpik</a:t>
            </a:r>
            <a:r>
              <a:rPr lang="en" sz="2000" b="1" dirty="0"/>
              <a:t>” </a:t>
            </a:r>
            <a:r>
              <a:rPr lang="en" sz="2000" b="1" dirty="0">
                <a:latin typeface="Tamil Bible" pitchFamily="2" charset="0"/>
              </a:rPr>
              <a:t>vd;gJ ekJ tho;tpy; NjtDila jd;ikia gpujpgypg;gjhFk;</a:t>
            </a:r>
            <a:r>
              <a:rPr lang="en" sz="2000" b="1" dirty="0"/>
              <a:t>(2 </a:t>
            </a:r>
            <a:r>
              <a:rPr lang="en" sz="2000" b="1" dirty="0">
                <a:latin typeface="Tamil Bible" pitchFamily="2" charset="0"/>
              </a:rPr>
              <a:t>nfhup</a:t>
            </a:r>
            <a:r>
              <a:rPr lang="en" sz="2000" b="1" dirty="0"/>
              <a:t>. 1:12; 3:18).</a:t>
            </a:r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  <a:latin typeface="Tamil Bible" pitchFamily="2" charset="0"/>
              </a:rPr>
              <a:t>NjtDila kfpikapd; juprdk;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32945" y="688669"/>
            <a:ext cx="119261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mtDf;F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Kd;ghff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fle;JNghfpwNghJ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mth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;@ ,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uf;fKk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fpUigAk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ePba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rhe;jKk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kfh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jiaAk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rj;jpaKKs;s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Njtd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ahj;jpuhfkk;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34:6)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049866"/>
              </p:ext>
            </p:extLst>
          </p:nvPr>
        </p:nvGraphicFramePr>
        <p:xfrm>
          <a:off x="142874" y="1944784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0" y="5590416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NjtDila kfpikapd; juprdk; NjtDila Fzhjpraj;jpd; Ra gpufldkhf ep&amp;gpf;fg;gl;lJ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34:6-7). </a:t>
            </a:r>
            <a:r>
              <a:rPr lang="en" sz="2000" b="1" dirty="0">
                <a:latin typeface="Tamil Bible" pitchFamily="2" charset="0"/>
              </a:rPr>
              <a:t>NjtDila md;gpd; ghu;itapy;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NkhNr Njtid njhOJ nfhz;lhu;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ahj;jpuhfkk;</a:t>
            </a:r>
            <a:r>
              <a:rPr lang="en" sz="2000" b="1" dirty="0"/>
              <a:t> 34:8; 1 </a:t>
            </a:r>
            <a:r>
              <a:rPr lang="en" sz="2000" b="1" dirty="0">
                <a:latin typeface="Tamil Bible" pitchFamily="2" charset="0"/>
              </a:rPr>
              <a:t>Nahthd;</a:t>
            </a:r>
            <a:r>
              <a:rPr lang="en" sz="2000" b="1" dirty="0"/>
              <a:t> 4:19). </a:t>
            </a:r>
            <a:r>
              <a:rPr lang="en" sz="2000" b="1" dirty="0">
                <a:latin typeface="Tamil Bible" pitchFamily="2" charset="0"/>
              </a:rPr>
              <a:t>,Wjpapy;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,];uNtYldhd jdJ cld;gbf;ifia kPz;Lk; cWjpg;gLj;jpdhu;&gt; fd;Wf;Fl;b rk;gtj;ij kd;dpj;jhu;</a:t>
            </a:r>
            <a:r>
              <a:rPr lang="en" sz="2000" b="1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5240" y="1952756"/>
            <a:ext cx="4082977" cy="36685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0" y="13142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NkhNr rPdha; kiyapy; Vwpa VohtJ re;ju;g;gj;jpy; Njtd; jk;Kila kfpikia mtUf;F fhl;bdhu;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NkhNr ve;j Neuq;fspy;&gt; ve;j Nehf;fj;jpw;fhf NjtDf;F Kd; epd;whu;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 uiExpand="1">
        <p:bldSub>
          <a:bldDgm bld="one"/>
        </p:bldSub>
      </p:bldGraphic>
      <p:bldP spid="7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2315</Words>
  <Application>Microsoft Office PowerPoint</Application>
  <PresentationFormat>Panorámica</PresentationFormat>
  <Paragraphs>79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Tamil Bible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111</cp:revision>
  <dcterms:created xsi:type="dcterms:W3CDTF">2025-08-09T16:08:23Z</dcterms:created>
  <dcterms:modified xsi:type="dcterms:W3CDTF">2025-09-19T19:30:31Z</dcterms:modified>
</cp:coreProperties>
</file>