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310" r:id="rId9"/>
    <p:sldId id="311" r:id="rId10"/>
  </p:sldIdLst>
  <p:sldSz cx="12192000" cy="6858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Tamil Bible" pitchFamily="2" charset="0"/>
      <p:regular r:id="rId15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292"/>
    <a:srgbClr val="FFE271"/>
    <a:srgbClr val="FFFF94"/>
    <a:srgbClr val="79FF71"/>
    <a:srgbClr val="78FF71"/>
    <a:srgbClr val="90FFF8"/>
    <a:srgbClr val="70F1FF"/>
    <a:srgbClr val="0097CB"/>
    <a:srgbClr val="59AC59"/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9C143A-444D-4597-B46E-35364A21E373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412D018-DA1A-4B78-A711-3DDBABDA25FD}">
      <dgm:prSet custT="1"/>
      <dgm:spPr/>
      <dgm:t>
        <a:bodyPr/>
        <a:lstStyle/>
        <a:p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cq;fs; Njtdhfpa fu;j;jiu Nerpf;f</a:t>
          </a:r>
        </a:p>
      </dgm:t>
    </dgm:pt>
    <dgm:pt modelId="{30A34ACA-EC70-495B-A206-195DEA04CD42}" type="par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1F05E55-BC1B-4125-9187-D0AE86A24287}" type="sibTrans" cxnId="{3A8C64E8-1A05-455F-8D31-A541134913B0}">
      <dgm:prSet/>
      <dgm:spPr/>
      <dgm:t>
        <a:bodyPr/>
        <a:lstStyle/>
        <a:p>
          <a:endParaRPr lang="es-ES" sz="2000" b="1"/>
        </a:p>
      </dgm:t>
    </dgm:pt>
    <dgm:pt modelId="{484A6E6C-4694-4270-8D5A-24859B3F1E99}">
      <dgm:prSet custT="1"/>
      <dgm:spPr/>
      <dgm:t>
        <a:bodyPr/>
        <a:lstStyle/>
        <a:p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mtUf;F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fPo;gbe;J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elf;f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C9B3ACC4-3D83-481C-B877-25872695E37F}" type="par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D59767D4-66CA-4E06-97CF-5D88E39B8396}" type="sibTrans" cxnId="{0D5A527C-8BDD-4543-BDA7-6F57A9907191}">
      <dgm:prSet/>
      <dgm:spPr/>
      <dgm:t>
        <a:bodyPr/>
        <a:lstStyle/>
        <a:p>
          <a:endParaRPr lang="es-ES" sz="2000" b="1"/>
        </a:p>
      </dgm:t>
    </dgm:pt>
    <dgm:pt modelId="{AD602B88-B1A4-4578-8686-8237072E4906}">
      <dgm:prSet custT="1"/>
      <dgm:spPr/>
      <dgm:t>
        <a:bodyPr/>
        <a:lstStyle/>
        <a:p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mtUila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fl;lisfis</a:t>
          </a:r>
          <a:r>
            <a:rPr 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filgpbf;f</a:t>
          </a:r>
          <a:endParaRPr lang="en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83A55D10-F329-4F16-9D6A-9FF0427B3BC1}" type="par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7173F057-E142-4953-A3A7-E73870973518}" type="sibTrans" cxnId="{412D46E3-5006-49D9-AB85-2785C253A3F5}">
      <dgm:prSet/>
      <dgm:spPr/>
      <dgm:t>
        <a:bodyPr/>
        <a:lstStyle/>
        <a:p>
          <a:endParaRPr lang="es-ES" sz="2000" b="1"/>
        </a:p>
      </dgm:t>
    </dgm:pt>
    <dgm:pt modelId="{36747477-0DE3-4212-913B-4D05698CF6E7}">
      <dgm:prSet custT="1"/>
      <dgm:spPr/>
      <dgm:t>
        <a:bodyPr/>
        <a:lstStyle/>
        <a:p>
          <a:r>
            <a:rPr lang="en-US" sz="1900" b="1" dirty="0" err="1">
              <a:solidFill>
                <a:schemeClr val="tx1"/>
              </a:solidFill>
              <a:latin typeface="Tamil Bible" pitchFamily="2" charset="0"/>
            </a:rPr>
            <a:t>mtiu</a:t>
          </a:r>
          <a:r>
            <a:rPr lang="en-US" sz="1900" b="1" dirty="0">
              <a:solidFill>
                <a:schemeClr val="tx1"/>
              </a:solidFill>
              <a:latin typeface="Tamil Bible" pitchFamily="2" charset="0"/>
            </a:rPr>
            <a:t> ,</a:t>
          </a:r>
          <a:r>
            <a:rPr lang="en-US" sz="1900" b="1" dirty="0" err="1">
              <a:solidFill>
                <a:schemeClr val="tx1"/>
              </a:solidFill>
              <a:latin typeface="Tamil Bible" pitchFamily="2" charset="0"/>
            </a:rPr>
            <a:t>Wfg</a:t>
          </a:r>
          <a:r>
            <a:rPr lang="en-US" sz="1900" b="1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1900" b="1" dirty="0" err="1">
              <a:solidFill>
                <a:schemeClr val="tx1"/>
              </a:solidFill>
              <a:latin typeface="Tamil Bible" pitchFamily="2" charset="0"/>
            </a:rPr>
            <a:t>gw;wpf;nfhs;s</a:t>
          </a:r>
          <a:endParaRPr lang="en" sz="1900" b="1" dirty="0">
            <a:solidFill>
              <a:schemeClr val="tx1"/>
            </a:solidFill>
            <a:latin typeface="Tamil Bible" pitchFamily="2" charset="0"/>
          </a:endParaRPr>
        </a:p>
      </dgm:t>
    </dgm:pt>
    <dgm:pt modelId="{6CAF384A-F7C3-4323-91AC-EBFF46D4F485}" type="par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BB796521-190A-4F48-B60F-0E425AA9AB0A}" type="sibTrans" cxnId="{A50F84BC-BFA3-4D78-99E2-499CC9B7586B}">
      <dgm:prSet/>
      <dgm:spPr/>
      <dgm:t>
        <a:bodyPr/>
        <a:lstStyle/>
        <a:p>
          <a:endParaRPr lang="es-ES" sz="2000" b="1"/>
        </a:p>
      </dgm:t>
    </dgm:pt>
    <dgm:pt modelId="{CA92236A-7379-429F-8FA8-F29A9EB8C1EA}">
      <dgm:prSet custT="1"/>
      <dgm:spPr/>
      <dgm:t>
        <a:bodyPr/>
        <a:lstStyle/>
        <a:p>
          <a:r>
            <a:rPr lang="en-US" sz="1600" b="1" dirty="0" err="1">
              <a:solidFill>
                <a:schemeClr val="tx1"/>
              </a:solidFill>
              <a:latin typeface="Tamil Bible" pitchFamily="2" charset="0"/>
            </a:rPr>
            <a:t>cq;fs</a:t>
          </a:r>
          <a:r>
            <a:rPr lang="en-US" sz="1600" b="1" dirty="0">
              <a:solidFill>
                <a:schemeClr val="tx1"/>
              </a:solidFill>
              <a:latin typeface="Tamil Bible" pitchFamily="2" charset="0"/>
            </a:rPr>
            <a:t>; KO ,</a:t>
          </a:r>
          <a:r>
            <a:rPr lang="en-US" sz="1600" b="1" dirty="0" err="1">
              <a:solidFill>
                <a:schemeClr val="tx1"/>
              </a:solidFill>
              <a:latin typeface="Tamil Bible" pitchFamily="2" charset="0"/>
            </a:rPr>
            <a:t>Ujaj;NjhLk</a:t>
          </a:r>
          <a:r>
            <a:rPr lang="en-US" sz="1600" b="1" dirty="0">
              <a:solidFill>
                <a:schemeClr val="tx1"/>
              </a:solidFill>
              <a:latin typeface="Tamil Bible" pitchFamily="2" charset="0"/>
            </a:rPr>
            <a:t>; KO </a:t>
          </a:r>
          <a:r>
            <a:rPr lang="en-US" sz="1600" b="1" dirty="0" err="1">
              <a:solidFill>
                <a:schemeClr val="tx1"/>
              </a:solidFill>
              <a:latin typeface="Tamil Bible" pitchFamily="2" charset="0"/>
            </a:rPr>
            <a:t>Mj;JkhNthLk</a:t>
          </a:r>
          <a:r>
            <a:rPr lang="en-US" sz="1600" b="1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1600" b="1" dirty="0" err="1">
              <a:solidFill>
                <a:schemeClr val="tx1"/>
              </a:solidFill>
              <a:latin typeface="Tamil Bible" pitchFamily="2" charset="0"/>
            </a:rPr>
            <a:t>mtUf;F</a:t>
          </a:r>
          <a:r>
            <a:rPr lang="en-US" sz="16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Tamil Bible" pitchFamily="2" charset="0"/>
            </a:rPr>
            <a:t>Nrit</a:t>
          </a:r>
          <a:r>
            <a:rPr lang="en-US" sz="1600" b="1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1600" b="1" dirty="0" err="1">
              <a:solidFill>
                <a:schemeClr val="tx1"/>
              </a:solidFill>
              <a:latin typeface="Tamil Bible" pitchFamily="2" charset="0"/>
            </a:rPr>
            <a:t>nra;a</a:t>
          </a:r>
          <a:endParaRPr lang="en" sz="1600" b="1" dirty="0">
            <a:solidFill>
              <a:schemeClr val="tx1"/>
            </a:solidFill>
            <a:latin typeface="Tamil Bible" pitchFamily="2" charset="0"/>
          </a:endParaRPr>
        </a:p>
      </dgm:t>
    </dgm:pt>
    <dgm:pt modelId="{28F375CC-F923-493F-88C8-E4B931185842}" type="par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F012E148-296A-41E1-8F5F-E99A196F814D}" type="sibTrans" cxnId="{6F81D044-D2BA-4588-AEB1-ED3535CF5F71}">
      <dgm:prSet/>
      <dgm:spPr/>
      <dgm:t>
        <a:bodyPr/>
        <a:lstStyle/>
        <a:p>
          <a:endParaRPr lang="es-ES" sz="2000" b="1"/>
        </a:p>
      </dgm:t>
    </dgm:pt>
    <dgm:pt modelId="{89614AEB-B79C-4F67-ACDD-A61E28FFF31D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750" b="1" dirty="0">
              <a:latin typeface="Tamil Bible" pitchFamily="2" charset="0"/>
            </a:rPr>
            <a:t>md;Gjhd; ek;ik Njtdplk; mioj;J nry;y Ntz;ba nfhs;if. mtu; Kjypy; ek;ik Nerpj;jjhy; ehk; mtiu Nerpf;fpNwhk;.</a:t>
          </a:r>
          <a:br>
            <a:rPr lang="en" sz="1750" b="1" dirty="0"/>
          </a:br>
          <a:r>
            <a:rPr lang="en" sz="1750" b="1" dirty="0"/>
            <a:t>(1 </a:t>
          </a:r>
          <a:r>
            <a:rPr lang="en" sz="1750" b="1" dirty="0">
              <a:latin typeface="Tamil Bible" pitchFamily="2" charset="0"/>
            </a:rPr>
            <a:t>Nahthd;</a:t>
          </a:r>
          <a:r>
            <a:rPr lang="en" sz="1750" b="1" dirty="0"/>
            <a:t> 4:19)</a:t>
          </a:r>
        </a:p>
      </dgm:t>
    </dgm:pt>
    <dgm:pt modelId="{1E99D422-6861-4192-98C5-57833E64C2E8}" type="par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66BE34E0-F113-4043-9F7C-E8C7D5AC877D}" type="sibTrans" cxnId="{1368DEDE-AEEB-4B82-8D9D-40263D801439}">
      <dgm:prSet/>
      <dgm:spPr/>
      <dgm:t>
        <a:bodyPr/>
        <a:lstStyle/>
        <a:p>
          <a:endParaRPr lang="es-ES" sz="2000" b="1"/>
        </a:p>
      </dgm:t>
    </dgm:pt>
    <dgm:pt modelId="{E353CCE2-EF2C-4B0B-A9F2-EB719CF5B4DE}">
      <dgm:prSet custT="1"/>
      <dgm:spPr>
        <a:solidFill>
          <a:schemeClr val="accent3">
            <a:tint val="40000"/>
            <a:hueOff val="900000"/>
            <a:satOff val="13284"/>
            <a:lumOff val="1298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>
              <a:latin typeface="Tamil Bible" pitchFamily="2" charset="0"/>
            </a:rPr>
            <a:t>NjtNdhL elf;f Nju;e;njLg;gtu;fsplkpUe;J vjpu;ghu;f;fg;gLk; elj;ijia NahRth ,t;thW Rl;bf;fhl;Lfpwhu;</a:t>
          </a:r>
        </a:p>
      </dgm:t>
    </dgm:pt>
    <dgm:pt modelId="{E202B996-B352-4A99-BE9E-36326B237A75}" type="par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A572A6B0-DF19-48DE-B8C0-7380BA8DAAD9}" type="sibTrans" cxnId="{D4EE29AF-2AB1-4707-B18E-82DFB42807E1}">
      <dgm:prSet/>
      <dgm:spPr/>
      <dgm:t>
        <a:bodyPr/>
        <a:lstStyle/>
        <a:p>
          <a:endParaRPr lang="es-ES" sz="2000" b="1"/>
        </a:p>
      </dgm:t>
    </dgm:pt>
    <dgm:pt modelId="{1ACCED24-2165-4F08-B8A3-D3C748BAE5F5}">
      <dgm:prSet custT="1"/>
      <dgm:spPr>
        <a:solidFill>
          <a:schemeClr val="accent3">
            <a:tint val="40000"/>
            <a:hueOff val="1800000"/>
            <a:satOff val="26569"/>
            <a:lumOff val="2597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>
              <a:latin typeface="Tamil Bible" pitchFamily="2" charset="0"/>
            </a:rPr>
            <a:t>Njtd; nra;jij Gupe;Jnfhs;Sk; ed;wpAs;s ,jaj;jpd; ,ay;ghd tpisTjhd; fPo;gbjy;</a:t>
          </a:r>
        </a:p>
      </dgm:t>
    </dgm:pt>
    <dgm:pt modelId="{922762DE-2A09-43F1-BAD9-6E85F8FC4A8E}" type="par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87D810CF-58CC-4205-AA32-F7DAE7E60BE6}" type="sibTrans" cxnId="{B57237B2-CCCB-41B7-915C-CEA2D285CD95}">
      <dgm:prSet/>
      <dgm:spPr/>
      <dgm:t>
        <a:bodyPr/>
        <a:lstStyle/>
        <a:p>
          <a:endParaRPr lang="es-ES" sz="2000" b="1"/>
        </a:p>
      </dgm:t>
    </dgm:pt>
    <dgm:pt modelId="{A20F2B68-9E8D-48F3-A9E7-73115A1EEA98}">
      <dgm:prSet custT="1"/>
      <dgm:spPr>
        <a:solidFill>
          <a:schemeClr val="accent3">
            <a:tint val="40000"/>
            <a:hueOff val="2700000"/>
            <a:satOff val="39853"/>
            <a:lumOff val="3895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>
              <a:latin typeface="Tamil Bible" pitchFamily="2" charset="0"/>
            </a:rPr>
            <a:t>me;j gpizg;ig ve;j ftdrpjwYk; cilf;ftplhky; ehk; Njtid gw;wpf;nfhs;s Ntz;Lk;</a:t>
          </a:r>
        </a:p>
      </dgm:t>
    </dgm:pt>
    <dgm:pt modelId="{53D46284-274F-4C35-96E7-8A970339CA1A}" type="par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B6D20244-C884-473F-8097-C1A7F83DE7E3}" type="sibTrans" cxnId="{BF4EC36F-B2F6-457E-BD9D-AD34962EB2C1}">
      <dgm:prSet/>
      <dgm:spPr/>
      <dgm:t>
        <a:bodyPr/>
        <a:lstStyle/>
        <a:p>
          <a:endParaRPr lang="es-ES" sz="2000" b="1"/>
        </a:p>
      </dgm:t>
    </dgm:pt>
    <dgm:pt modelId="{6926B611-E3AA-4B6A-9323-92C6109AAED4}">
      <dgm:prSet custT="1"/>
      <dgm:spPr>
        <a:solidFill>
          <a:schemeClr val="accent3">
            <a:tint val="40000"/>
            <a:hueOff val="3600000"/>
            <a:satOff val="53137"/>
            <a:lumOff val="5194"/>
          </a:schemeClr>
        </a:solidFill>
        <a:scene3d>
          <a:camera prst="orthographicFront"/>
          <a:lightRig rig="threePt" dir="t"/>
        </a:scene3d>
        <a:sp3d>
          <a:bevelT/>
        </a:sp3d>
      </dgm:spPr>
      <dgm:t>
        <a:bodyPr lIns="144000" rIns="144000"/>
        <a:lstStyle/>
        <a:p>
          <a:pPr marL="0" indent="0">
            <a:buNone/>
          </a:pPr>
          <a:r>
            <a:rPr lang="en" sz="1800" b="1" dirty="0">
              <a:latin typeface="Tamil Bible" pitchFamily="2" charset="0"/>
            </a:rPr>
            <a:t>ehk; ek; gilg;ghsUf;F md;Gld; kdKte;J Nrit nra;Ak;NghJ&gt; ekJ cz;ikahd Nehf;fk;&gt; jpUg;jp kw;Wk; Vuhskhd tho;f;ifia fhz;fpNwhk;</a:t>
          </a:r>
        </a:p>
      </dgm:t>
    </dgm:pt>
    <dgm:pt modelId="{DECBF01C-791D-48EC-9D45-FF210CBBD013}" type="par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905736D8-052F-4017-A8D4-CD9AAF0F621D}" type="sibTrans" cxnId="{ED583ED6-EE3F-4653-AD41-A7E72ADD0DAF}">
      <dgm:prSet/>
      <dgm:spPr/>
      <dgm:t>
        <a:bodyPr/>
        <a:lstStyle/>
        <a:p>
          <a:endParaRPr lang="es-ES" sz="2000" b="1"/>
        </a:p>
      </dgm:t>
    </dgm:pt>
    <dgm:pt modelId="{FD519FE5-B914-40D7-A62D-FAF63777F94E}" type="pres">
      <dgm:prSet presAssocID="{839C143A-444D-4597-B46E-35364A21E373}" presName="Name0" presStyleCnt="0">
        <dgm:presLayoutVars>
          <dgm:dir/>
          <dgm:animLvl val="lvl"/>
          <dgm:resizeHandles val="exact"/>
        </dgm:presLayoutVars>
      </dgm:prSet>
      <dgm:spPr/>
    </dgm:pt>
    <dgm:pt modelId="{6AE77525-CE4A-498A-AD56-03D63AD234AA}" type="pres">
      <dgm:prSet presAssocID="{4412D018-DA1A-4B78-A711-3DDBABDA25FD}" presName="linNode" presStyleCnt="0"/>
      <dgm:spPr/>
    </dgm:pt>
    <dgm:pt modelId="{D710764A-E94F-45DB-947C-3933CB72199F}" type="pres">
      <dgm:prSet presAssocID="{4412D018-DA1A-4B78-A711-3DDBABDA25FD}" presName="parentText" presStyleLbl="node1" presStyleIdx="0" presStyleCnt="5" custScaleX="86889" custLinFactNeighborX="-3893">
        <dgm:presLayoutVars>
          <dgm:chMax val="1"/>
          <dgm:bulletEnabled val="1"/>
        </dgm:presLayoutVars>
      </dgm:prSet>
      <dgm:spPr/>
    </dgm:pt>
    <dgm:pt modelId="{47ACC016-6D31-46AD-83F9-EED2100109A9}" type="pres">
      <dgm:prSet presAssocID="{4412D018-DA1A-4B78-A711-3DDBABDA25FD}" presName="descendantText" presStyleLbl="alignAccFollowNode1" presStyleIdx="0" presStyleCnt="5" custScaleX="114359" custScaleY="124070">
        <dgm:presLayoutVars>
          <dgm:bulletEnabled val="1"/>
        </dgm:presLayoutVars>
      </dgm:prSet>
      <dgm:spPr/>
    </dgm:pt>
    <dgm:pt modelId="{FBBE4C8A-340D-4E1B-924F-F9B8D468CD9F}" type="pres">
      <dgm:prSet presAssocID="{41F05E55-BC1B-4125-9187-D0AE86A24287}" presName="sp" presStyleCnt="0"/>
      <dgm:spPr/>
    </dgm:pt>
    <dgm:pt modelId="{9E12566E-F342-48C2-A566-1EA6C1C86BB9}" type="pres">
      <dgm:prSet presAssocID="{484A6E6C-4694-4270-8D5A-24859B3F1E99}" presName="linNode" presStyleCnt="0"/>
      <dgm:spPr/>
    </dgm:pt>
    <dgm:pt modelId="{403B2A72-F697-4AD8-B0DC-C8437B67AEEC}" type="pres">
      <dgm:prSet presAssocID="{484A6E6C-4694-4270-8D5A-24859B3F1E99}" presName="parentText" presStyleLbl="node1" presStyleIdx="1" presStyleCnt="5" custScaleX="86889" custLinFactNeighborX="-3893">
        <dgm:presLayoutVars>
          <dgm:chMax val="1"/>
          <dgm:bulletEnabled val="1"/>
        </dgm:presLayoutVars>
      </dgm:prSet>
      <dgm:spPr/>
    </dgm:pt>
    <dgm:pt modelId="{EC4D15AB-9CE5-44D4-B73B-5C3D16681C2F}" type="pres">
      <dgm:prSet presAssocID="{484A6E6C-4694-4270-8D5A-24859B3F1E99}" presName="descendantText" presStyleLbl="alignAccFollowNode1" presStyleIdx="1" presStyleCnt="5" custScaleX="114359">
        <dgm:presLayoutVars>
          <dgm:bulletEnabled val="1"/>
        </dgm:presLayoutVars>
      </dgm:prSet>
      <dgm:spPr/>
    </dgm:pt>
    <dgm:pt modelId="{4EDB2A91-A88A-4DE1-88A4-D2CC339EFDBE}" type="pres">
      <dgm:prSet presAssocID="{D59767D4-66CA-4E06-97CF-5D88E39B8396}" presName="sp" presStyleCnt="0"/>
      <dgm:spPr/>
    </dgm:pt>
    <dgm:pt modelId="{4DFBFC72-975F-4F71-BB0D-3A273B2703F9}" type="pres">
      <dgm:prSet presAssocID="{AD602B88-B1A4-4578-8686-8237072E4906}" presName="linNode" presStyleCnt="0"/>
      <dgm:spPr/>
    </dgm:pt>
    <dgm:pt modelId="{062F4172-6D31-4836-9276-24CBF670E393}" type="pres">
      <dgm:prSet presAssocID="{AD602B88-B1A4-4578-8686-8237072E4906}" presName="parentText" presStyleLbl="node1" presStyleIdx="2" presStyleCnt="5" custScaleX="86889" custLinFactNeighborX="-3893">
        <dgm:presLayoutVars>
          <dgm:chMax val="1"/>
          <dgm:bulletEnabled val="1"/>
        </dgm:presLayoutVars>
      </dgm:prSet>
      <dgm:spPr/>
    </dgm:pt>
    <dgm:pt modelId="{A0A5D1E9-3E5B-40E1-8E83-7EFB7CCFAB4A}" type="pres">
      <dgm:prSet presAssocID="{AD602B88-B1A4-4578-8686-8237072E4906}" presName="descendantText" presStyleLbl="alignAccFollowNode1" presStyleIdx="2" presStyleCnt="5" custScaleX="114359" custScaleY="124070">
        <dgm:presLayoutVars>
          <dgm:bulletEnabled val="1"/>
        </dgm:presLayoutVars>
      </dgm:prSet>
      <dgm:spPr/>
    </dgm:pt>
    <dgm:pt modelId="{74F8AA5D-1499-495E-9C59-4D7AABDCD143}" type="pres">
      <dgm:prSet presAssocID="{7173F057-E142-4953-A3A7-E73870973518}" presName="sp" presStyleCnt="0"/>
      <dgm:spPr/>
    </dgm:pt>
    <dgm:pt modelId="{09FA2A9B-F0BB-40E5-861E-85C180BAB905}" type="pres">
      <dgm:prSet presAssocID="{36747477-0DE3-4212-913B-4D05698CF6E7}" presName="linNode" presStyleCnt="0"/>
      <dgm:spPr/>
    </dgm:pt>
    <dgm:pt modelId="{4559FD80-2071-4040-87FD-0514AF53CD67}" type="pres">
      <dgm:prSet presAssocID="{36747477-0DE3-4212-913B-4D05698CF6E7}" presName="parentText" presStyleLbl="node1" presStyleIdx="3" presStyleCnt="5" custScaleX="86889" custLinFactNeighborX="-3893">
        <dgm:presLayoutVars>
          <dgm:chMax val="1"/>
          <dgm:bulletEnabled val="1"/>
        </dgm:presLayoutVars>
      </dgm:prSet>
      <dgm:spPr/>
    </dgm:pt>
    <dgm:pt modelId="{EA7A024C-B283-41A0-9C29-21BA16A3C6F6}" type="pres">
      <dgm:prSet presAssocID="{36747477-0DE3-4212-913B-4D05698CF6E7}" presName="descendantText" presStyleLbl="alignAccFollowNode1" presStyleIdx="3" presStyleCnt="5" custScaleX="114359">
        <dgm:presLayoutVars>
          <dgm:bulletEnabled val="1"/>
        </dgm:presLayoutVars>
      </dgm:prSet>
      <dgm:spPr/>
    </dgm:pt>
    <dgm:pt modelId="{8B288D8A-A449-4493-9AED-42E16323E3D5}" type="pres">
      <dgm:prSet presAssocID="{BB796521-190A-4F48-B60F-0E425AA9AB0A}" presName="sp" presStyleCnt="0"/>
      <dgm:spPr/>
    </dgm:pt>
    <dgm:pt modelId="{4E188562-20C6-4165-9458-4273B65C5670}" type="pres">
      <dgm:prSet presAssocID="{CA92236A-7379-429F-8FA8-F29A9EB8C1EA}" presName="linNode" presStyleCnt="0"/>
      <dgm:spPr/>
    </dgm:pt>
    <dgm:pt modelId="{ECB1259D-FEC0-4C56-83DC-352068D0B310}" type="pres">
      <dgm:prSet presAssocID="{CA92236A-7379-429F-8FA8-F29A9EB8C1EA}" presName="parentText" presStyleLbl="node1" presStyleIdx="4" presStyleCnt="5" custScaleX="86889" custLinFactNeighborX="-3893">
        <dgm:presLayoutVars>
          <dgm:chMax val="1"/>
          <dgm:bulletEnabled val="1"/>
        </dgm:presLayoutVars>
      </dgm:prSet>
      <dgm:spPr/>
    </dgm:pt>
    <dgm:pt modelId="{C7BB875E-DA0E-4867-A22D-2276AD93AA7B}" type="pres">
      <dgm:prSet presAssocID="{CA92236A-7379-429F-8FA8-F29A9EB8C1EA}" presName="descendantText" presStyleLbl="alignAccFollowNode1" presStyleIdx="4" presStyleCnt="5" custScaleX="114359" custScaleY="124070">
        <dgm:presLayoutVars>
          <dgm:bulletEnabled val="1"/>
        </dgm:presLayoutVars>
      </dgm:prSet>
      <dgm:spPr/>
    </dgm:pt>
  </dgm:ptLst>
  <dgm:cxnLst>
    <dgm:cxn modelId="{016DF414-31FF-4351-AF88-4300A48EF5B8}" type="presOf" srcId="{6926B611-E3AA-4B6A-9323-92C6109AAED4}" destId="{C7BB875E-DA0E-4867-A22D-2276AD93AA7B}" srcOrd="0" destOrd="0" presId="urn:microsoft.com/office/officeart/2005/8/layout/vList5"/>
    <dgm:cxn modelId="{899ADF16-8613-4A4C-B8E7-A35C9810E939}" type="presOf" srcId="{CA92236A-7379-429F-8FA8-F29A9EB8C1EA}" destId="{ECB1259D-FEC0-4C56-83DC-352068D0B310}" srcOrd="0" destOrd="0" presId="urn:microsoft.com/office/officeart/2005/8/layout/vList5"/>
    <dgm:cxn modelId="{E816791D-DF67-4952-9C3B-B7BA269E1C7E}" type="presOf" srcId="{A20F2B68-9E8D-48F3-A9E7-73115A1EEA98}" destId="{EA7A024C-B283-41A0-9C29-21BA16A3C6F6}" srcOrd="0" destOrd="0" presId="urn:microsoft.com/office/officeart/2005/8/layout/vList5"/>
    <dgm:cxn modelId="{DFCE0362-E31F-494E-AAB2-60FD98D144F1}" type="presOf" srcId="{E353CCE2-EF2C-4B0B-A9F2-EB719CF5B4DE}" destId="{EC4D15AB-9CE5-44D4-B73B-5C3D16681C2F}" srcOrd="0" destOrd="0" presId="urn:microsoft.com/office/officeart/2005/8/layout/vList5"/>
    <dgm:cxn modelId="{6F81D044-D2BA-4588-AEB1-ED3535CF5F71}" srcId="{839C143A-444D-4597-B46E-35364A21E373}" destId="{CA92236A-7379-429F-8FA8-F29A9EB8C1EA}" srcOrd="4" destOrd="0" parTransId="{28F375CC-F923-493F-88C8-E4B931185842}" sibTransId="{F012E148-296A-41E1-8F5F-E99A196F814D}"/>
    <dgm:cxn modelId="{55F7756B-5A34-4E05-955D-DBBA3904A93E}" type="presOf" srcId="{484A6E6C-4694-4270-8D5A-24859B3F1E99}" destId="{403B2A72-F697-4AD8-B0DC-C8437B67AEEC}" srcOrd="0" destOrd="0" presId="urn:microsoft.com/office/officeart/2005/8/layout/vList5"/>
    <dgm:cxn modelId="{BF4EC36F-B2F6-457E-BD9D-AD34962EB2C1}" srcId="{36747477-0DE3-4212-913B-4D05698CF6E7}" destId="{A20F2B68-9E8D-48F3-A9E7-73115A1EEA98}" srcOrd="0" destOrd="0" parTransId="{53D46284-274F-4C35-96E7-8A970339CA1A}" sibTransId="{B6D20244-C884-473F-8097-C1A7F83DE7E3}"/>
    <dgm:cxn modelId="{E22CEA4F-1F5F-4C31-A167-65A571E7E87F}" type="presOf" srcId="{1ACCED24-2165-4F08-B8A3-D3C748BAE5F5}" destId="{A0A5D1E9-3E5B-40E1-8E83-7EFB7CCFAB4A}" srcOrd="0" destOrd="0" presId="urn:microsoft.com/office/officeart/2005/8/layout/vList5"/>
    <dgm:cxn modelId="{0D5A527C-8BDD-4543-BDA7-6F57A9907191}" srcId="{839C143A-444D-4597-B46E-35364A21E373}" destId="{484A6E6C-4694-4270-8D5A-24859B3F1E99}" srcOrd="1" destOrd="0" parTransId="{C9B3ACC4-3D83-481C-B877-25872695E37F}" sibTransId="{D59767D4-66CA-4E06-97CF-5D88E39B8396}"/>
    <dgm:cxn modelId="{09AED180-734E-4DE7-BEFA-0EAAAA48732B}" type="presOf" srcId="{AD602B88-B1A4-4578-8686-8237072E4906}" destId="{062F4172-6D31-4836-9276-24CBF670E393}" srcOrd="0" destOrd="0" presId="urn:microsoft.com/office/officeart/2005/8/layout/vList5"/>
    <dgm:cxn modelId="{D80EEB87-0E79-47C1-AFB7-670E5F668970}" type="presOf" srcId="{4412D018-DA1A-4B78-A711-3DDBABDA25FD}" destId="{D710764A-E94F-45DB-947C-3933CB72199F}" srcOrd="0" destOrd="0" presId="urn:microsoft.com/office/officeart/2005/8/layout/vList5"/>
    <dgm:cxn modelId="{FB3D3594-56A8-429E-BD5A-1A766A7A5F5A}" type="presOf" srcId="{89614AEB-B79C-4F67-ACDD-A61E28FFF31D}" destId="{47ACC016-6D31-46AD-83F9-EED2100109A9}" srcOrd="0" destOrd="0" presId="urn:microsoft.com/office/officeart/2005/8/layout/vList5"/>
    <dgm:cxn modelId="{D4EE29AF-2AB1-4707-B18E-82DFB42807E1}" srcId="{484A6E6C-4694-4270-8D5A-24859B3F1E99}" destId="{E353CCE2-EF2C-4B0B-A9F2-EB719CF5B4DE}" srcOrd="0" destOrd="0" parTransId="{E202B996-B352-4A99-BE9E-36326B237A75}" sibTransId="{A572A6B0-DF19-48DE-B8C0-7380BA8DAAD9}"/>
    <dgm:cxn modelId="{B57237B2-CCCB-41B7-915C-CEA2D285CD95}" srcId="{AD602B88-B1A4-4578-8686-8237072E4906}" destId="{1ACCED24-2165-4F08-B8A3-D3C748BAE5F5}" srcOrd="0" destOrd="0" parTransId="{922762DE-2A09-43F1-BAD9-6E85F8FC4A8E}" sibTransId="{87D810CF-58CC-4205-AA32-F7DAE7E60BE6}"/>
    <dgm:cxn modelId="{D2C59EB4-4BBB-4220-AC52-55C8C72FD6C8}" type="presOf" srcId="{839C143A-444D-4597-B46E-35364A21E373}" destId="{FD519FE5-B914-40D7-A62D-FAF63777F94E}" srcOrd="0" destOrd="0" presId="urn:microsoft.com/office/officeart/2005/8/layout/vList5"/>
    <dgm:cxn modelId="{A50F84BC-BFA3-4D78-99E2-499CC9B7586B}" srcId="{839C143A-444D-4597-B46E-35364A21E373}" destId="{36747477-0DE3-4212-913B-4D05698CF6E7}" srcOrd="3" destOrd="0" parTransId="{6CAF384A-F7C3-4323-91AC-EBFF46D4F485}" sibTransId="{BB796521-190A-4F48-B60F-0E425AA9AB0A}"/>
    <dgm:cxn modelId="{ED583ED6-EE3F-4653-AD41-A7E72ADD0DAF}" srcId="{CA92236A-7379-429F-8FA8-F29A9EB8C1EA}" destId="{6926B611-E3AA-4B6A-9323-92C6109AAED4}" srcOrd="0" destOrd="0" parTransId="{DECBF01C-791D-48EC-9D45-FF210CBBD013}" sibTransId="{905736D8-052F-4017-A8D4-CD9AAF0F621D}"/>
    <dgm:cxn modelId="{1368DEDE-AEEB-4B82-8D9D-40263D801439}" srcId="{4412D018-DA1A-4B78-A711-3DDBABDA25FD}" destId="{89614AEB-B79C-4F67-ACDD-A61E28FFF31D}" srcOrd="0" destOrd="0" parTransId="{1E99D422-6861-4192-98C5-57833E64C2E8}" sibTransId="{66BE34E0-F113-4043-9F7C-E8C7D5AC877D}"/>
    <dgm:cxn modelId="{412D46E3-5006-49D9-AB85-2785C253A3F5}" srcId="{839C143A-444D-4597-B46E-35364A21E373}" destId="{AD602B88-B1A4-4578-8686-8237072E4906}" srcOrd="2" destOrd="0" parTransId="{83A55D10-F329-4F16-9D6A-9FF0427B3BC1}" sibTransId="{7173F057-E142-4953-A3A7-E73870973518}"/>
    <dgm:cxn modelId="{3A8C64E8-1A05-455F-8D31-A541134913B0}" srcId="{839C143A-444D-4597-B46E-35364A21E373}" destId="{4412D018-DA1A-4B78-A711-3DDBABDA25FD}" srcOrd="0" destOrd="0" parTransId="{30A34ACA-EC70-495B-A206-195DEA04CD42}" sibTransId="{41F05E55-BC1B-4125-9187-D0AE86A24287}"/>
    <dgm:cxn modelId="{F94F95F4-B037-42CE-B02F-76903217996E}" type="presOf" srcId="{36747477-0DE3-4212-913B-4D05698CF6E7}" destId="{4559FD80-2071-4040-87FD-0514AF53CD67}" srcOrd="0" destOrd="0" presId="urn:microsoft.com/office/officeart/2005/8/layout/vList5"/>
    <dgm:cxn modelId="{B91DE447-77D3-4D66-A97B-A1DF480DD652}" type="presParOf" srcId="{FD519FE5-B914-40D7-A62D-FAF63777F94E}" destId="{6AE77525-CE4A-498A-AD56-03D63AD234AA}" srcOrd="0" destOrd="0" presId="urn:microsoft.com/office/officeart/2005/8/layout/vList5"/>
    <dgm:cxn modelId="{25AC947B-ED27-452B-8B87-93563D3B7F48}" type="presParOf" srcId="{6AE77525-CE4A-498A-AD56-03D63AD234AA}" destId="{D710764A-E94F-45DB-947C-3933CB72199F}" srcOrd="0" destOrd="0" presId="urn:microsoft.com/office/officeart/2005/8/layout/vList5"/>
    <dgm:cxn modelId="{2F8D3708-A2B0-474C-8C90-C7EE23BB87B2}" type="presParOf" srcId="{6AE77525-CE4A-498A-AD56-03D63AD234AA}" destId="{47ACC016-6D31-46AD-83F9-EED2100109A9}" srcOrd="1" destOrd="0" presId="urn:microsoft.com/office/officeart/2005/8/layout/vList5"/>
    <dgm:cxn modelId="{CF531C5F-815D-46F8-9959-7E26C2618370}" type="presParOf" srcId="{FD519FE5-B914-40D7-A62D-FAF63777F94E}" destId="{FBBE4C8A-340D-4E1B-924F-F9B8D468CD9F}" srcOrd="1" destOrd="0" presId="urn:microsoft.com/office/officeart/2005/8/layout/vList5"/>
    <dgm:cxn modelId="{46DD2C84-E4AC-408D-A8EB-50D88EDAD855}" type="presParOf" srcId="{FD519FE5-B914-40D7-A62D-FAF63777F94E}" destId="{9E12566E-F342-48C2-A566-1EA6C1C86BB9}" srcOrd="2" destOrd="0" presId="urn:microsoft.com/office/officeart/2005/8/layout/vList5"/>
    <dgm:cxn modelId="{49D0B1E5-14CB-405F-9C1C-FE3E966012C1}" type="presParOf" srcId="{9E12566E-F342-48C2-A566-1EA6C1C86BB9}" destId="{403B2A72-F697-4AD8-B0DC-C8437B67AEEC}" srcOrd="0" destOrd="0" presId="urn:microsoft.com/office/officeart/2005/8/layout/vList5"/>
    <dgm:cxn modelId="{D4278CB7-2456-474E-BAD4-5BA2D5133FE0}" type="presParOf" srcId="{9E12566E-F342-48C2-A566-1EA6C1C86BB9}" destId="{EC4D15AB-9CE5-44D4-B73B-5C3D16681C2F}" srcOrd="1" destOrd="0" presId="urn:microsoft.com/office/officeart/2005/8/layout/vList5"/>
    <dgm:cxn modelId="{5E57E782-5C9E-4E80-BF5B-13C866FE1B83}" type="presParOf" srcId="{FD519FE5-B914-40D7-A62D-FAF63777F94E}" destId="{4EDB2A91-A88A-4DE1-88A4-D2CC339EFDBE}" srcOrd="3" destOrd="0" presId="urn:microsoft.com/office/officeart/2005/8/layout/vList5"/>
    <dgm:cxn modelId="{225794A2-1B87-46FA-A8C9-D22720248EEB}" type="presParOf" srcId="{FD519FE5-B914-40D7-A62D-FAF63777F94E}" destId="{4DFBFC72-975F-4F71-BB0D-3A273B2703F9}" srcOrd="4" destOrd="0" presId="urn:microsoft.com/office/officeart/2005/8/layout/vList5"/>
    <dgm:cxn modelId="{C996C417-5C2B-4E15-9B5F-869C11FFC700}" type="presParOf" srcId="{4DFBFC72-975F-4F71-BB0D-3A273B2703F9}" destId="{062F4172-6D31-4836-9276-24CBF670E393}" srcOrd="0" destOrd="0" presId="urn:microsoft.com/office/officeart/2005/8/layout/vList5"/>
    <dgm:cxn modelId="{85BEAEFC-F286-4394-B2F9-718BF592BA7F}" type="presParOf" srcId="{4DFBFC72-975F-4F71-BB0D-3A273B2703F9}" destId="{A0A5D1E9-3E5B-40E1-8E83-7EFB7CCFAB4A}" srcOrd="1" destOrd="0" presId="urn:microsoft.com/office/officeart/2005/8/layout/vList5"/>
    <dgm:cxn modelId="{AD00A5F4-BD8F-41A6-ABB6-2260ACF4CC76}" type="presParOf" srcId="{FD519FE5-B914-40D7-A62D-FAF63777F94E}" destId="{74F8AA5D-1499-495E-9C59-4D7AABDCD143}" srcOrd="5" destOrd="0" presId="urn:microsoft.com/office/officeart/2005/8/layout/vList5"/>
    <dgm:cxn modelId="{BC3E641A-42D1-45FA-A8F4-1FBAD8C02696}" type="presParOf" srcId="{FD519FE5-B914-40D7-A62D-FAF63777F94E}" destId="{09FA2A9B-F0BB-40E5-861E-85C180BAB905}" srcOrd="6" destOrd="0" presId="urn:microsoft.com/office/officeart/2005/8/layout/vList5"/>
    <dgm:cxn modelId="{057D1FD6-FC8F-4E90-9D83-F8097EC1354D}" type="presParOf" srcId="{09FA2A9B-F0BB-40E5-861E-85C180BAB905}" destId="{4559FD80-2071-4040-87FD-0514AF53CD67}" srcOrd="0" destOrd="0" presId="urn:microsoft.com/office/officeart/2005/8/layout/vList5"/>
    <dgm:cxn modelId="{FAC22E1B-2AD1-4C43-A534-40E1BFA8FC0D}" type="presParOf" srcId="{09FA2A9B-F0BB-40E5-861E-85C180BAB905}" destId="{EA7A024C-B283-41A0-9C29-21BA16A3C6F6}" srcOrd="1" destOrd="0" presId="urn:microsoft.com/office/officeart/2005/8/layout/vList5"/>
    <dgm:cxn modelId="{1F9083CE-5E3D-4CCC-8CCB-518066E7B0A1}" type="presParOf" srcId="{FD519FE5-B914-40D7-A62D-FAF63777F94E}" destId="{8B288D8A-A449-4493-9AED-42E16323E3D5}" srcOrd="7" destOrd="0" presId="urn:microsoft.com/office/officeart/2005/8/layout/vList5"/>
    <dgm:cxn modelId="{C0BBC259-431B-4C84-87E8-D28FB7370013}" type="presParOf" srcId="{FD519FE5-B914-40D7-A62D-FAF63777F94E}" destId="{4E188562-20C6-4165-9458-4273B65C5670}" srcOrd="8" destOrd="0" presId="urn:microsoft.com/office/officeart/2005/8/layout/vList5"/>
    <dgm:cxn modelId="{F8F1B268-7CD5-468F-A792-46F5650AD41F}" type="presParOf" srcId="{4E188562-20C6-4165-9458-4273B65C5670}" destId="{ECB1259D-FEC0-4C56-83DC-352068D0B310}" srcOrd="0" destOrd="0" presId="urn:microsoft.com/office/officeart/2005/8/layout/vList5"/>
    <dgm:cxn modelId="{44E8C9EE-9436-4174-B095-80DEE460FA43}" type="presParOf" srcId="{4E188562-20C6-4165-9458-4273B65C5670}" destId="{C7BB875E-DA0E-4867-A22D-2276AD93AA7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A2DDFB-4F68-45DE-8D10-47A87232EFBA}" type="doc">
      <dgm:prSet loTypeId="urn:microsoft.com/office/officeart/2005/8/layout/pyramid2" loCatId="pyramid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5C753E66-F251-47FD-BC2B-9CAAA9269B04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mtu;fs; Fw;wr;rhl;Lfis mikjpahf Nfl;ldu;</a:t>
          </a:r>
          <a:endParaRPr lang="es-ES" sz="2000" dirty="0">
            <a:latin typeface="Tamil Bible" pitchFamily="2" charset="0"/>
          </a:endParaRPr>
        </a:p>
      </dgm:t>
    </dgm:pt>
    <dgm:pt modelId="{31771BD4-2229-494D-A6B8-3EC8C57A7F84}" type="parTrans" cxnId="{1C872EFB-F9B5-466F-BD1A-A9E829B7EAD9}">
      <dgm:prSet/>
      <dgm:spPr/>
      <dgm:t>
        <a:bodyPr/>
        <a:lstStyle/>
        <a:p>
          <a:endParaRPr lang="es-ES" sz="2000"/>
        </a:p>
      </dgm:t>
    </dgm:pt>
    <dgm:pt modelId="{75574BA4-BEA9-45AC-A9A8-DCAD3FDF3038}" type="sibTrans" cxnId="{1C872EFB-F9B5-466F-BD1A-A9E829B7EAD9}">
      <dgm:prSet/>
      <dgm:spPr/>
      <dgm:t>
        <a:bodyPr/>
        <a:lstStyle/>
        <a:p>
          <a:endParaRPr lang="es-ES" sz="2000"/>
        </a:p>
      </dgm:t>
    </dgm:pt>
    <dgm:pt modelId="{311A65A9-B72A-4FA1-B78E-7146D9139BE3}">
      <dgm:prSet custT="1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mtu;fs; Njtid rhl;rpahf mioj;jhu;fs;</a:t>
          </a:r>
          <a:endParaRPr lang="es-ES" sz="2000" dirty="0">
            <a:latin typeface="Tamil Bible" pitchFamily="2" charset="0"/>
          </a:endParaRPr>
        </a:p>
      </dgm:t>
    </dgm:pt>
    <dgm:pt modelId="{A669C2D5-EB01-4426-A4C1-C1734411A41D}" type="parTrans" cxnId="{7D1F6286-FFC5-4E19-91B6-432D71172BE2}">
      <dgm:prSet/>
      <dgm:spPr/>
      <dgm:t>
        <a:bodyPr/>
        <a:lstStyle/>
        <a:p>
          <a:endParaRPr lang="es-ES" sz="2000"/>
        </a:p>
      </dgm:t>
    </dgm:pt>
    <dgm:pt modelId="{14250B6A-73DF-4D80-B86B-4A36DED16E86}" type="sibTrans" cxnId="{7D1F6286-FFC5-4E19-91B6-432D71172BE2}">
      <dgm:prSet/>
      <dgm:spPr/>
      <dgm:t>
        <a:bodyPr/>
        <a:lstStyle/>
        <a:p>
          <a:endParaRPr lang="es-ES" sz="2000"/>
        </a:p>
      </dgm:t>
    </dgm:pt>
    <dgm:pt modelId="{EFF78899-3327-4035-831F-475AA70FF275}">
      <dgm:prSet custT="1"/>
      <dgm:spPr>
        <a:solidFill>
          <a:srgbClr val="FFD9D9"/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mtu;fs; ghtk; nra;jpUe;jhy; jz;bf;fg;gLtij Vw;Wf;nfhz;ldu;</a:t>
          </a:r>
          <a:endParaRPr lang="es-ES" sz="2000" dirty="0">
            <a:latin typeface="Tamil Bible" pitchFamily="2" charset="0"/>
          </a:endParaRPr>
        </a:p>
      </dgm:t>
    </dgm:pt>
    <dgm:pt modelId="{18F2F1DE-C539-44A9-8FED-7DF39EBB6D7C}" type="parTrans" cxnId="{FB742B15-C017-4F52-922F-08BF8934A835}">
      <dgm:prSet/>
      <dgm:spPr/>
      <dgm:t>
        <a:bodyPr/>
        <a:lstStyle/>
        <a:p>
          <a:endParaRPr lang="es-ES" sz="2000"/>
        </a:p>
      </dgm:t>
    </dgm:pt>
    <dgm:pt modelId="{FC1C17F4-560B-4C78-83FE-23EB3045FED7}" type="sibTrans" cxnId="{FB742B15-C017-4F52-922F-08BF8934A835}">
      <dgm:prSet/>
      <dgm:spPr/>
      <dgm:t>
        <a:bodyPr/>
        <a:lstStyle/>
        <a:p>
          <a:endParaRPr lang="es-ES" sz="2000"/>
        </a:p>
      </dgm:t>
    </dgm:pt>
    <dgm:pt modelId="{A74A9ECC-C8AD-4D6E-AA4C-564B69070BD5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latin typeface="Tamil Bible" pitchFamily="2" charset="0"/>
            </a:rPr>
            <a:t>mtu;fs; jq;fs; cz;ikahd ce;Jjy;fis ntspg;gLj;jpdu;</a:t>
          </a:r>
          <a:endParaRPr lang="es-ES" sz="2000" dirty="0">
            <a:latin typeface="Tamil Bible" pitchFamily="2" charset="0"/>
          </a:endParaRPr>
        </a:p>
      </dgm:t>
    </dgm:pt>
    <dgm:pt modelId="{077184F5-9299-4E47-B644-87E66C74006D}" type="parTrans" cxnId="{40E9D01B-26CE-4815-8C00-3F1D6F51FA62}">
      <dgm:prSet/>
      <dgm:spPr/>
      <dgm:t>
        <a:bodyPr/>
        <a:lstStyle/>
        <a:p>
          <a:endParaRPr lang="es-ES" sz="2000"/>
        </a:p>
      </dgm:t>
    </dgm:pt>
    <dgm:pt modelId="{329489F5-348A-4100-898B-6670ED290909}" type="sibTrans" cxnId="{40E9D01B-26CE-4815-8C00-3F1D6F51FA62}">
      <dgm:prSet/>
      <dgm:spPr/>
      <dgm:t>
        <a:bodyPr/>
        <a:lstStyle/>
        <a:p>
          <a:endParaRPr lang="es-ES" sz="2000"/>
        </a:p>
      </dgm:t>
    </dgm:pt>
    <dgm:pt modelId="{0455ECA5-1947-40DD-BBA6-BBDF1350E72C}" type="pres">
      <dgm:prSet presAssocID="{7CA2DDFB-4F68-45DE-8D10-47A87232EFBA}" presName="compositeShape" presStyleCnt="0">
        <dgm:presLayoutVars>
          <dgm:dir/>
          <dgm:resizeHandles/>
        </dgm:presLayoutVars>
      </dgm:prSet>
      <dgm:spPr/>
    </dgm:pt>
    <dgm:pt modelId="{CE1771A9-7127-4ED8-807D-F029D3D5E115}" type="pres">
      <dgm:prSet presAssocID="{7CA2DDFB-4F68-45DE-8D10-47A87232EFBA}" presName="pyramid" presStyleLbl="node1" presStyleIdx="0" presStyleCnt="1" custScaleX="131646" custLinFactX="-99542" custLinFactNeighborX="-100000"/>
      <dgm:spPr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gm:spPr>
    </dgm:pt>
    <dgm:pt modelId="{E0281477-6783-42DC-9911-AC7F9F1390DC}" type="pres">
      <dgm:prSet presAssocID="{7CA2DDFB-4F68-45DE-8D10-47A87232EFBA}" presName="theList" presStyleCnt="0"/>
      <dgm:spPr/>
    </dgm:pt>
    <dgm:pt modelId="{8EF0B609-78E4-4A21-B823-80F55332F729}" type="pres">
      <dgm:prSet presAssocID="{5C753E66-F251-47FD-BC2B-9CAAA9269B04}" presName="aNode" presStyleLbl="fgAcc1" presStyleIdx="0" presStyleCnt="4" custScaleX="398551" custLinFactX="1458" custLinFactY="-28405" custLinFactNeighborX="100000" custLinFactNeighborY="-100000">
        <dgm:presLayoutVars>
          <dgm:bulletEnabled val="1"/>
        </dgm:presLayoutVars>
      </dgm:prSet>
      <dgm:spPr/>
    </dgm:pt>
    <dgm:pt modelId="{93C1C175-61F1-48D0-8712-92CD487CD901}" type="pres">
      <dgm:prSet presAssocID="{5C753E66-F251-47FD-BC2B-9CAAA9269B04}" presName="aSpace" presStyleCnt="0"/>
      <dgm:spPr/>
    </dgm:pt>
    <dgm:pt modelId="{6188357F-B3AE-45B7-9A4B-33CFF5414BDD}" type="pres">
      <dgm:prSet presAssocID="{311A65A9-B72A-4FA1-B78E-7146D9139BE3}" presName="aNode" presStyleLbl="fgAcc1" presStyleIdx="1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5D41A25F-5021-4030-B277-7B91C849DEE8}" type="pres">
      <dgm:prSet presAssocID="{311A65A9-B72A-4FA1-B78E-7146D9139BE3}" presName="aSpace" presStyleCnt="0"/>
      <dgm:spPr/>
    </dgm:pt>
    <dgm:pt modelId="{0444BAC0-069B-4C38-83A9-C22C28313175}" type="pres">
      <dgm:prSet presAssocID="{EFF78899-3327-4035-831F-475AA70FF275}" presName="aNode" presStyleLbl="fgAcc1" presStyleIdx="2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8B43A4E9-4D98-41F9-86FD-47AB907D2E34}" type="pres">
      <dgm:prSet presAssocID="{EFF78899-3327-4035-831F-475AA70FF275}" presName="aSpace" presStyleCnt="0"/>
      <dgm:spPr/>
    </dgm:pt>
    <dgm:pt modelId="{2E7D29A4-BEAD-40F9-AEF3-02F602B9DF7B}" type="pres">
      <dgm:prSet presAssocID="{A74A9ECC-C8AD-4D6E-AA4C-564B69070BD5}" presName="aNode" presStyleLbl="fgAcc1" presStyleIdx="3" presStyleCnt="4" custScaleX="398551" custLinFactX="1458" custLinFactY="-52682" custLinFactNeighborX="100000" custLinFactNeighborY="-100000">
        <dgm:presLayoutVars>
          <dgm:bulletEnabled val="1"/>
        </dgm:presLayoutVars>
      </dgm:prSet>
      <dgm:spPr/>
    </dgm:pt>
    <dgm:pt modelId="{6525135C-8510-4249-8E0A-3F40166D881A}" type="pres">
      <dgm:prSet presAssocID="{A74A9ECC-C8AD-4D6E-AA4C-564B69070BD5}" presName="aSpace" presStyleCnt="0"/>
      <dgm:spPr/>
    </dgm:pt>
  </dgm:ptLst>
  <dgm:cxnLst>
    <dgm:cxn modelId="{FB742B15-C017-4F52-922F-08BF8934A835}" srcId="{7CA2DDFB-4F68-45DE-8D10-47A87232EFBA}" destId="{EFF78899-3327-4035-831F-475AA70FF275}" srcOrd="2" destOrd="0" parTransId="{18F2F1DE-C539-44A9-8FED-7DF39EBB6D7C}" sibTransId="{FC1C17F4-560B-4C78-83FE-23EB3045FED7}"/>
    <dgm:cxn modelId="{40E9D01B-26CE-4815-8C00-3F1D6F51FA62}" srcId="{7CA2DDFB-4F68-45DE-8D10-47A87232EFBA}" destId="{A74A9ECC-C8AD-4D6E-AA4C-564B69070BD5}" srcOrd="3" destOrd="0" parTransId="{077184F5-9299-4E47-B644-87E66C74006D}" sibTransId="{329489F5-348A-4100-898B-6670ED290909}"/>
    <dgm:cxn modelId="{16B4BA26-28CB-478F-9518-20DCDED490D5}" type="presOf" srcId="{5C753E66-F251-47FD-BC2B-9CAAA9269B04}" destId="{8EF0B609-78E4-4A21-B823-80F55332F729}" srcOrd="0" destOrd="0" presId="urn:microsoft.com/office/officeart/2005/8/layout/pyramid2"/>
    <dgm:cxn modelId="{7D1F6286-FFC5-4E19-91B6-432D71172BE2}" srcId="{7CA2DDFB-4F68-45DE-8D10-47A87232EFBA}" destId="{311A65A9-B72A-4FA1-B78E-7146D9139BE3}" srcOrd="1" destOrd="0" parTransId="{A669C2D5-EB01-4426-A4C1-C1734411A41D}" sibTransId="{14250B6A-73DF-4D80-B86B-4A36DED16E86}"/>
    <dgm:cxn modelId="{734213B2-955A-4D95-8793-D743B292E367}" type="presOf" srcId="{7CA2DDFB-4F68-45DE-8D10-47A87232EFBA}" destId="{0455ECA5-1947-40DD-BBA6-BBDF1350E72C}" srcOrd="0" destOrd="0" presId="urn:microsoft.com/office/officeart/2005/8/layout/pyramid2"/>
    <dgm:cxn modelId="{7E976FCA-863D-432C-B1BE-19C1A7D250D8}" type="presOf" srcId="{311A65A9-B72A-4FA1-B78E-7146D9139BE3}" destId="{6188357F-B3AE-45B7-9A4B-33CFF5414BDD}" srcOrd="0" destOrd="0" presId="urn:microsoft.com/office/officeart/2005/8/layout/pyramid2"/>
    <dgm:cxn modelId="{0222BBCF-7AC1-4E49-96EB-248925FB9AD3}" type="presOf" srcId="{EFF78899-3327-4035-831F-475AA70FF275}" destId="{0444BAC0-069B-4C38-83A9-C22C28313175}" srcOrd="0" destOrd="0" presId="urn:microsoft.com/office/officeart/2005/8/layout/pyramid2"/>
    <dgm:cxn modelId="{27E5FBF7-AD7E-4935-A94E-0E57D43CB9D7}" type="presOf" srcId="{A74A9ECC-C8AD-4D6E-AA4C-564B69070BD5}" destId="{2E7D29A4-BEAD-40F9-AEF3-02F602B9DF7B}" srcOrd="0" destOrd="0" presId="urn:microsoft.com/office/officeart/2005/8/layout/pyramid2"/>
    <dgm:cxn modelId="{1C872EFB-F9B5-466F-BD1A-A9E829B7EAD9}" srcId="{7CA2DDFB-4F68-45DE-8D10-47A87232EFBA}" destId="{5C753E66-F251-47FD-BC2B-9CAAA9269B04}" srcOrd="0" destOrd="0" parTransId="{31771BD4-2229-494D-A6B8-3EC8C57A7F84}" sibTransId="{75574BA4-BEA9-45AC-A9A8-DCAD3FDF3038}"/>
    <dgm:cxn modelId="{8BDAFD43-3825-48E8-B9D0-5319035C75D3}" type="presParOf" srcId="{0455ECA5-1947-40DD-BBA6-BBDF1350E72C}" destId="{CE1771A9-7127-4ED8-807D-F029D3D5E115}" srcOrd="0" destOrd="0" presId="urn:microsoft.com/office/officeart/2005/8/layout/pyramid2"/>
    <dgm:cxn modelId="{559E0B00-7E32-48B5-B7C2-152D7FAEFD18}" type="presParOf" srcId="{0455ECA5-1947-40DD-BBA6-BBDF1350E72C}" destId="{E0281477-6783-42DC-9911-AC7F9F1390DC}" srcOrd="1" destOrd="0" presId="urn:microsoft.com/office/officeart/2005/8/layout/pyramid2"/>
    <dgm:cxn modelId="{DB6BEDFD-29F4-4E35-AA84-4815B59CB64C}" type="presParOf" srcId="{E0281477-6783-42DC-9911-AC7F9F1390DC}" destId="{8EF0B609-78E4-4A21-B823-80F55332F729}" srcOrd="0" destOrd="0" presId="urn:microsoft.com/office/officeart/2005/8/layout/pyramid2"/>
    <dgm:cxn modelId="{B1D804B0-6D7B-4FFB-8BC5-9BC53E2775DF}" type="presParOf" srcId="{E0281477-6783-42DC-9911-AC7F9F1390DC}" destId="{93C1C175-61F1-48D0-8712-92CD487CD901}" srcOrd="1" destOrd="0" presId="urn:microsoft.com/office/officeart/2005/8/layout/pyramid2"/>
    <dgm:cxn modelId="{5AB45938-7E80-4A2A-A9C3-C16D898BECBE}" type="presParOf" srcId="{E0281477-6783-42DC-9911-AC7F9F1390DC}" destId="{6188357F-B3AE-45B7-9A4B-33CFF5414BDD}" srcOrd="2" destOrd="0" presId="urn:microsoft.com/office/officeart/2005/8/layout/pyramid2"/>
    <dgm:cxn modelId="{5E46D501-9D35-49EF-A131-0969FF5981A8}" type="presParOf" srcId="{E0281477-6783-42DC-9911-AC7F9F1390DC}" destId="{5D41A25F-5021-4030-B277-7B91C849DEE8}" srcOrd="3" destOrd="0" presId="urn:microsoft.com/office/officeart/2005/8/layout/pyramid2"/>
    <dgm:cxn modelId="{7F123B31-C1FF-4627-BE21-E88BFB662A06}" type="presParOf" srcId="{E0281477-6783-42DC-9911-AC7F9F1390DC}" destId="{0444BAC0-069B-4C38-83A9-C22C28313175}" srcOrd="4" destOrd="0" presId="urn:microsoft.com/office/officeart/2005/8/layout/pyramid2"/>
    <dgm:cxn modelId="{7432DFC6-FE80-4870-8EB2-54E402C7B0F2}" type="presParOf" srcId="{E0281477-6783-42DC-9911-AC7F9F1390DC}" destId="{8B43A4E9-4D98-41F9-86FD-47AB907D2E34}" srcOrd="5" destOrd="0" presId="urn:microsoft.com/office/officeart/2005/8/layout/pyramid2"/>
    <dgm:cxn modelId="{25635807-CCB5-4CE0-B403-7B7738C783FD}" type="presParOf" srcId="{E0281477-6783-42DC-9911-AC7F9F1390DC}" destId="{2E7D29A4-BEAD-40F9-AEF3-02F602B9DF7B}" srcOrd="6" destOrd="0" presId="urn:microsoft.com/office/officeart/2005/8/layout/pyramid2"/>
    <dgm:cxn modelId="{60EB9CE1-F1D2-4CEF-A76C-88723C81C365}" type="presParOf" srcId="{E0281477-6783-42DC-9911-AC7F9F1390DC}" destId="{6525135C-8510-4249-8E0A-3F40166D881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E56D41-B609-4EAF-897D-37D6F8EC182F}" type="doc">
      <dgm:prSet loTypeId="urn:microsoft.com/office/officeart/2008/layout/PictureAccentList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3F0E32-BC66-4F33-955E-581BC40BF6D3}">
      <dgm:prSet custT="1"/>
      <dgm:spPr>
        <a:solidFill>
          <a:srgbClr val="FFA3FF"/>
        </a:solidFill>
      </dgm:spPr>
      <dgm:t>
        <a:bodyPr/>
        <a:lstStyle/>
        <a:p>
          <a:r>
            <a:rPr lang="en" sz="2000" b="1" dirty="0">
              <a:solidFill>
                <a:schemeClr val="tx1"/>
              </a:solidFill>
              <a:effectLst/>
              <a:latin typeface="Tamil Bible" pitchFamily="2" charset="0"/>
            </a:rPr>
            <a:t>FLk;gk;&gt; Njthyak; kw;Wk; r%fk; njhlu;ghd xj;j R+o;epiyfspy; mikjpia kPl;nlLg;gjw;fhd Njitahd eltbf;iffis mtu;fspd; cjhuzj;jpd; %yk; ehk; fhzyhk;</a:t>
          </a:r>
          <a:r>
            <a:rPr lang="en" sz="2000" b="1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dirty="0">
            <a:solidFill>
              <a:schemeClr val="tx1"/>
            </a:solidFill>
            <a:effectLst/>
            <a:latin typeface="+mn-lt"/>
          </a:endParaRPr>
        </a:p>
      </dgm:t>
    </dgm:pt>
    <dgm:pt modelId="{61E4BB15-5F99-4E07-B102-5F5DD3B455D4}" type="par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8088B06A-6C50-42E6-83D2-176A6BBBF157}" type="sibTrans" cxnId="{F17CA2D9-A980-4145-B2B4-A2A2E81E12A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6D2C0-49C8-4AB7-995D-89F9ADAE84A5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trug;gl;L KbTfis vLf;fhjPu;fs;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9743463E-BC97-40F5-82E0-CD4952A4072A}" type="par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79111F6-9B4E-4347-975D-DD21FDB8ECD8}" type="sibTrans" cxnId="{EAAFC376-DD32-4CDC-8560-E8F7CB36D6E2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0BA7924E-48CE-4EF4-8567-A3ABA63F168B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nray;gLtjw;F Kd; gpur;ridfisg; gw;wp NgRq;fs;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092B8663-0037-4E73-8B11-29ABA648F77D}" type="par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43D9327-422A-4CF3-A5B8-F3F94CF79ABD}" type="sibTrans" cxnId="{60C26642-1FF5-4120-84F8-F9464441B549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4D90830-C7DC-4A66-819B-DCFF4005D48C}">
      <dgm:prSet custT="1"/>
      <dgm:spPr/>
      <dgm:t>
        <a:bodyPr/>
        <a:lstStyle/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w;Wikia mila jpahfq;fis nra;a jahuhf ,Uq;fs;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98472034-2115-4BEC-A804-D25E5966C6B1}" type="par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0477558-65B8-4864-97DB-B48F17B6C4E5}" type="sibTrans" cxnId="{AC4D9C21-1407-44CA-AEE1-9026B60714F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2B06F1C0-0DC9-48B8-82C8-665C9192A61C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Fw;wr;rhl;LfSf;F fz;zpakhd gjpiy nfhLq;fs;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8DB431B1-20B5-4724-9BE6-B20E310F53F4}" type="par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68F9DDE-EC61-4FBE-98FD-3797593EA016}" type="sibTrans" cxnId="{7A518489-2162-467A-BB53-4A88F7C96E8B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ACFC188E-30EA-42F7-9B79-9EB1AB7A69A9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mikjp kPl;nlLf;fg;gLk;NghJ kfpo;r;rpaile;J Njtid </a:t>
          </a:r>
          <a:r>
            <a:rPr lang="en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];Njhj;jupAq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;fs;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77BD10EF-DF41-43F7-8827-62F7527A5FCD}" type="par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C902AA39-FDAE-4011-8050-7A33CA941191}" type="sibTrans" cxnId="{F63101B7-F0CB-45DD-8346-09E09045EF24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548E92-8B96-4EE1-BADF-81FB523D5F64}">
      <dgm:prSet custT="1"/>
      <dgm:spPr/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 vz;zq;fis njhlu;Gnfhs;tJ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gm:t>
    </dgm:pt>
    <dgm:pt modelId="{47BCAB43-25F1-407F-924F-805ACE648F55}" type="par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6F0F13-07EF-498B-B7CC-7516E54DAB69}" type="sibTrans" cxnId="{1E9FA8A6-CA60-4046-BBFB-1D80A72CF63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470AA975-3C93-4126-BDD7-8C9C5D527E2C}" type="pres">
      <dgm:prSet presAssocID="{82E56D41-B609-4EAF-897D-37D6F8EC182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B3598A6-B3CD-46D1-8095-282178EC125C}" type="pres">
      <dgm:prSet presAssocID="{CA3F0E32-BC66-4F33-955E-581BC40BF6D3}" presName="root" presStyleCnt="0">
        <dgm:presLayoutVars>
          <dgm:chMax/>
          <dgm:chPref val="4"/>
        </dgm:presLayoutVars>
      </dgm:prSet>
      <dgm:spPr/>
    </dgm:pt>
    <dgm:pt modelId="{0D3809C3-B714-4BB0-8797-F3A38C27EB31}" type="pres">
      <dgm:prSet presAssocID="{CA3F0E32-BC66-4F33-955E-581BC40BF6D3}" presName="rootComposite" presStyleCnt="0">
        <dgm:presLayoutVars/>
      </dgm:prSet>
      <dgm:spPr/>
    </dgm:pt>
    <dgm:pt modelId="{FF12882D-63E2-47AD-89AF-20D2BFDF37B9}" type="pres">
      <dgm:prSet presAssocID="{CA3F0E32-BC66-4F33-955E-581BC40BF6D3}" presName="rootText" presStyleLbl="node0" presStyleIdx="0" presStyleCnt="1" custScaleX="222126" custScaleY="209829" custLinFactNeighborX="6219">
        <dgm:presLayoutVars>
          <dgm:chMax/>
          <dgm:chPref val="4"/>
        </dgm:presLayoutVars>
      </dgm:prSet>
      <dgm:spPr/>
    </dgm:pt>
    <dgm:pt modelId="{5908B31A-6261-466B-B848-EF4CD6D78C4B}" type="pres">
      <dgm:prSet presAssocID="{CA3F0E32-BC66-4F33-955E-581BC40BF6D3}" presName="childShape" presStyleCnt="0">
        <dgm:presLayoutVars>
          <dgm:chMax val="0"/>
          <dgm:chPref val="0"/>
        </dgm:presLayoutVars>
      </dgm:prSet>
      <dgm:spPr/>
    </dgm:pt>
    <dgm:pt modelId="{563741C8-12CE-460F-99AC-9DD4B9D5DBCB}" type="pres">
      <dgm:prSet presAssocID="{EA548E92-8B96-4EE1-BADF-81FB523D5F64}" presName="childComposite" presStyleCnt="0">
        <dgm:presLayoutVars>
          <dgm:chMax val="0"/>
          <dgm:chPref val="0"/>
        </dgm:presLayoutVars>
      </dgm:prSet>
      <dgm:spPr/>
    </dgm:pt>
    <dgm:pt modelId="{FDB41540-DDD2-46E6-9943-88A4A09D1DFD}" type="pres">
      <dgm:prSet presAssocID="{EA548E92-8B96-4EE1-BADF-81FB523D5F64}" presName="Image" presStyleLbl="node1" presStyleIdx="0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2375470-27C7-4826-AA46-60695B0C3E44}" type="pres">
      <dgm:prSet presAssocID="{EA548E92-8B96-4EE1-BADF-81FB523D5F64}" presName="childText" presStyleLbl="lnNode1" presStyleIdx="0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3DCF93FC-77E3-43C3-992E-19EAFD00ECAC}" type="pres">
      <dgm:prSet presAssocID="{ACF6D2C0-49C8-4AB7-995D-89F9ADAE84A5}" presName="childComposite" presStyleCnt="0">
        <dgm:presLayoutVars>
          <dgm:chMax val="0"/>
          <dgm:chPref val="0"/>
        </dgm:presLayoutVars>
      </dgm:prSet>
      <dgm:spPr/>
    </dgm:pt>
    <dgm:pt modelId="{9FAA2309-5793-40D7-A7EE-B618CE10F05C}" type="pres">
      <dgm:prSet presAssocID="{ACF6D2C0-49C8-4AB7-995D-89F9ADAE84A5}" presName="Image" presStyleLbl="node1" presStyleIdx="1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E88E075-CBA5-4BBC-95C7-37D8D16407E1}" type="pres">
      <dgm:prSet presAssocID="{ACF6D2C0-49C8-4AB7-995D-89F9ADAE84A5}" presName="childText" presStyleLbl="lnNode1" presStyleIdx="1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E06D4961-C6D5-4BDC-AD3B-A0F5C1409E28}" type="pres">
      <dgm:prSet presAssocID="{0BA7924E-48CE-4EF4-8567-A3ABA63F168B}" presName="childComposite" presStyleCnt="0">
        <dgm:presLayoutVars>
          <dgm:chMax val="0"/>
          <dgm:chPref val="0"/>
        </dgm:presLayoutVars>
      </dgm:prSet>
      <dgm:spPr/>
    </dgm:pt>
    <dgm:pt modelId="{0AB1B83B-182F-4C7A-8DFD-894D02A33F92}" type="pres">
      <dgm:prSet presAssocID="{0BA7924E-48CE-4EF4-8567-A3ABA63F168B}" presName="Image" presStyleLbl="node1" presStyleIdx="2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E1B48CC3-BCF8-4A65-BD22-34E315006561}" type="pres">
      <dgm:prSet presAssocID="{0BA7924E-48CE-4EF4-8567-A3ABA63F168B}" presName="childText" presStyleLbl="lnNode1" presStyleIdx="2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46D49F57-AC51-436B-9162-A595F5662825}" type="pres">
      <dgm:prSet presAssocID="{94D90830-C7DC-4A66-819B-DCFF4005D48C}" presName="childComposite" presStyleCnt="0">
        <dgm:presLayoutVars>
          <dgm:chMax val="0"/>
          <dgm:chPref val="0"/>
        </dgm:presLayoutVars>
      </dgm:prSet>
      <dgm:spPr/>
    </dgm:pt>
    <dgm:pt modelId="{18E7B6FD-D37F-412C-BA88-C665F45ABD07}" type="pres">
      <dgm:prSet presAssocID="{94D90830-C7DC-4A66-819B-DCFF4005D48C}" presName="Image" presStyleLbl="node1" presStyleIdx="3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A125EFD-309B-4EA0-8878-7C1FD19C0664}" type="pres">
      <dgm:prSet presAssocID="{94D90830-C7DC-4A66-819B-DCFF4005D48C}" presName="childText" presStyleLbl="lnNode1" presStyleIdx="3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BE579EAA-78AA-49D1-89AA-37998BC77844}" type="pres">
      <dgm:prSet presAssocID="{2B06F1C0-0DC9-48B8-82C8-665C9192A61C}" presName="childComposite" presStyleCnt="0">
        <dgm:presLayoutVars>
          <dgm:chMax val="0"/>
          <dgm:chPref val="0"/>
        </dgm:presLayoutVars>
      </dgm:prSet>
      <dgm:spPr/>
    </dgm:pt>
    <dgm:pt modelId="{1CD6CDDE-5BB4-4498-A4A1-14A74AE69814}" type="pres">
      <dgm:prSet presAssocID="{2B06F1C0-0DC9-48B8-82C8-665C9192A61C}" presName="Image" presStyleLbl="node1" presStyleIdx="4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5B3BFDC8-09A2-4499-8B1C-A18266142F19}" type="pres">
      <dgm:prSet presAssocID="{2B06F1C0-0DC9-48B8-82C8-665C9192A61C}" presName="childText" presStyleLbl="lnNode1" presStyleIdx="4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  <dgm:pt modelId="{7634F2F1-7E7E-4B18-95A3-C1E281535979}" type="pres">
      <dgm:prSet presAssocID="{ACFC188E-30EA-42F7-9B79-9EB1AB7A69A9}" presName="childComposite" presStyleCnt="0">
        <dgm:presLayoutVars>
          <dgm:chMax val="0"/>
          <dgm:chPref val="0"/>
        </dgm:presLayoutVars>
      </dgm:prSet>
      <dgm:spPr/>
    </dgm:pt>
    <dgm:pt modelId="{98F9FE8C-06FE-406A-8E67-83A71FEED516}" type="pres">
      <dgm:prSet presAssocID="{ACFC188E-30EA-42F7-9B79-9EB1AB7A69A9}" presName="Image" presStyleLbl="node1" presStyleIdx="5" presStyleCnt="6" custLinFactX="-100000" custLinFactNeighborX="-112987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gm:spPr>
    </dgm:pt>
    <dgm:pt modelId="{D0C30649-33E0-4AE4-9A70-4F8A9E2F14A1}" type="pres">
      <dgm:prSet presAssocID="{ACFC188E-30EA-42F7-9B79-9EB1AB7A69A9}" presName="childText" presStyleLbl="lnNode1" presStyleIdx="5" presStyleCnt="6" custScaleX="257323" custLinFactNeighborX="32775">
        <dgm:presLayoutVars>
          <dgm:chMax val="0"/>
          <dgm:chPref val="0"/>
          <dgm:bulletEnabled val="1"/>
        </dgm:presLayoutVars>
      </dgm:prSet>
      <dgm:spPr/>
    </dgm:pt>
  </dgm:ptLst>
  <dgm:cxnLst>
    <dgm:cxn modelId="{5D2B8E0C-71F1-41C9-A8B0-A8271CC477D1}" type="presOf" srcId="{2B06F1C0-0DC9-48B8-82C8-665C9192A61C}" destId="{5B3BFDC8-09A2-4499-8B1C-A18266142F19}" srcOrd="0" destOrd="0" presId="urn:microsoft.com/office/officeart/2008/layout/PictureAccentList"/>
    <dgm:cxn modelId="{44116113-D188-4C36-AB5D-B5680BC03D5C}" type="presOf" srcId="{ACFC188E-30EA-42F7-9B79-9EB1AB7A69A9}" destId="{D0C30649-33E0-4AE4-9A70-4F8A9E2F14A1}" srcOrd="0" destOrd="0" presId="urn:microsoft.com/office/officeart/2008/layout/PictureAccentList"/>
    <dgm:cxn modelId="{AC4D9C21-1407-44CA-AEE1-9026B60714FB}" srcId="{CA3F0E32-BC66-4F33-955E-581BC40BF6D3}" destId="{94D90830-C7DC-4A66-819B-DCFF4005D48C}" srcOrd="3" destOrd="0" parTransId="{98472034-2115-4BEC-A804-D25E5966C6B1}" sibTransId="{D0477558-65B8-4864-97DB-B48F17B6C4E5}"/>
    <dgm:cxn modelId="{C9CCB739-E886-4D6F-9E06-7CF4AC665353}" type="presOf" srcId="{0BA7924E-48CE-4EF4-8567-A3ABA63F168B}" destId="{E1B48CC3-BCF8-4A65-BD22-34E315006561}" srcOrd="0" destOrd="0" presId="urn:microsoft.com/office/officeart/2008/layout/PictureAccentList"/>
    <dgm:cxn modelId="{60C26642-1FF5-4120-84F8-F9464441B549}" srcId="{CA3F0E32-BC66-4F33-955E-581BC40BF6D3}" destId="{0BA7924E-48CE-4EF4-8567-A3ABA63F168B}" srcOrd="2" destOrd="0" parTransId="{092B8663-0037-4E73-8B11-29ABA648F77D}" sibTransId="{243D9327-422A-4CF3-A5B8-F3F94CF79ABD}"/>
    <dgm:cxn modelId="{EA112F67-2101-4BC2-8974-2DF91B45666D}" type="presOf" srcId="{82E56D41-B609-4EAF-897D-37D6F8EC182F}" destId="{470AA975-3C93-4126-BDD7-8C9C5D527E2C}" srcOrd="0" destOrd="0" presId="urn:microsoft.com/office/officeart/2008/layout/PictureAccentList"/>
    <dgm:cxn modelId="{EAAFC376-DD32-4CDC-8560-E8F7CB36D6E2}" srcId="{CA3F0E32-BC66-4F33-955E-581BC40BF6D3}" destId="{ACF6D2C0-49C8-4AB7-995D-89F9ADAE84A5}" srcOrd="1" destOrd="0" parTransId="{9743463E-BC97-40F5-82E0-CD4952A4072A}" sibTransId="{079111F6-9B4E-4347-975D-DD21FDB8ECD8}"/>
    <dgm:cxn modelId="{7EB2A95A-4E7D-450C-B794-21233AE2C127}" type="presOf" srcId="{94D90830-C7DC-4A66-819B-DCFF4005D48C}" destId="{5A125EFD-309B-4EA0-8878-7C1FD19C0664}" srcOrd="0" destOrd="0" presId="urn:microsoft.com/office/officeart/2008/layout/PictureAccentList"/>
    <dgm:cxn modelId="{7A518489-2162-467A-BB53-4A88F7C96E8B}" srcId="{CA3F0E32-BC66-4F33-955E-581BC40BF6D3}" destId="{2B06F1C0-0DC9-48B8-82C8-665C9192A61C}" srcOrd="4" destOrd="0" parTransId="{8DB431B1-20B5-4724-9BE6-B20E310F53F4}" sibTransId="{A68F9DDE-EC61-4FBE-98FD-3797593EA016}"/>
    <dgm:cxn modelId="{1E9FA8A6-CA60-4046-BBFB-1D80A72CF63F}" srcId="{CA3F0E32-BC66-4F33-955E-581BC40BF6D3}" destId="{EA548E92-8B96-4EE1-BADF-81FB523D5F64}" srcOrd="0" destOrd="0" parTransId="{47BCAB43-25F1-407F-924F-805ACE648F55}" sibTransId="{9F6F0F13-07EF-498B-B7CC-7516E54DAB69}"/>
    <dgm:cxn modelId="{F63101B7-F0CB-45DD-8346-09E09045EF24}" srcId="{CA3F0E32-BC66-4F33-955E-581BC40BF6D3}" destId="{ACFC188E-30EA-42F7-9B79-9EB1AB7A69A9}" srcOrd="5" destOrd="0" parTransId="{77BD10EF-DF41-43F7-8827-62F7527A5FCD}" sibTransId="{C902AA39-FDAE-4011-8050-7A33CA941191}"/>
    <dgm:cxn modelId="{46D898CC-0FFB-4C5D-82AD-9FABAE2D2AE7}" type="presOf" srcId="{ACF6D2C0-49C8-4AB7-995D-89F9ADAE84A5}" destId="{DE88E075-CBA5-4BBC-95C7-37D8D16407E1}" srcOrd="0" destOrd="0" presId="urn:microsoft.com/office/officeart/2008/layout/PictureAccentList"/>
    <dgm:cxn modelId="{0C9914CD-F52C-4F11-9B50-034101659F91}" type="presOf" srcId="{CA3F0E32-BC66-4F33-955E-581BC40BF6D3}" destId="{FF12882D-63E2-47AD-89AF-20D2BFDF37B9}" srcOrd="0" destOrd="0" presId="urn:microsoft.com/office/officeart/2008/layout/PictureAccentList"/>
    <dgm:cxn modelId="{F17CA2D9-A980-4145-B2B4-A2A2E81E12AF}" srcId="{82E56D41-B609-4EAF-897D-37D6F8EC182F}" destId="{CA3F0E32-BC66-4F33-955E-581BC40BF6D3}" srcOrd="0" destOrd="0" parTransId="{61E4BB15-5F99-4E07-B102-5F5DD3B455D4}" sibTransId="{8088B06A-6C50-42E6-83D2-176A6BBBF157}"/>
    <dgm:cxn modelId="{35B358FE-7406-4313-BD9F-FC2E92452F45}" type="presOf" srcId="{EA548E92-8B96-4EE1-BADF-81FB523D5F64}" destId="{D2375470-27C7-4826-AA46-60695B0C3E44}" srcOrd="0" destOrd="0" presId="urn:microsoft.com/office/officeart/2008/layout/PictureAccentList"/>
    <dgm:cxn modelId="{0A7734E2-A34D-4D6F-8345-02C08C3385B8}" type="presParOf" srcId="{470AA975-3C93-4126-BDD7-8C9C5D527E2C}" destId="{5B3598A6-B3CD-46D1-8095-282178EC125C}" srcOrd="0" destOrd="0" presId="urn:microsoft.com/office/officeart/2008/layout/PictureAccentList"/>
    <dgm:cxn modelId="{84A2FAB4-EE37-42DC-97CD-3C543C9FA8D8}" type="presParOf" srcId="{5B3598A6-B3CD-46D1-8095-282178EC125C}" destId="{0D3809C3-B714-4BB0-8797-F3A38C27EB31}" srcOrd="0" destOrd="0" presId="urn:microsoft.com/office/officeart/2008/layout/PictureAccentList"/>
    <dgm:cxn modelId="{2C9639E5-5C5E-4974-ABEA-E62C7C4EBBE5}" type="presParOf" srcId="{0D3809C3-B714-4BB0-8797-F3A38C27EB31}" destId="{FF12882D-63E2-47AD-89AF-20D2BFDF37B9}" srcOrd="0" destOrd="0" presId="urn:microsoft.com/office/officeart/2008/layout/PictureAccentList"/>
    <dgm:cxn modelId="{AC24AE1A-A9C2-4FF4-A747-A1862D12BDE1}" type="presParOf" srcId="{5B3598A6-B3CD-46D1-8095-282178EC125C}" destId="{5908B31A-6261-466B-B848-EF4CD6D78C4B}" srcOrd="1" destOrd="0" presId="urn:microsoft.com/office/officeart/2008/layout/PictureAccentList"/>
    <dgm:cxn modelId="{C7D2295A-C2DC-46D0-A555-B5DCC9620E02}" type="presParOf" srcId="{5908B31A-6261-466B-B848-EF4CD6D78C4B}" destId="{563741C8-12CE-460F-99AC-9DD4B9D5DBCB}" srcOrd="0" destOrd="0" presId="urn:microsoft.com/office/officeart/2008/layout/PictureAccentList"/>
    <dgm:cxn modelId="{14CB12D1-31B3-49BA-A3A7-AE8C2F8709DE}" type="presParOf" srcId="{563741C8-12CE-460F-99AC-9DD4B9D5DBCB}" destId="{FDB41540-DDD2-46E6-9943-88A4A09D1DFD}" srcOrd="0" destOrd="0" presId="urn:microsoft.com/office/officeart/2008/layout/PictureAccentList"/>
    <dgm:cxn modelId="{75CC51C1-070B-4685-8D3E-AB9DE2929555}" type="presParOf" srcId="{563741C8-12CE-460F-99AC-9DD4B9D5DBCB}" destId="{D2375470-27C7-4826-AA46-60695B0C3E44}" srcOrd="1" destOrd="0" presId="urn:microsoft.com/office/officeart/2008/layout/PictureAccentList"/>
    <dgm:cxn modelId="{D3194B98-FE63-41EA-8F09-CA2E7A1C2546}" type="presParOf" srcId="{5908B31A-6261-466B-B848-EF4CD6D78C4B}" destId="{3DCF93FC-77E3-43C3-992E-19EAFD00ECAC}" srcOrd="1" destOrd="0" presId="urn:microsoft.com/office/officeart/2008/layout/PictureAccentList"/>
    <dgm:cxn modelId="{76C14324-C06B-4064-B2FB-6905343121A8}" type="presParOf" srcId="{3DCF93FC-77E3-43C3-992E-19EAFD00ECAC}" destId="{9FAA2309-5793-40D7-A7EE-B618CE10F05C}" srcOrd="0" destOrd="0" presId="urn:microsoft.com/office/officeart/2008/layout/PictureAccentList"/>
    <dgm:cxn modelId="{2E563309-287F-43B3-8773-071BF869A299}" type="presParOf" srcId="{3DCF93FC-77E3-43C3-992E-19EAFD00ECAC}" destId="{DE88E075-CBA5-4BBC-95C7-37D8D16407E1}" srcOrd="1" destOrd="0" presId="urn:microsoft.com/office/officeart/2008/layout/PictureAccentList"/>
    <dgm:cxn modelId="{DFDEDE19-6CC7-4394-A932-216DA90D5F6F}" type="presParOf" srcId="{5908B31A-6261-466B-B848-EF4CD6D78C4B}" destId="{E06D4961-C6D5-4BDC-AD3B-A0F5C1409E28}" srcOrd="2" destOrd="0" presId="urn:microsoft.com/office/officeart/2008/layout/PictureAccentList"/>
    <dgm:cxn modelId="{E19E56FB-F896-4B1E-96D0-D87C059ADAA7}" type="presParOf" srcId="{E06D4961-C6D5-4BDC-AD3B-A0F5C1409E28}" destId="{0AB1B83B-182F-4C7A-8DFD-894D02A33F92}" srcOrd="0" destOrd="0" presId="urn:microsoft.com/office/officeart/2008/layout/PictureAccentList"/>
    <dgm:cxn modelId="{4DC0A348-C1D0-4D6E-96AC-819B7C3EE2DC}" type="presParOf" srcId="{E06D4961-C6D5-4BDC-AD3B-A0F5C1409E28}" destId="{E1B48CC3-BCF8-4A65-BD22-34E315006561}" srcOrd="1" destOrd="0" presId="urn:microsoft.com/office/officeart/2008/layout/PictureAccentList"/>
    <dgm:cxn modelId="{C2F3E3FE-A753-424D-BC4E-53FC7A94E342}" type="presParOf" srcId="{5908B31A-6261-466B-B848-EF4CD6D78C4B}" destId="{46D49F57-AC51-436B-9162-A595F5662825}" srcOrd="3" destOrd="0" presId="urn:microsoft.com/office/officeart/2008/layout/PictureAccentList"/>
    <dgm:cxn modelId="{71A51183-E4CA-488C-84CC-09079A7C5E05}" type="presParOf" srcId="{46D49F57-AC51-436B-9162-A595F5662825}" destId="{18E7B6FD-D37F-412C-BA88-C665F45ABD07}" srcOrd="0" destOrd="0" presId="urn:microsoft.com/office/officeart/2008/layout/PictureAccentList"/>
    <dgm:cxn modelId="{49E696BC-7C58-40C2-B67F-02C50996586D}" type="presParOf" srcId="{46D49F57-AC51-436B-9162-A595F5662825}" destId="{5A125EFD-309B-4EA0-8878-7C1FD19C0664}" srcOrd="1" destOrd="0" presId="urn:microsoft.com/office/officeart/2008/layout/PictureAccentList"/>
    <dgm:cxn modelId="{26ED9F90-FDED-4491-A2EC-E15A6BC527BB}" type="presParOf" srcId="{5908B31A-6261-466B-B848-EF4CD6D78C4B}" destId="{BE579EAA-78AA-49D1-89AA-37998BC77844}" srcOrd="4" destOrd="0" presId="urn:microsoft.com/office/officeart/2008/layout/PictureAccentList"/>
    <dgm:cxn modelId="{C94E94B3-0633-4333-B58A-AA22FB811CC2}" type="presParOf" srcId="{BE579EAA-78AA-49D1-89AA-37998BC77844}" destId="{1CD6CDDE-5BB4-4498-A4A1-14A74AE69814}" srcOrd="0" destOrd="0" presId="urn:microsoft.com/office/officeart/2008/layout/PictureAccentList"/>
    <dgm:cxn modelId="{F2DCC656-4D89-405A-BFFB-4DD158FB1187}" type="presParOf" srcId="{BE579EAA-78AA-49D1-89AA-37998BC77844}" destId="{5B3BFDC8-09A2-4499-8B1C-A18266142F19}" srcOrd="1" destOrd="0" presId="urn:microsoft.com/office/officeart/2008/layout/PictureAccentList"/>
    <dgm:cxn modelId="{35E7451F-4C8B-4358-B4A2-59B2AABDE930}" type="presParOf" srcId="{5908B31A-6261-466B-B848-EF4CD6D78C4B}" destId="{7634F2F1-7E7E-4B18-95A3-C1E281535979}" srcOrd="5" destOrd="0" presId="urn:microsoft.com/office/officeart/2008/layout/PictureAccentList"/>
    <dgm:cxn modelId="{37D42B9D-9779-40C8-8F72-A40CE5FD4186}" type="presParOf" srcId="{7634F2F1-7E7E-4B18-95A3-C1E281535979}" destId="{98F9FE8C-06FE-406A-8E67-83A71FEED516}" srcOrd="0" destOrd="0" presId="urn:microsoft.com/office/officeart/2008/layout/PictureAccentList"/>
    <dgm:cxn modelId="{C50A7C9C-BA20-42F3-82D6-3F21500C7742}" type="presParOf" srcId="{7634F2F1-7E7E-4B18-95A3-C1E281535979}" destId="{D0C30649-33E0-4AE4-9A70-4F8A9E2F14A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CC016-6D31-46AD-83F9-EED2100109A9}">
      <dsp:nvSpPr>
        <dsp:cNvPr id="0" name=""/>
        <dsp:cNvSpPr/>
      </dsp:nvSpPr>
      <dsp:spPr>
        <a:xfrm rot="5400000">
          <a:off x="4566749" y="-2271471"/>
          <a:ext cx="804751" cy="5357435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750" b="1" kern="1200" dirty="0">
              <a:latin typeface="Tamil Bible" pitchFamily="2" charset="0"/>
            </a:rPr>
            <a:t>md;Gjhd; ek;ik Njtdplk; mioj;J nry;y Ntz;ba nfhs;if. mtu; Kjypy; ek;ik Nerpj;jjhy; ehk; mtiu Nerpf;fpNwhk;.</a:t>
          </a:r>
          <a:br>
            <a:rPr lang="en" sz="1750" b="1" kern="1200" dirty="0"/>
          </a:br>
          <a:r>
            <a:rPr lang="en" sz="1750" b="1" kern="1200" dirty="0"/>
            <a:t>(1 </a:t>
          </a:r>
          <a:r>
            <a:rPr lang="en" sz="1750" b="1" kern="1200" dirty="0">
              <a:latin typeface="Tamil Bible" pitchFamily="2" charset="0"/>
            </a:rPr>
            <a:t>Nahthd;</a:t>
          </a:r>
          <a:r>
            <a:rPr lang="en" sz="1750" b="1" kern="1200" dirty="0"/>
            <a:t> 4:19)</a:t>
          </a:r>
        </a:p>
      </dsp:txBody>
      <dsp:txXfrm rot="-5400000">
        <a:off x="2290408" y="44155"/>
        <a:ext cx="5318150" cy="726181"/>
      </dsp:txXfrm>
    </dsp:sp>
    <dsp:sp modelId="{D710764A-E94F-45DB-947C-3933CB72199F}">
      <dsp:nvSpPr>
        <dsp:cNvPr id="0" name=""/>
        <dsp:cNvSpPr/>
      </dsp:nvSpPr>
      <dsp:spPr>
        <a:xfrm>
          <a:off x="0" y="1854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cq;fs; Njtdhfpa fu;j;jiu Nerpf;f</a:t>
          </a:r>
        </a:p>
      </dsp:txBody>
      <dsp:txXfrm>
        <a:off x="39579" y="41433"/>
        <a:ext cx="2210517" cy="731625"/>
      </dsp:txXfrm>
    </dsp:sp>
    <dsp:sp modelId="{EC4D15AB-9CE5-44D4-B73B-5C3D16681C2F}">
      <dsp:nvSpPr>
        <dsp:cNvPr id="0" name=""/>
        <dsp:cNvSpPr/>
      </dsp:nvSpPr>
      <dsp:spPr>
        <a:xfrm rot="5400000">
          <a:off x="4644811" y="-1420149"/>
          <a:ext cx="648626" cy="5357435"/>
        </a:xfrm>
        <a:prstGeom prst="round2SameRect">
          <a:avLst/>
        </a:prstGeom>
        <a:solidFill>
          <a:schemeClr val="accent3">
            <a:tint val="40000"/>
            <a:hueOff val="900000"/>
            <a:satOff val="13284"/>
            <a:lumOff val="1298"/>
          </a:schemeClr>
        </a:solidFill>
        <a:ln w="12700" cap="flat" cmpd="sng" algn="ctr">
          <a:solidFill>
            <a:schemeClr val="accent3">
              <a:tint val="40000"/>
              <a:alpha val="90000"/>
              <a:hueOff val="900000"/>
              <a:satOff val="13284"/>
              <a:lumOff val="129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NjtNdhL elf;f Nju;e;njLg;gtu;fsplkpUe;J vjpu;ghu;f;fg;gLk; elj;ijia NahRth ,t;thW Rl;bf;fhl;Lfpwhu;</a:t>
          </a:r>
        </a:p>
      </dsp:txBody>
      <dsp:txXfrm rot="-5400000">
        <a:off x="2290407" y="965918"/>
        <a:ext cx="5325772" cy="585300"/>
      </dsp:txXfrm>
    </dsp:sp>
    <dsp:sp modelId="{403B2A72-F697-4AD8-B0DC-C8437B67AEEC}">
      <dsp:nvSpPr>
        <dsp:cNvPr id="0" name=""/>
        <dsp:cNvSpPr/>
      </dsp:nvSpPr>
      <dsp:spPr>
        <a:xfrm>
          <a:off x="0" y="853177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900000"/>
                <a:satOff val="0"/>
                <a:lumOff val="7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0000"/>
                <a:satOff val="0"/>
                <a:lumOff val="7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0000"/>
                <a:satOff val="0"/>
                <a:lumOff val="7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mtUf;F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fPo;gbe;J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elf;f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9579" y="892756"/>
        <a:ext cx="2210517" cy="731625"/>
      </dsp:txXfrm>
    </dsp:sp>
    <dsp:sp modelId="{A0A5D1E9-3E5B-40E1-8E83-7EFB7CCFAB4A}">
      <dsp:nvSpPr>
        <dsp:cNvPr id="0" name=""/>
        <dsp:cNvSpPr/>
      </dsp:nvSpPr>
      <dsp:spPr>
        <a:xfrm rot="5400000">
          <a:off x="4566749" y="-568826"/>
          <a:ext cx="804751" cy="5357435"/>
        </a:xfrm>
        <a:prstGeom prst="round2SameRect">
          <a:avLst/>
        </a:prstGeom>
        <a:solidFill>
          <a:schemeClr val="accent3">
            <a:tint val="40000"/>
            <a:hueOff val="1800000"/>
            <a:satOff val="26569"/>
            <a:lumOff val="2597"/>
          </a:schemeClr>
        </a:solidFill>
        <a:ln w="12700" cap="flat" cmpd="sng" algn="ctr">
          <a:solidFill>
            <a:schemeClr val="accent3">
              <a:tint val="40000"/>
              <a:alpha val="90000"/>
              <a:hueOff val="1800000"/>
              <a:satOff val="26569"/>
              <a:lumOff val="2597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Njtd; nra;jij Gupe;Jnfhs;Sk; ed;wpAs;s ,jaj;jpd; ,ay;ghd tpisTjhd; fPo;gbjy;</a:t>
          </a:r>
        </a:p>
      </dsp:txBody>
      <dsp:txXfrm rot="-5400000">
        <a:off x="2290408" y="1746800"/>
        <a:ext cx="5318150" cy="726181"/>
      </dsp:txXfrm>
    </dsp:sp>
    <dsp:sp modelId="{062F4172-6D31-4836-9276-24CBF670E393}">
      <dsp:nvSpPr>
        <dsp:cNvPr id="0" name=""/>
        <dsp:cNvSpPr/>
      </dsp:nvSpPr>
      <dsp:spPr>
        <a:xfrm>
          <a:off x="0" y="1704499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1800000"/>
                <a:satOff val="0"/>
                <a:lumOff val="15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0000"/>
                <a:satOff val="0"/>
                <a:lumOff val="15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0000"/>
                <a:satOff val="0"/>
                <a:lumOff val="15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mtUila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fl;lisfis</a:t>
          </a:r>
          <a:r>
            <a:rPr 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 </a:t>
          </a:r>
          <a:r>
            <a:rPr lang="en-US" sz="1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filgpbf;f</a:t>
          </a:r>
          <a:endParaRPr lang="en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39579" y="1744078"/>
        <a:ext cx="2210517" cy="731625"/>
      </dsp:txXfrm>
    </dsp:sp>
    <dsp:sp modelId="{EA7A024C-B283-41A0-9C29-21BA16A3C6F6}">
      <dsp:nvSpPr>
        <dsp:cNvPr id="0" name=""/>
        <dsp:cNvSpPr/>
      </dsp:nvSpPr>
      <dsp:spPr>
        <a:xfrm rot="5400000">
          <a:off x="4644811" y="282496"/>
          <a:ext cx="648626" cy="5357435"/>
        </a:xfrm>
        <a:prstGeom prst="round2SameRect">
          <a:avLst/>
        </a:prstGeom>
        <a:solidFill>
          <a:schemeClr val="accent3">
            <a:tint val="40000"/>
            <a:hueOff val="2700000"/>
            <a:satOff val="39853"/>
            <a:lumOff val="3895"/>
          </a:schemeClr>
        </a:solidFill>
        <a:ln w="12700" cap="flat" cmpd="sng" algn="ctr">
          <a:solidFill>
            <a:schemeClr val="accent3">
              <a:tint val="40000"/>
              <a:alpha val="90000"/>
              <a:hueOff val="2700000"/>
              <a:satOff val="39853"/>
              <a:lumOff val="38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me;j gpizg;ig ve;j ftdrpjwYk; cilf;ftplhky; ehk; Njtid gw;wpf;nfhs;s Ntz;Lk;</a:t>
          </a:r>
        </a:p>
      </dsp:txBody>
      <dsp:txXfrm rot="-5400000">
        <a:off x="2290407" y="2668564"/>
        <a:ext cx="5325772" cy="585300"/>
      </dsp:txXfrm>
    </dsp:sp>
    <dsp:sp modelId="{4559FD80-2071-4040-87FD-0514AF53CD67}">
      <dsp:nvSpPr>
        <dsp:cNvPr id="0" name=""/>
        <dsp:cNvSpPr/>
      </dsp:nvSpPr>
      <dsp:spPr>
        <a:xfrm>
          <a:off x="0" y="2555822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2700000"/>
                <a:satOff val="0"/>
                <a:lumOff val="225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00000"/>
                <a:satOff val="0"/>
                <a:lumOff val="225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00000"/>
                <a:satOff val="0"/>
                <a:lumOff val="225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 err="1">
              <a:solidFill>
                <a:schemeClr val="tx1"/>
              </a:solidFill>
              <a:latin typeface="Tamil Bible" pitchFamily="2" charset="0"/>
            </a:rPr>
            <a:t>mtiu</a:t>
          </a:r>
          <a:r>
            <a:rPr lang="en-US" sz="1900" b="1" kern="1200" dirty="0">
              <a:solidFill>
                <a:schemeClr val="tx1"/>
              </a:solidFill>
              <a:latin typeface="Tamil Bible" pitchFamily="2" charset="0"/>
            </a:rPr>
            <a:t> ,</a:t>
          </a:r>
          <a:r>
            <a:rPr lang="en-US" sz="1900" b="1" kern="1200" dirty="0" err="1">
              <a:solidFill>
                <a:schemeClr val="tx1"/>
              </a:solidFill>
              <a:latin typeface="Tamil Bible" pitchFamily="2" charset="0"/>
            </a:rPr>
            <a:t>Wfg</a:t>
          </a:r>
          <a:r>
            <a:rPr lang="en-US" sz="1900" b="1" kern="120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1900" b="1" kern="1200" dirty="0" err="1">
              <a:solidFill>
                <a:schemeClr val="tx1"/>
              </a:solidFill>
              <a:latin typeface="Tamil Bible" pitchFamily="2" charset="0"/>
            </a:rPr>
            <a:t>gw;wpf;nfhs;s</a:t>
          </a:r>
          <a:endParaRPr lang="en" sz="1900" b="1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39579" y="2595401"/>
        <a:ext cx="2210517" cy="731625"/>
      </dsp:txXfrm>
    </dsp:sp>
    <dsp:sp modelId="{C7BB875E-DA0E-4867-A22D-2276AD93AA7B}">
      <dsp:nvSpPr>
        <dsp:cNvPr id="0" name=""/>
        <dsp:cNvSpPr/>
      </dsp:nvSpPr>
      <dsp:spPr>
        <a:xfrm rot="5400000">
          <a:off x="4566749" y="1133818"/>
          <a:ext cx="804751" cy="5357435"/>
        </a:xfrm>
        <a:prstGeom prst="round2SameRect">
          <a:avLst/>
        </a:prstGeom>
        <a:solidFill>
          <a:schemeClr val="accent3">
            <a:tint val="40000"/>
            <a:hueOff val="3600000"/>
            <a:satOff val="53137"/>
            <a:lumOff val="5194"/>
          </a:schemeClr>
        </a:solidFill>
        <a:ln w="12700" cap="flat" cmpd="sng" algn="ctr">
          <a:solidFill>
            <a:schemeClr val="accent3">
              <a:tint val="40000"/>
              <a:alpha val="90000"/>
              <a:hueOff val="3600000"/>
              <a:satOff val="53137"/>
              <a:lumOff val="519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4000" tIns="123825" rIns="144000" bIns="123825" numCol="1" spcCol="1270" anchor="ctr" anchorCtr="0">
          <a:noAutofit/>
        </a:bodyPr>
        <a:lstStyle/>
        <a:p>
          <a:pPr marL="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" sz="1800" b="1" kern="1200" dirty="0">
              <a:latin typeface="Tamil Bible" pitchFamily="2" charset="0"/>
            </a:rPr>
            <a:t>ehk; ek; gilg;ghsUf;F md;Gld; kdKte;J Nrit nra;Ak;NghJ&gt; ekJ cz;ikahd Nehf;fk;&gt; jpUg;jp kw;Wk; Vuhskhd tho;f;ifia fhz;fpNwhk;</a:t>
          </a:r>
        </a:p>
      </dsp:txBody>
      <dsp:txXfrm rot="-5400000">
        <a:off x="2290408" y="3449445"/>
        <a:ext cx="5318150" cy="726181"/>
      </dsp:txXfrm>
    </dsp:sp>
    <dsp:sp modelId="{ECB1259D-FEC0-4C56-83DC-352068D0B310}">
      <dsp:nvSpPr>
        <dsp:cNvPr id="0" name=""/>
        <dsp:cNvSpPr/>
      </dsp:nvSpPr>
      <dsp:spPr>
        <a:xfrm>
          <a:off x="0" y="3407145"/>
          <a:ext cx="2289675" cy="810783"/>
        </a:xfrm>
        <a:prstGeom prst="roundRect">
          <a:avLst/>
        </a:prstGeom>
        <a:gradFill rotWithShape="0">
          <a:gsLst>
            <a:gs pos="0">
              <a:schemeClr val="accent3">
                <a:hueOff val="3600000"/>
                <a:satOff val="0"/>
                <a:lumOff val="3000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600000"/>
                <a:satOff val="0"/>
                <a:lumOff val="3000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600000"/>
                <a:satOff val="0"/>
                <a:lumOff val="3000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solidFill>
                <a:schemeClr val="tx1"/>
              </a:solidFill>
              <a:latin typeface="Tamil Bible" pitchFamily="2" charset="0"/>
            </a:rPr>
            <a:t>cq;fs</a:t>
          </a:r>
          <a:r>
            <a:rPr lang="en-US" sz="1600" b="1" kern="1200" dirty="0">
              <a:solidFill>
                <a:schemeClr val="tx1"/>
              </a:solidFill>
              <a:latin typeface="Tamil Bible" pitchFamily="2" charset="0"/>
            </a:rPr>
            <a:t>; KO ,</a:t>
          </a:r>
          <a:r>
            <a:rPr lang="en-US" sz="1600" b="1" kern="1200" dirty="0" err="1">
              <a:solidFill>
                <a:schemeClr val="tx1"/>
              </a:solidFill>
              <a:latin typeface="Tamil Bible" pitchFamily="2" charset="0"/>
            </a:rPr>
            <a:t>Ujaj;NjhLk</a:t>
          </a:r>
          <a:r>
            <a:rPr lang="en-US" sz="1600" b="1" kern="1200" dirty="0">
              <a:solidFill>
                <a:schemeClr val="tx1"/>
              </a:solidFill>
              <a:latin typeface="Tamil Bible" pitchFamily="2" charset="0"/>
            </a:rPr>
            <a:t>; KO </a:t>
          </a:r>
          <a:r>
            <a:rPr lang="en-US" sz="1600" b="1" kern="1200" dirty="0" err="1">
              <a:solidFill>
                <a:schemeClr val="tx1"/>
              </a:solidFill>
              <a:latin typeface="Tamil Bible" pitchFamily="2" charset="0"/>
            </a:rPr>
            <a:t>Mj;JkhNthLk</a:t>
          </a:r>
          <a:r>
            <a:rPr lang="en-US" sz="1600" b="1" kern="1200" dirty="0">
              <a:solidFill>
                <a:schemeClr val="tx1"/>
              </a:solidFill>
              <a:latin typeface="Tamil Bible" pitchFamily="2" charset="0"/>
            </a:rPr>
            <a:t>; </a:t>
          </a:r>
          <a:r>
            <a:rPr lang="en-US" sz="1600" b="1" kern="1200" dirty="0" err="1">
              <a:solidFill>
                <a:schemeClr val="tx1"/>
              </a:solidFill>
              <a:latin typeface="Tamil Bible" pitchFamily="2" charset="0"/>
            </a:rPr>
            <a:t>mtUf;F</a:t>
          </a:r>
          <a:r>
            <a:rPr lang="en-US" sz="16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Tamil Bible" pitchFamily="2" charset="0"/>
            </a:rPr>
            <a:t>Nrit</a:t>
          </a:r>
          <a:r>
            <a:rPr lang="en-US" sz="1600" b="1" kern="1200" dirty="0">
              <a:solidFill>
                <a:schemeClr val="tx1"/>
              </a:solidFill>
              <a:latin typeface="Tamil Bible" pitchFamily="2" charset="0"/>
            </a:rPr>
            <a:t> </a:t>
          </a:r>
          <a:r>
            <a:rPr lang="en-US" sz="1600" b="1" kern="1200" dirty="0" err="1">
              <a:solidFill>
                <a:schemeClr val="tx1"/>
              </a:solidFill>
              <a:latin typeface="Tamil Bible" pitchFamily="2" charset="0"/>
            </a:rPr>
            <a:t>nra;a</a:t>
          </a:r>
          <a:endParaRPr lang="en" sz="1600" b="1" kern="1200" dirty="0">
            <a:solidFill>
              <a:schemeClr val="tx1"/>
            </a:solidFill>
            <a:latin typeface="Tamil Bible" pitchFamily="2" charset="0"/>
          </a:endParaRPr>
        </a:p>
      </dsp:txBody>
      <dsp:txXfrm>
        <a:off x="39579" y="3446724"/>
        <a:ext cx="2210517" cy="731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771A9-7127-4ED8-807D-F029D3D5E115}">
      <dsp:nvSpPr>
        <dsp:cNvPr id="0" name=""/>
        <dsp:cNvSpPr/>
      </dsp:nvSpPr>
      <dsp:spPr>
        <a:xfrm>
          <a:off x="0" y="0"/>
          <a:ext cx="3138724" cy="2384216"/>
        </a:xfrm>
        <a:prstGeom prst="teardrop">
          <a:avLst/>
        </a:prstGeom>
        <a:blipFill dpi="0" rotWithShape="0"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slop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F0B609-78E4-4A21-B823-80F55332F729}">
      <dsp:nvSpPr>
        <dsp:cNvPr id="0" name=""/>
        <dsp:cNvSpPr/>
      </dsp:nvSpPr>
      <dsp:spPr>
        <a:xfrm>
          <a:off x="3144659" y="65316"/>
          <a:ext cx="6176505" cy="423757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mtu;fs; Fw;wr;rhl;Lfis mikjpahf Nfl;ldu;</a:t>
          </a:r>
          <a:endParaRPr lang="es-ES" sz="2000" kern="1200" dirty="0">
            <a:latin typeface="Tamil Bible" pitchFamily="2" charset="0"/>
          </a:endParaRPr>
        </a:p>
      </dsp:txBody>
      <dsp:txXfrm>
        <a:off x="3165345" y="86002"/>
        <a:ext cx="6135133" cy="382385"/>
      </dsp:txXfrm>
    </dsp:sp>
    <dsp:sp modelId="{6188357F-B3AE-45B7-9A4B-33CFF5414BDD}">
      <dsp:nvSpPr>
        <dsp:cNvPr id="0" name=""/>
        <dsp:cNvSpPr/>
      </dsp:nvSpPr>
      <dsp:spPr>
        <a:xfrm>
          <a:off x="3144659" y="439167"/>
          <a:ext cx="6176505" cy="423757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mtu;fs; Njtid rhl;rpahf mioj;jhu;fs;</a:t>
          </a:r>
          <a:endParaRPr lang="es-ES" sz="2000" kern="1200" dirty="0">
            <a:latin typeface="Tamil Bible" pitchFamily="2" charset="0"/>
          </a:endParaRPr>
        </a:p>
      </dsp:txBody>
      <dsp:txXfrm>
        <a:off x="3165345" y="459853"/>
        <a:ext cx="6135133" cy="382385"/>
      </dsp:txXfrm>
    </dsp:sp>
    <dsp:sp modelId="{0444BAC0-069B-4C38-83A9-C22C28313175}">
      <dsp:nvSpPr>
        <dsp:cNvPr id="0" name=""/>
        <dsp:cNvSpPr/>
      </dsp:nvSpPr>
      <dsp:spPr>
        <a:xfrm>
          <a:off x="3144659" y="915894"/>
          <a:ext cx="6176505" cy="423757"/>
        </a:xfrm>
        <a:prstGeom prst="roundRect">
          <a:avLst/>
        </a:prstGeom>
        <a:solidFill>
          <a:srgbClr val="FFD9D9"/>
        </a:solidFill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mtu;fs; ghtk; nra;jpUe;jhy; jz;bf;fg;gLtij Vw;Wf;nfhz;ldu;</a:t>
          </a:r>
          <a:endParaRPr lang="es-ES" sz="2000" kern="1200" dirty="0">
            <a:latin typeface="Tamil Bible" pitchFamily="2" charset="0"/>
          </a:endParaRPr>
        </a:p>
      </dsp:txBody>
      <dsp:txXfrm>
        <a:off x="3165345" y="936580"/>
        <a:ext cx="6135133" cy="382385"/>
      </dsp:txXfrm>
    </dsp:sp>
    <dsp:sp modelId="{2E7D29A4-BEAD-40F9-AEF3-02F602B9DF7B}">
      <dsp:nvSpPr>
        <dsp:cNvPr id="0" name=""/>
        <dsp:cNvSpPr/>
      </dsp:nvSpPr>
      <dsp:spPr>
        <a:xfrm>
          <a:off x="3144659" y="1392621"/>
          <a:ext cx="6176505" cy="42375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latin typeface="Tamil Bible" pitchFamily="2" charset="0"/>
            </a:rPr>
            <a:t>mtu;fs; jq;fs; cz;ikahd ce;Jjy;fis ntspg;gLj;jpdu;</a:t>
          </a:r>
          <a:endParaRPr lang="es-ES" sz="2000" kern="1200" dirty="0">
            <a:latin typeface="Tamil Bible" pitchFamily="2" charset="0"/>
          </a:endParaRPr>
        </a:p>
      </dsp:txBody>
      <dsp:txXfrm>
        <a:off x="3165345" y="1413307"/>
        <a:ext cx="6135133" cy="3823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12882D-63E2-47AD-89AF-20D2BFDF37B9}">
      <dsp:nvSpPr>
        <dsp:cNvPr id="0" name=""/>
        <dsp:cNvSpPr/>
      </dsp:nvSpPr>
      <dsp:spPr>
        <a:xfrm>
          <a:off x="6018" y="4624"/>
          <a:ext cx="5547055" cy="1184160"/>
        </a:xfrm>
        <a:prstGeom prst="roundRect">
          <a:avLst>
            <a:gd name="adj" fmla="val 10000"/>
          </a:avLst>
        </a:prstGeom>
        <a:solidFill>
          <a:srgbClr val="FFA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1"/>
              </a:solidFill>
              <a:effectLst/>
              <a:latin typeface="Tamil Bible" pitchFamily="2" charset="0"/>
            </a:rPr>
            <a:t>FLk;gk;&gt; Njthyak; kw;Wk; r%fk; njhlu;ghd xj;j R+o;epiyfspy; mikjpia kPl;nlLg;gjw;fhd Njitahd eltbf;iffis mtu;fspd; cjhuzj;jpd; %yk; ehk; fhzyhk;</a:t>
          </a:r>
          <a:r>
            <a:rPr lang="en" sz="2000" b="1" kern="1200" dirty="0">
              <a:solidFill>
                <a:schemeClr val="tx1"/>
              </a:solidFill>
              <a:effectLst/>
              <a:latin typeface="+mn-lt"/>
            </a:rPr>
            <a:t>:</a:t>
          </a:r>
          <a:endParaRPr lang="es-ES" sz="200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0701" y="39307"/>
        <a:ext cx="5477689" cy="1114794"/>
      </dsp:txXfrm>
    </dsp:sp>
    <dsp:sp modelId="{FDB41540-DDD2-46E6-9943-88A4A09D1DFD}">
      <dsp:nvSpPr>
        <dsp:cNvPr id="0" name=""/>
        <dsp:cNvSpPr/>
      </dsp:nvSpPr>
      <dsp:spPr>
        <a:xfrm>
          <a:off x="26822" y="1290367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375470-27C7-4826-AA46-60695B0C3E44}">
      <dsp:nvSpPr>
        <dsp:cNvPr id="0" name=""/>
        <dsp:cNvSpPr/>
      </dsp:nvSpPr>
      <dsp:spPr>
        <a:xfrm>
          <a:off x="666381" y="1290367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ekJ vz;zq;fis njhlu;Gnfhs;tJ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93935" y="1317921"/>
        <a:ext cx="4831584" cy="509237"/>
      </dsp:txXfrm>
    </dsp:sp>
    <dsp:sp modelId="{9FAA2309-5793-40D7-A7EE-B618CE10F05C}">
      <dsp:nvSpPr>
        <dsp:cNvPr id="0" name=""/>
        <dsp:cNvSpPr/>
      </dsp:nvSpPr>
      <dsp:spPr>
        <a:xfrm>
          <a:off x="26822" y="1922434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88E075-CBA5-4BBC-95C7-37D8D16407E1}">
      <dsp:nvSpPr>
        <dsp:cNvPr id="0" name=""/>
        <dsp:cNvSpPr/>
      </dsp:nvSpPr>
      <dsp:spPr>
        <a:xfrm>
          <a:off x="666381" y="1922434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2339999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trug;gl;L KbTfis vLf;fhjPu;fs;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93935" y="1949988"/>
        <a:ext cx="4831584" cy="509237"/>
      </dsp:txXfrm>
    </dsp:sp>
    <dsp:sp modelId="{0AB1B83B-182F-4C7A-8DFD-894D02A33F92}">
      <dsp:nvSpPr>
        <dsp:cNvPr id="0" name=""/>
        <dsp:cNvSpPr/>
      </dsp:nvSpPr>
      <dsp:spPr>
        <a:xfrm>
          <a:off x="26822" y="2554502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B48CC3-BCF8-4A65-BD22-34E315006561}">
      <dsp:nvSpPr>
        <dsp:cNvPr id="0" name=""/>
        <dsp:cNvSpPr/>
      </dsp:nvSpPr>
      <dsp:spPr>
        <a:xfrm>
          <a:off x="666381" y="2554502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4679997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nray;gLtjw;F Kd; gpur;ridfisg; gw;wp NgRq;fs;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93935" y="2582056"/>
        <a:ext cx="4831584" cy="509237"/>
      </dsp:txXfrm>
    </dsp:sp>
    <dsp:sp modelId="{18E7B6FD-D37F-412C-BA88-C665F45ABD07}">
      <dsp:nvSpPr>
        <dsp:cNvPr id="0" name=""/>
        <dsp:cNvSpPr/>
      </dsp:nvSpPr>
      <dsp:spPr>
        <a:xfrm>
          <a:off x="26822" y="3186569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125EFD-309B-4EA0-8878-7C1FD19C0664}">
      <dsp:nvSpPr>
        <dsp:cNvPr id="0" name=""/>
        <dsp:cNvSpPr/>
      </dsp:nvSpPr>
      <dsp:spPr>
        <a:xfrm>
          <a:off x="666381" y="3186569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701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w;Wikia mila jpahfq;fis nra;a jahuhf ,Uq;fs;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93935" y="3214123"/>
        <a:ext cx="4831584" cy="509237"/>
      </dsp:txXfrm>
    </dsp:sp>
    <dsp:sp modelId="{1CD6CDDE-5BB4-4498-A4A1-14A74AE69814}">
      <dsp:nvSpPr>
        <dsp:cNvPr id="0" name=""/>
        <dsp:cNvSpPr/>
      </dsp:nvSpPr>
      <dsp:spPr>
        <a:xfrm>
          <a:off x="26822" y="3818636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3BFDC8-09A2-4499-8B1C-A18266142F19}">
      <dsp:nvSpPr>
        <dsp:cNvPr id="0" name=""/>
        <dsp:cNvSpPr/>
      </dsp:nvSpPr>
      <dsp:spPr>
        <a:xfrm>
          <a:off x="666381" y="3818636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9359995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Fw;wr;rhl;LfSf;F fz;zpakhd gjpiy nfhLq;fs;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93935" y="3846190"/>
        <a:ext cx="4831584" cy="509237"/>
      </dsp:txXfrm>
    </dsp:sp>
    <dsp:sp modelId="{98F9FE8C-06FE-406A-8E67-83A71FEED516}">
      <dsp:nvSpPr>
        <dsp:cNvPr id="0" name=""/>
        <dsp:cNvSpPr/>
      </dsp:nvSpPr>
      <dsp:spPr>
        <a:xfrm>
          <a:off x="26822" y="4450703"/>
          <a:ext cx="564345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rtDeco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C30649-33E0-4AE4-9A70-4F8A9E2F14A1}">
      <dsp:nvSpPr>
        <dsp:cNvPr id="0" name=""/>
        <dsp:cNvSpPr/>
      </dsp:nvSpPr>
      <dsp:spPr>
        <a:xfrm>
          <a:off x="666381" y="4450703"/>
          <a:ext cx="4886692" cy="564345"/>
        </a:xfrm>
        <a:prstGeom prst="roundRect">
          <a:avLst>
            <a:gd name="adj" fmla="val 16670"/>
          </a:avLst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mikjp kPl;nlLf;fg;gLk;NghJ kfpo;r;rpaile;J Njtid </a:t>
          </a:r>
          <a:r>
            <a:rPr lang="en" sz="20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];Njhj;jupAq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;fs;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mil Bible" pitchFamily="2" charset="0"/>
          </a:endParaRPr>
        </a:p>
      </dsp:txBody>
      <dsp:txXfrm>
        <a:off x="693935" y="4478257"/>
        <a:ext cx="4831584" cy="509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F7D096-8943-BCFA-97F4-75955CC326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71CADEF-303A-BC55-6479-DF9D9DEB6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1A57D6-F4DB-3277-F58D-7C5AF4EA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9C1FF2-C1B9-FC30-E550-A3E30FC63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C5BFEA-975C-2FB6-9848-6189754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78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EA55D-D2B9-8502-53FF-6537F489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97C62-361F-9FD1-E48C-2491D4DD2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5BC29A-37BD-E4C3-1E9B-567AD8F4D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7C775-B120-02D5-5F30-339A34222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0D189A-6BD0-4100-FBA2-06C02D2B2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185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E1A39D-5AEB-E6E2-9E66-2A0527A29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6066AC1-CE74-73F8-E59A-2A600BD4A4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7D6157B-43F0-D120-F10D-A8D0A0F29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7451E3-0AD3-CF7F-EE09-342B3CF72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452988-8046-E428-BA0C-BB3FD1BA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899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3898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61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391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416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363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156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982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F3B018-1B9E-2CCE-7EB0-1850ED2D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A649A0-7AA3-9EB5-11D2-DE26426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90D392-2F9D-304A-9CA9-F263C37C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6922C0-D13D-9426-AD3C-E2F579317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68A058-AEDD-C943-9432-A003B9247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77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7829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03904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4936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E3531-A880-BCCA-465D-C061F568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089DD5-F6A0-B26B-38B3-C744B352C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CCD7D-7812-B764-591C-F4620BDA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041367-E230-7D4C-842A-7C28AB82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EA3447-C060-AD7D-F994-F8805098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427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A9E6A3-D989-C05D-B1BE-D3E18B34B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5639E2-DB11-06A8-827A-88E5AE2E5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43E304-A77A-FB8A-75D6-3BBC5022AA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E05456-2D2E-5F45-A4D7-DE8480EA6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313BDD-87C9-E866-1752-F5A29FC18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3099E8-51F8-A428-F841-710C6742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288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55E76-FD70-6B85-6E27-76478C78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46E159-FF8E-C1AC-0561-84E6BF86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AD868DC-6A5B-AFEB-6D3C-5DA384C74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3E6AB19-0369-A5B6-FDFD-074B8B5ABB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605579D-3347-4154-7E04-8D838FDCC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1393B6-F69A-9DD8-8FB3-982F4E52B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7022561-26B2-BB0F-8C60-CAEEEC0B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1F8A3E-5FA4-37EA-403E-1FB80E96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25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F740F-12BC-5211-5F6A-03851A724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60917CE-044D-68F7-2F13-4C89D6B8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74EFB58-F338-3BA4-09A3-93C1616D3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37BAC7-4237-5BAC-576B-88FFD0D91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430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EFBBBAB-15BA-6466-5463-796B9589A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87A7B82-A436-4D07-D440-E4EE03DD7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9D1AA0C-292B-BF9F-8D22-359BEA4C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80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8A15F-0FDC-9B8F-1BCE-8BB915D5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70B7A2-8D19-FC35-539C-8BA7D0C3A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2681FEF-3F82-3586-6333-CF79FB2957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3C0247-323B-AB0D-9E34-978199E8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84F281-A66F-56CB-9F08-650D5749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115882-2C9E-1CE5-6EDB-235E5215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7364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B0B2A-350B-FE22-2E2D-1DF946072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A367757-C4D3-ECA9-AA96-4FB2551BE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926F1-89A2-287C-BEE6-D66DFE3B13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A33C8B-7187-CDFF-C912-F3937ECF9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5AE28D-6DF5-39F8-4C8F-DE5AC5330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4695D-BEAB-53C2-6B60-E3B771C2A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113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1BE23E-70BF-ABA0-6A5F-3A65F7C3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B368A2-5DD4-AB9A-B79B-7BB35CD61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7543-2BF4-A59E-4D0B-677E79CCA2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82CDDD-868B-45D8-BBAB-31D0D552301E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8BE4E4-F080-9755-EB1F-8981FCB2C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5CB78-9890-A83F-EFD9-6AE103515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6F096-23E9-4D46-B3CB-0CE628D3E2F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503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11/12/2025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046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5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3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Relationship Id="rId1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microsoft.com/office/2007/relationships/hdphoto" Target="../media/hdphoto6.wdp"/><Relationship Id="rId4" Type="http://schemas.openxmlformats.org/officeDocument/2006/relationships/diagramData" Target="../diagrams/data1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7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3.jpg"/><Relationship Id="rId4" Type="http://schemas.openxmlformats.org/officeDocument/2006/relationships/diagramData" Target="../diagrams/data3.xml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47F392-5A9E-B58C-8F37-8F49EA0CB25E}"/>
              </a:ext>
            </a:extLst>
          </p:cNvPr>
          <p:cNvSpPr txBox="1"/>
          <p:nvPr/>
        </p:nvSpPr>
        <p:spPr>
          <a:xfrm>
            <a:off x="0" y="9525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ood" dir="t"/>
            </a:scene3d>
            <a:sp3d extrusionH="57150" contourW="12700">
              <a:bevelT h="25400" prst="softRound"/>
              <a:contourClr>
                <a:schemeClr val="accent4">
                  <a:lumMod val="75000"/>
                </a:schemeClr>
              </a:contourClr>
            </a:sp3d>
          </a:bodyPr>
          <a:lstStyle/>
          <a:p>
            <a:pPr algn="ctr"/>
            <a:r>
              <a:rPr lang="en" sz="5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867031"/>
                </a:solidFill>
                <a:effectLst>
                  <a:outerShdw blurRad="12700" dist="38100" dir="2700000" algn="tl" rotWithShape="0">
                    <a:srgbClr val="FFC000"/>
                  </a:outerShdw>
                </a:effectLst>
                <a:latin typeface="Tamil Bible" pitchFamily="2" charset="0"/>
              </a:rPr>
              <a:t>Njrj;jpy; thOjy;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27B5F28-CF79-23B8-421D-5A6EFCA7BD6D}"/>
              </a:ext>
            </a:extLst>
          </p:cNvPr>
          <p:cNvSpPr txBox="1"/>
          <p:nvPr/>
        </p:nvSpPr>
        <p:spPr>
          <a:xfrm>
            <a:off x="9686807" y="6519446"/>
            <a:ext cx="2337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ghlk;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11 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brk;gu;</a:t>
            </a:r>
            <a:r>
              <a:rPr lang="en" sz="16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127000">
                    <a:srgbClr val="886E3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13, 2025</a:t>
            </a:r>
          </a:p>
        </p:txBody>
      </p:sp>
    </p:spTree>
    <p:extLst>
      <p:ext uri="{BB962C8B-B14F-4D97-AF65-F5344CB8AC3E}">
        <p14:creationId xmlns:p14="http://schemas.microsoft.com/office/powerpoint/2010/main" val="118997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E5E57E-5E38-DDE4-C11B-E4A994D55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261224" y="4577975"/>
            <a:ext cx="7539349" cy="189982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7D8D431-93D1-55ED-9D52-62FA60D15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89" b="14689"/>
          <a:stretch/>
        </p:blipFill>
        <p:spPr>
          <a:xfrm>
            <a:off x="317636" y="321734"/>
            <a:ext cx="379757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258F107F-7145-3777-779F-29D3B3343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8" r="6930"/>
          <a:stretch>
            <a:fillRect/>
          </a:stretch>
        </p:blipFill>
        <p:spPr>
          <a:xfrm>
            <a:off x="4202549" y="321732"/>
            <a:ext cx="3793472" cy="411132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8809E40-1410-03B2-93EE-2028D167A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8" b="14708"/>
          <a:stretch/>
        </p:blipFill>
        <p:spPr>
          <a:xfrm>
            <a:off x="8086176" y="321733"/>
            <a:ext cx="3797984" cy="201055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27A5EB9-9E0C-6CF2-53E7-8301B2458F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3" b="21649"/>
          <a:stretch>
            <a:fillRect/>
          </a:stretch>
        </p:blipFill>
        <p:spPr>
          <a:xfrm>
            <a:off x="317634" y="2422097"/>
            <a:ext cx="3794760" cy="201380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276301-6F8D-C5EA-5C70-4D0FE54F6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77" b="14877"/>
          <a:stretch/>
        </p:blipFill>
        <p:spPr>
          <a:xfrm>
            <a:off x="8082952" y="2431705"/>
            <a:ext cx="3797983" cy="2000947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 descr="Diagrama&#10;&#10;El contenido generado por IA puede ser incorrecto.">
            <a:extLst>
              <a:ext uri="{FF2B5EF4-FFF2-40B4-BE49-F238E27FC236}">
                <a16:creationId xmlns:a16="http://schemas.microsoft.com/office/drawing/2014/main" id="{78995D3D-1EA1-6C76-DC98-0F133FCAE82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" t="3270" r="-173" b="26088"/>
          <a:stretch>
            <a:fillRect/>
          </a:stretch>
        </p:blipFill>
        <p:spPr>
          <a:xfrm>
            <a:off x="317634" y="4525716"/>
            <a:ext cx="3794760" cy="20105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EE0C5E3-6180-FF39-0BE1-1AA50FCD60C2}"/>
              </a:ext>
            </a:extLst>
          </p:cNvPr>
          <p:cNvSpPr txBox="1"/>
          <p:nvPr/>
        </p:nvSpPr>
        <p:spPr>
          <a:xfrm>
            <a:off x="4112394" y="4607181"/>
            <a:ext cx="77619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nkJthd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gpujpAj;juk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cf;fpuj;ij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khw;Wk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;@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fLQ;nrhw;fNsh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Nfhgj;ij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vOg;Gk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;.</a:t>
            </a:r>
            <a:r>
              <a:rPr kumimoji="0" lang="es-ES" sz="36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ePjpnkhopfs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2800" b="1" i="0" u="none" strike="noStrike" kern="1200" cap="none" spc="0" normalizeH="0" baseline="0" noProof="0" dirty="0">
                <a:ln w="12700" cmpd="sng">
                  <a:solidFill>
                    <a:srgbClr val="A02B93"/>
                  </a:solidFill>
                  <a:prstDash val="solid"/>
                </a:ln>
                <a:solidFill>
                  <a:srgbClr val="A02B93">
                    <a:lumMod val="20000"/>
                    <a:lumOff val="8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15:1)</a:t>
            </a:r>
          </a:p>
        </p:txBody>
      </p:sp>
    </p:spTree>
    <p:extLst>
      <p:ext uri="{BB962C8B-B14F-4D97-AF65-F5344CB8AC3E}">
        <p14:creationId xmlns:p14="http://schemas.microsoft.com/office/powerpoint/2010/main" val="65528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44EA1179-362A-F3B5-316F-4515CEA75ADB}"/>
              </a:ext>
            </a:extLst>
          </p:cNvPr>
          <p:cNvSpPr txBox="1"/>
          <p:nvPr/>
        </p:nvSpPr>
        <p:spPr>
          <a:xfrm>
            <a:off x="6796086" y="4161354"/>
            <a:ext cx="5395914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9868A2"/>
                </a:solidFill>
                <a:latin typeface="Tamil Bible" pitchFamily="2" charset="0"/>
              </a:rPr>
              <a:t>g</a:t>
            </a:r>
            <a:r>
              <a:rPr lang="en" sz="2000" b="1" dirty="0">
                <a:solidFill>
                  <a:srgbClr val="9868A2"/>
                </a:solidFill>
                <a:latin typeface="Tamil Bible" pitchFamily="2" charset="0"/>
              </a:rPr>
              <a:t>pupahtpil ciu</a:t>
            </a:r>
            <a:r>
              <a:rPr lang="en" sz="2000" b="1" dirty="0">
                <a:solidFill>
                  <a:srgbClr val="9868A2"/>
                </a:solidFill>
              </a:rPr>
              <a:t> (</a:t>
            </a:r>
            <a:r>
              <a:rPr lang="en" sz="2000" b="1" dirty="0">
                <a:solidFill>
                  <a:srgbClr val="9868A2"/>
                </a:solidFill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rgbClr val="9868A2"/>
                </a:solidFill>
              </a:rPr>
              <a:t> 22:1-8)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9B6260"/>
                </a:solidFill>
                <a:latin typeface="Tamil Bible" pitchFamily="2" charset="0"/>
              </a:rPr>
              <a:t>Kuz;ghl;bw;fhd fhuzk;</a:t>
            </a:r>
            <a:r>
              <a:rPr lang="en" sz="2000" b="1" dirty="0">
                <a:solidFill>
                  <a:srgbClr val="9B6260"/>
                </a:solidFill>
              </a:rPr>
              <a:t> (</a:t>
            </a:r>
            <a:r>
              <a:rPr lang="en" sz="2000" b="1" dirty="0">
                <a:solidFill>
                  <a:srgbClr val="9B6260"/>
                </a:solidFill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rgbClr val="9B6260"/>
                </a:solidFill>
              </a:rPr>
              <a:t> 22:10-12)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5F9199"/>
                </a:solidFill>
                <a:latin typeface="Tamil Bible" pitchFamily="2" charset="0"/>
              </a:rPr>
              <a:t>Fw;wr;rhl;Lfs;</a:t>
            </a:r>
            <a:r>
              <a:rPr lang="en" sz="2000" b="1" dirty="0">
                <a:solidFill>
                  <a:srgbClr val="5F9199"/>
                </a:solidFill>
              </a:rPr>
              <a:t> (</a:t>
            </a:r>
            <a:r>
              <a:rPr lang="en" sz="2000" b="1" dirty="0">
                <a:solidFill>
                  <a:srgbClr val="5F9199"/>
                </a:solidFill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rgbClr val="5F9199"/>
                </a:solidFill>
              </a:rPr>
              <a:t> 22:13-20)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729C63"/>
                </a:solidFill>
                <a:latin typeface="Tamil Bible" pitchFamily="2" charset="0"/>
              </a:rPr>
              <a:t>fdpthd gjpy;</a:t>
            </a:r>
            <a:r>
              <a:rPr lang="en" sz="2000" b="1" dirty="0">
                <a:solidFill>
                  <a:srgbClr val="729C63"/>
                </a:solidFill>
              </a:rPr>
              <a:t> (</a:t>
            </a:r>
            <a:r>
              <a:rPr lang="en" sz="2000" b="1" dirty="0">
                <a:solidFill>
                  <a:srgbClr val="729C63"/>
                </a:solidFill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rgbClr val="729C63"/>
                </a:solidFill>
              </a:rPr>
              <a:t> 22:21-29)</a:t>
            </a:r>
          </a:p>
          <a:p>
            <a:pPr>
              <a:spcBef>
                <a:spcPts val="1800"/>
              </a:spcBef>
            </a:pPr>
            <a:r>
              <a:rPr lang="en-US" sz="2000" b="1" dirty="0">
                <a:solidFill>
                  <a:srgbClr val="9B8F61"/>
                </a:solidFill>
                <a:latin typeface="Tamil Bible" pitchFamily="2" charset="0"/>
              </a:rPr>
              <a:t>X</a:t>
            </a:r>
            <a:r>
              <a:rPr lang="en" sz="2000" b="1" dirty="0">
                <a:solidFill>
                  <a:srgbClr val="9B8F61"/>
                </a:solidFill>
                <a:latin typeface="Tamil Bible" pitchFamily="2" charset="0"/>
              </a:rPr>
              <a:t>g;GuthFjy;</a:t>
            </a:r>
            <a:r>
              <a:rPr lang="en" sz="2000" b="1" dirty="0">
                <a:solidFill>
                  <a:srgbClr val="9B8F61"/>
                </a:solidFill>
              </a:rPr>
              <a:t> (</a:t>
            </a:r>
            <a:r>
              <a:rPr lang="en" sz="2000" b="1" dirty="0">
                <a:solidFill>
                  <a:srgbClr val="9B8F61"/>
                </a:solidFill>
                <a:latin typeface="Tamil Bible" pitchFamily="2" charset="0"/>
              </a:rPr>
              <a:t>NahRth</a:t>
            </a:r>
            <a:r>
              <a:rPr lang="en" sz="2000" b="1" dirty="0">
                <a:solidFill>
                  <a:srgbClr val="9B8F61"/>
                </a:solidFill>
              </a:rPr>
              <a:t> 22:30-34)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13E13-0AA3-38EB-5F35-90A820A4A94B}"/>
              </a:ext>
            </a:extLst>
          </p:cNvPr>
          <p:cNvSpPr txBox="1"/>
          <p:nvPr/>
        </p:nvSpPr>
        <p:spPr>
          <a:xfrm>
            <a:off x="0" y="94476"/>
            <a:ext cx="8324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gy tUl NghUf;F gpwF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,];uNty; fhdhid ifg;gw;wpaJ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,Ug;gpDk; mjd; midj;J kf;fSk; ,d;Dk; ntspNaw;wg;gltpy;iy</a:t>
            </a:r>
            <a:r>
              <a:rPr lang="en" sz="2000" b="1" dirty="0"/>
              <a:t>.</a:t>
            </a:r>
          </a:p>
        </p:txBody>
      </p:sp>
      <p:pic>
        <p:nvPicPr>
          <p:cNvPr id="5" name="Imagen 4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4F478674-838A-706F-7AE7-0066959B87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9"/>
          <a:stretch>
            <a:fillRect/>
          </a:stretch>
        </p:blipFill>
        <p:spPr>
          <a:xfrm>
            <a:off x="8324850" y="152400"/>
            <a:ext cx="3714750" cy="3733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CDD103-0662-4DD1-1F25-A97342765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153" y="3525971"/>
            <a:ext cx="5448572" cy="3111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775C3C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1624605-68D1-F0BD-97A4-E42778EF85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200526"/>
            <a:ext cx="526842" cy="306120"/>
          </a:xfrm>
          <a:prstGeom prst="rect">
            <a:avLst/>
          </a:prstGeom>
        </p:spPr>
      </p:pic>
      <p:pic>
        <p:nvPicPr>
          <p:cNvPr id="12" name="Imagen 1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256CEBD-F11F-F2A6-661C-4BB7D8078F9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4735325"/>
            <a:ext cx="526842" cy="306120"/>
          </a:xfrm>
          <a:prstGeom prst="rect">
            <a:avLst/>
          </a:prstGeom>
        </p:spPr>
      </p:pic>
      <p:pic>
        <p:nvPicPr>
          <p:cNvPr id="13" name="Imagen 12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000F1677-4935-444A-A251-4CF292E548E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6339724"/>
            <a:ext cx="526842" cy="306120"/>
          </a:xfrm>
          <a:prstGeom prst="rect">
            <a:avLst/>
          </a:prstGeom>
        </p:spPr>
      </p:pic>
      <p:pic>
        <p:nvPicPr>
          <p:cNvPr id="14" name="Imagen 13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55D171B-5D8D-CD99-1917-16F4701D49A6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804925"/>
            <a:ext cx="526842" cy="306120"/>
          </a:xfrm>
          <a:prstGeom prst="rect">
            <a:avLst/>
          </a:prstGeom>
        </p:spPr>
      </p:pic>
      <p:pic>
        <p:nvPicPr>
          <p:cNvPr id="15" name="Imagen 14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D98BCF62-95B8-CA93-C541-CDDEB152255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11" y="5270125"/>
            <a:ext cx="526842" cy="30612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9560939-DF22-4588-9CB6-7A687FCD532D}"/>
              </a:ext>
            </a:extLst>
          </p:cNvPr>
          <p:cNvSpPr txBox="1"/>
          <p:nvPr/>
        </p:nvSpPr>
        <p:spPr>
          <a:xfrm>
            <a:off x="0" y="1827383"/>
            <a:ext cx="832484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,Wjpahf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gpuptjw;fhd Neuk; te;Jtpl;lJ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mtu;fis MrPu;tjpj;J&gt; fu;j;jUila ghijapy; njhlu mwpTWj;jpa gpwF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NahRth mtu;fis mDg;gptpl;lhu;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Mdhy;&gt; ,];uNty; kf;fspd; xw;Wikia vspjpy; mopf;ff;$ba xU fLikahd jtwhd Gupjyhy; ,e;j tpilngWjy; kiwf;fg;gl;lJ</a:t>
            </a:r>
            <a:r>
              <a:rPr lang="en" sz="2000" b="1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AE5D02C-A12B-1471-2F6E-C0AC5AB552D2}"/>
              </a:ext>
            </a:extLst>
          </p:cNvPr>
          <p:cNvSpPr txBox="1"/>
          <p:nvPr/>
        </p:nvSpPr>
        <p:spPr>
          <a:xfrm>
            <a:off x="0" y="802362"/>
            <a:ext cx="83248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fpof;F gFjpia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&amp;gd;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fhj;&gt;</a:t>
            </a:r>
            <a:r>
              <a:rPr lang="en" sz="2000" b="1" dirty="0"/>
              <a:t> </a:t>
            </a:r>
            <a:r>
              <a:rPr lang="en" sz="2000" b="1" dirty="0">
                <a:latin typeface="Tamil Bible" pitchFamily="2" charset="0"/>
              </a:rPr>
              <a:t>kdhNrapd; ghjp Nfhj;jpuk;</a:t>
            </a:r>
            <a:r>
              <a:rPr lang="en" sz="2000" b="1" dirty="0"/>
              <a:t>), </a:t>
            </a:r>
            <a:r>
              <a:rPr lang="en" sz="2000" b="1" dirty="0">
                <a:latin typeface="Tamil Bible" pitchFamily="2" charset="0"/>
              </a:rPr>
              <a:t>ntw;wpf;F cjt Nahu;jhidf; fle;J nrd;w ,uz;liu Nfhj;jpuj;jpdu; jq;fs; thf;FWjpia cz;ikahf epiwNtw;wpdu;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523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68885A54-934A-A68D-FACC-D36230792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36828"/>
          </a:xfrm>
          <a:prstGeom prst="rect">
            <a:avLst/>
          </a:prstGeom>
          <a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AF2A9F0-2810-578F-5981-611A96058FF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g</a:t>
            </a:r>
            <a:r>
              <a:rPr lang="en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amil Bible" pitchFamily="2" charset="0"/>
              </a:rPr>
              <a:t>pupahtpil ciu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5683092-F943-44A0-3E08-5614BB69938B}"/>
              </a:ext>
            </a:extLst>
          </p:cNvPr>
          <p:cNvSpPr txBox="1"/>
          <p:nvPr/>
        </p:nvSpPr>
        <p:spPr>
          <a:xfrm>
            <a:off x="-152405" y="613499"/>
            <a:ext cx="12529457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MdhYk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Njtdhfpa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fh;j;jhpy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md;G$h;e;J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mtUila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topfnsy;yhk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ele;J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mth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fw;gidfisf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iff;nfhz;L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mtiug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gw;wpf;nfhz;bUe;J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mtiu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KO,Ujaj;NjhLk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KO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Mj;JkhNthL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Nrtpf;fpwjw;fhf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fh;j;jhpd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jhrdhfpa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NkhNr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cq;fSf;Ff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fw;gpj;j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fw;gidapd;gbNaAk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epahag;gpukhzj;jpd;gbNaAk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nra;Ak;gbkhj;jpuk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ntF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rhtjhdkhapUq;fs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vd;whh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;.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22:5)</a:t>
            </a:r>
            <a:endParaRPr lang="es-ES" b="1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83994D-FC95-2E69-5EAE-30740BBEA664}"/>
              </a:ext>
            </a:extLst>
          </p:cNvPr>
          <p:cNvSpPr txBox="1"/>
          <p:nvPr/>
        </p:nvSpPr>
        <p:spPr>
          <a:xfrm>
            <a:off x="-19050" y="1634798"/>
            <a:ext cx="8596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Nahu;jhd; ejp Nfhj;jpuq;fSf;fpilapy; gpuptpidia Vw;g;gLj;jg; Nghtjhy;&gt; ,uz;liu Nfhj;jpuq;fs; cz;ikahf ,Uf;Fk;gb NahRth Qhdkhd M</a:t>
            </a:r>
            <a:r>
              <a:rPr lang="en-US" sz="2000" b="1" u="sng" dirty="0">
                <a:latin typeface="Tamil Bible" pitchFamily="2" charset="0"/>
              </a:rPr>
              <a:t>N</a:t>
            </a:r>
            <a:r>
              <a:rPr lang="en" sz="2000" b="1" dirty="0">
                <a:latin typeface="Tamil Bible" pitchFamily="2" charset="0"/>
              </a:rPr>
              <a:t>yhridia toq;fpdhu;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NahRth</a:t>
            </a:r>
            <a:r>
              <a:rPr lang="en" sz="2000" b="1" dirty="0"/>
              <a:t> 22:5):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C47BE6-E384-6CFD-4326-41F6D22967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358652"/>
              </p:ext>
            </p:extLst>
          </p:nvPr>
        </p:nvGraphicFramePr>
        <p:xfrm>
          <a:off x="238124" y="2552491"/>
          <a:ext cx="7648575" cy="4219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grupo de personas en un barco en el mar&#10;&#10;El contenido generado por IA puede ser incorrecto.">
            <a:extLst>
              <a:ext uri="{FF2B5EF4-FFF2-40B4-BE49-F238E27FC236}">
                <a16:creationId xmlns:a16="http://schemas.microsoft.com/office/drawing/2014/main" id="{C951EDF3-00F4-7772-587B-EBFF5E13CF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43873" y="1813828"/>
            <a:ext cx="3924302" cy="4958446"/>
          </a:xfrm>
          <a:prstGeom prst="rect">
            <a:avLst/>
          </a:prstGeom>
          <a:ln w="38100" cap="sq">
            <a:solidFill>
              <a:srgbClr val="DE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D710764A-E94F-45DB-947C-3933CB721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>
                                            <p:graphicEl>
                                              <a:dgm id="{47ACC016-6D31-46AD-83F9-EED210010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403B2A72-F697-4AD8-B0DC-C8437B67AE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">
                                            <p:graphicEl>
                                              <a:dgm id="{EC4D15AB-9CE5-44D4-B73B-5C3D16681C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graphicEl>
                                              <a:dgm id="{062F4172-6D31-4836-9276-24CBF670E3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>
                                            <p:graphicEl>
                                              <a:dgm id="{A0A5D1E9-3E5B-40E1-8E83-7EFB7CCFAB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4559FD80-2071-4040-87FD-0514AF53C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">
                                            <p:graphicEl>
                                              <a:dgm id="{EA7A024C-B283-41A0-9C29-21BA16A3C6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">
                                            <p:graphicEl>
                                              <a:dgm id="{ECB1259D-FEC0-4C56-83DC-352068D0B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>
                                            <p:graphicEl>
                                              <a:dgm id="{C7BB875E-DA0E-4867-A22D-2276AD93AA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720A9D69-7318-9BF3-553F-685FCBB158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1585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E611EBE-34CA-61FE-223F-DEB74C9E7CA6}"/>
              </a:ext>
            </a:extLst>
          </p:cNvPr>
          <p:cNvSpPr txBox="1"/>
          <p:nvPr/>
        </p:nvSpPr>
        <p:spPr>
          <a:xfrm>
            <a:off x="0" y="-5899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bl" rotWithShape="0">
                    <a:schemeClr val="tx1"/>
                  </a:outerShdw>
                </a:effectLst>
                <a:latin typeface="Tamil Bible" pitchFamily="2" charset="0"/>
              </a:rPr>
              <a:t>Kuz;ghl;bw;fhd fhuzk;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2DD5B5-C6F3-E9A6-0A3E-8A5C787A5455}"/>
              </a:ext>
            </a:extLst>
          </p:cNvPr>
          <p:cNvSpPr txBox="1"/>
          <p:nvPr/>
        </p:nvSpPr>
        <p:spPr>
          <a:xfrm>
            <a:off x="521109" y="554424"/>
            <a:ext cx="111497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fhdhd;Njrj;jpy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Uf;fpw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Nahh;jhdpd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vy;iyfSf;F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te;jNghJ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&amp;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Gj;jpuUk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fhj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Gj;jpuUk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kdhNrapd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ghjpf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Nfhj;jpuj;jhUk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mq;Nf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Nahh;jhdpd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Xuj;jpNy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ghh;itf;Fg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nghpjhd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gPlj;ijf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fl;bdhh;fs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22:10)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4AF30A5-8A0D-A825-D4F9-856E518C4A97}"/>
              </a:ext>
            </a:extLst>
          </p:cNvPr>
          <p:cNvSpPr txBox="1"/>
          <p:nvPr/>
        </p:nvSpPr>
        <p:spPr>
          <a:xfrm>
            <a:off x="3344809" y="1523322"/>
            <a:ext cx="5447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Nahu;jhd; ejpia mw;Gjkhf fle;jjw;fhd epidTrpd;dj;ij NahRth mikj;j ,lj;jpw;F mUfpy;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,uz;liu Nfhj;jpuj;jpw;F gupRj;j ];jyj;jpd; gypgPlj;ij Nghd;w xU gypgPlj;ij fl;bdhu;fs;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22:10, 28).</a:t>
            </a:r>
          </a:p>
        </p:txBody>
      </p:sp>
      <p:pic>
        <p:nvPicPr>
          <p:cNvPr id="4" name="Imagen 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D93E5EE8-FF58-C754-135B-FC8C9C1638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4237" y="1603031"/>
            <a:ext cx="3051810" cy="27846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Humo saliendo de la tierra&#10;&#10;El contenido generado por IA puede ser incorrecto.">
            <a:extLst>
              <a:ext uri="{FF2B5EF4-FFF2-40B4-BE49-F238E27FC236}">
                <a16:creationId xmlns:a16="http://schemas.microsoft.com/office/drawing/2014/main" id="{01D277EF-BCB1-7A35-2E01-36E8ECF0B5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15953" y="1708733"/>
            <a:ext cx="3051810" cy="2324100"/>
          </a:xfrm>
          <a:prstGeom prst="snip2DiagRect">
            <a:avLst>
              <a:gd name="adj1" fmla="val 16922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612A4010-00EC-19DA-8A47-C1FD07C9C4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8963" y="4242795"/>
            <a:ext cx="3098800" cy="23241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accent2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4E9CD7-BD02-A8D1-969E-2F7B8CD5A43D}"/>
              </a:ext>
            </a:extLst>
          </p:cNvPr>
          <p:cNvSpPr txBox="1"/>
          <p:nvPr/>
        </p:nvSpPr>
        <p:spPr>
          <a:xfrm>
            <a:off x="3323038" y="3084981"/>
            <a:ext cx="544733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,e;j nray;&gt; Mrupg;Gf;$lhuj;jpy; cs;s jfd gypgPlj;ij jtpu NtW ,lj;jpy; gypfis nrYj;Jtij jilnra;Ak; rl;lj;jpd; kPwyhf tpsf;fg;gl;lJ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Nytp</a:t>
            </a:r>
            <a:r>
              <a:rPr lang="en" sz="2000" b="1" dirty="0"/>
              <a:t>. 17:8-9).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BC699B-C613-2779-279D-FBC391DD335C}"/>
              </a:ext>
            </a:extLst>
          </p:cNvPr>
          <p:cNvSpPr txBox="1"/>
          <p:nvPr/>
        </p:nvSpPr>
        <p:spPr>
          <a:xfrm>
            <a:off x="0" y="6172671"/>
            <a:ext cx="904602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mjd; tpisthf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mtu;fs; nra;j xNu jtW jdJ rNfhjuu;fSf;F jdJ Nehf;fq;fis njuptpf;fhky; NghdJ jhd;</a:t>
            </a:r>
            <a:r>
              <a:rPr lang="en" sz="2000" b="1" dirty="0"/>
              <a:t>… </a:t>
            </a:r>
            <a:r>
              <a:rPr lang="en" sz="2000" b="1" dirty="0">
                <a:latin typeface="Tamil Bible" pitchFamily="2" charset="0"/>
              </a:rPr>
              <a:t>Mdhy; mJ ghtky;y</a:t>
            </a:r>
            <a:r>
              <a:rPr lang="en" sz="2000" b="1" dirty="0"/>
              <a:t>.</a:t>
            </a:r>
            <a:endParaRPr lang="es-ES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7FB5EE6-EF3D-BB9A-BDF7-0817EC656B59}"/>
              </a:ext>
            </a:extLst>
          </p:cNvPr>
          <p:cNvSpPr txBox="1"/>
          <p:nvPr/>
        </p:nvSpPr>
        <p:spPr>
          <a:xfrm>
            <a:off x="-10886" y="4327981"/>
            <a:ext cx="90460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kPjKs;s ,];uNtyu;fs; jq;fs; rNfhjuu;fis jhf;Ftjd; %yk; ,e;j ghtj;ij xopf;f KbT nra;jdu;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22:12). </a:t>
            </a:r>
            <a:r>
              <a:rPr lang="en" sz="2000" b="1" dirty="0">
                <a:latin typeface="Tamil Bible" pitchFamily="2" charset="0"/>
              </a:rPr>
              <a:t>Mdhy; Njtd; jiyapl;L xU ,uj;jk; rpe;jf;$ba cs;ehl;L Nghiu jLj;jhu;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vy;yh Mjhuq;fSk; ,y;yhky; jPu;g;gspf;f tpUk;ghj kf;fis mtu; vOg;gpdhu;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mtu;fs; re;Njfj;jpd; gyid mspj;jdu;</a:t>
            </a:r>
            <a:r>
              <a:rPr lang="en" sz="2000" b="1" dirty="0"/>
              <a:t>; </a:t>
            </a:r>
            <a:r>
              <a:rPr lang="en" sz="2000" b="1" dirty="0">
                <a:latin typeface="Tamil Bible" pitchFamily="2" charset="0"/>
              </a:rPr>
              <a:t>NkYk; jq;fs; rNfhjuu;fs; jq;fis tpsf;fpf; nfhs;s xU tha;g;gspf;f KbT nra;jdu;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22:13-14).</a:t>
            </a:r>
          </a:p>
        </p:txBody>
      </p:sp>
    </p:spTree>
    <p:extLst>
      <p:ext uri="{BB962C8B-B14F-4D97-AF65-F5344CB8AC3E}">
        <p14:creationId xmlns:p14="http://schemas.microsoft.com/office/powerpoint/2010/main" val="63771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1E74CC5-8623-8123-E1F5-12AD9AC3BF6A}"/>
              </a:ext>
            </a:extLst>
          </p:cNvPr>
          <p:cNvSpPr txBox="1"/>
          <p:nvPr/>
        </p:nvSpPr>
        <p:spPr>
          <a:xfrm>
            <a:off x="0" y="-5775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54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Fw;wr;rhl;Lfs;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D30BFAC-B464-7A6C-2E7A-BBAAEC74664E}"/>
              </a:ext>
            </a:extLst>
          </p:cNvPr>
          <p:cNvSpPr txBox="1"/>
          <p:nvPr/>
        </p:nvSpPr>
        <p:spPr>
          <a:xfrm>
            <a:off x="1" y="765453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ePq;fs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e;ehspNy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fh;j;jiug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gpd;gw;whjgbf;Fg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Guz;L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&gt; 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e;ehspNy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fh;j;jUf;F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tpNuhjkha;f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fyfk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gz;Zk;gbahf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cq;fSf;F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xU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gPlj;ijf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fl;b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&gt; ,];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uNtypd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NjtDf;F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tpNuhjkhfg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gz;zpd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 ,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e;jj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JNuhfk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vd;d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?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br>
              <a:rPr lang="es-ES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latin typeface="Comic Sans MS" panose="030F0702030302020204" pitchFamily="66" charset="0"/>
              </a:rPr>
              <a:t> 22:16)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D76DDCE-1184-B8E0-6EF4-3F8ADEC5F298}"/>
              </a:ext>
            </a:extLst>
          </p:cNvPr>
          <p:cNvSpPr txBox="1"/>
          <p:nvPr/>
        </p:nvSpPr>
        <p:spPr>
          <a:xfrm>
            <a:off x="3873910" y="1527762"/>
            <a:ext cx="8318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t</a:t>
            </a:r>
            <a:r>
              <a:rPr lang="en" sz="2000" b="1" dirty="0">
                <a:latin typeface="Tamil Bible" pitchFamily="2" charset="0"/>
              </a:rPr>
              <a:t>prhuizf;F</a:t>
            </a:r>
            <a:r>
              <a:rPr lang="en-US" sz="2000" b="1" dirty="0">
                <a:latin typeface="Tamil Bible" pitchFamily="2" charset="0"/>
              </a:rPr>
              <a:t>O</a:t>
            </a:r>
            <a:r>
              <a:rPr lang="en" sz="2000" b="1" dirty="0">
                <a:latin typeface="Tamil Bible" pitchFamily="2" charset="0"/>
              </a:rPr>
              <a:t>tpd; jiytuhf gpndfh]; Vd; Nju;e;njLf;fg;gl;lhu;</a:t>
            </a:r>
            <a:br>
              <a:rPr lang="en" sz="2000" b="1" dirty="0"/>
            </a:b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22:13-14)?</a:t>
            </a:r>
          </a:p>
        </p:txBody>
      </p:sp>
      <p:pic>
        <p:nvPicPr>
          <p:cNvPr id="8" name="Imagen 7" descr="Un grupo de personas en un parque&#10;&#10;El contenido generado por IA puede ser incorrecto.">
            <a:extLst>
              <a:ext uri="{FF2B5EF4-FFF2-40B4-BE49-F238E27FC236}">
                <a16:creationId xmlns:a16="http://schemas.microsoft.com/office/drawing/2014/main" id="{D12CDDDE-5B42-B75A-D13E-1475828D5BD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98657" y="3768736"/>
            <a:ext cx="4347701" cy="2924726"/>
          </a:xfrm>
          <a:prstGeom prst="roundRect">
            <a:avLst>
              <a:gd name="adj" fmla="val 1008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 descr="Imagen que contiene persona, tabla, pasto, mujer&#10;&#10;El contenido generado por IA puede ser incorrecto.">
            <a:extLst>
              <a:ext uri="{FF2B5EF4-FFF2-40B4-BE49-F238E27FC236}">
                <a16:creationId xmlns:a16="http://schemas.microsoft.com/office/drawing/2014/main" id="{4A50B997-40BF-E4A0-A519-0ACFCAA50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3903833"/>
            <a:ext cx="2165745" cy="2696132"/>
          </a:xfrm>
          <a:prstGeom prst="round2DiagRect">
            <a:avLst>
              <a:gd name="adj1" fmla="val 0"/>
              <a:gd name="adj2" fmla="val 19111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tela, vestido&#10;&#10;El contenido generado por IA puede ser incorrecto.">
            <a:extLst>
              <a:ext uri="{FF2B5EF4-FFF2-40B4-BE49-F238E27FC236}">
                <a16:creationId xmlns:a16="http://schemas.microsoft.com/office/drawing/2014/main" id="{B4F14443-4643-4AC3-F467-3FD4A5BB7AF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641" y="1704483"/>
            <a:ext cx="3517900" cy="197881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2AA6CD-4547-728C-A3AC-D3B438403799}"/>
              </a:ext>
            </a:extLst>
          </p:cNvPr>
          <p:cNvSpPr txBox="1"/>
          <p:nvPr/>
        </p:nvSpPr>
        <p:spPr>
          <a:xfrm>
            <a:off x="3873910" y="2110782"/>
            <a:ext cx="831809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pujhd Mrhupaupd; kfdhd gpndfh];&gt; ghfhy; NgNahupy; ele;j ghtj;ijj; jLg;gjpy; tplhKaw;rpAld; ,Ue;jhu;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vz;</a:t>
            </a:r>
            <a:r>
              <a:rPr lang="en" sz="2000" b="1" dirty="0"/>
              <a:t>. 25:7-8). </a:t>
            </a:r>
            <a:r>
              <a:rPr lang="en" sz="2000" b="1" dirty="0">
                <a:latin typeface="Tamil Bible" pitchFamily="2" charset="0"/>
              </a:rPr>
              <a:t>mtu; jdJ ciuapy;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ghtj;ij Mfhdpd; ghtj;Jld; ,izj;J&gt; ,uz;liu Nfhj;jpuj;jpdu; nra;jjhf $wg;gLk; ghtj;Jld; mij rkd; nra;jhu;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22:16-20).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625BED4-8519-C246-F807-06012776568A}"/>
              </a:ext>
            </a:extLst>
          </p:cNvPr>
          <p:cNvSpPr txBox="1"/>
          <p:nvPr/>
        </p:nvSpPr>
        <p:spPr>
          <a:xfrm>
            <a:off x="2311386" y="5152786"/>
            <a:ext cx="530226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,Ug;gpDk;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mtu;fs; ghtk; nra;tjw;F Kd;G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,e;j jtiw rupnra;a mtu; mtu;fSf;F tha;g;gspj;jhu;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gupRj;j ];jyk; ,Ue;j Nahu;jhd; gf;fk; jpUk;Gtjw;fhd tha;g;ig mtu; mtu;fSf;F toq;fpdhu;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22:19).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D4FF03A-B86D-6034-9DD6-EAB754ED6A98}"/>
              </a:ext>
            </a:extLst>
          </p:cNvPr>
          <p:cNvSpPr txBox="1"/>
          <p:nvPr/>
        </p:nvSpPr>
        <p:spPr>
          <a:xfrm>
            <a:off x="2333158" y="3644290"/>
            <a:ext cx="55589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latin typeface="Tamil Bible" pitchFamily="2" charset="0"/>
              </a:rPr>
              <a:t>g</a:t>
            </a:r>
            <a:r>
              <a:rPr lang="en" sz="2000" b="1" dirty="0">
                <a:latin typeface="Tamil Bible" pitchFamily="2" charset="0"/>
              </a:rPr>
              <a:t>pndfh]; Ngr;R rupahd mu;j;jKs;sjhf ,Ue;jJ</a:t>
            </a:r>
            <a:r>
              <a:rPr lang="en" sz="2000" b="1" dirty="0"/>
              <a:t>. </a:t>
            </a:r>
            <a:r>
              <a:rPr lang="en" sz="2000" b="1" dirty="0">
                <a:latin typeface="Tamil Bible" pitchFamily="2" charset="0"/>
              </a:rPr>
              <a:t>Gjpjhf vOg;gg;gl;l gypgPlj;jpd; gypfs; nrYj;jg;gl;lhy;&gt; mjw;fhf Njtd; ,];uNty; KOtijAk; jz;bg;ghu;</a:t>
            </a:r>
            <a:r>
              <a:rPr lang="en" sz="2000" b="1" dirty="0"/>
              <a:t> 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22:18</a:t>
            </a:r>
            <a:r>
              <a:rPr lang="en" sz="2000" b="1" dirty="0">
                <a:latin typeface="Tamil Bible" pitchFamily="2" charset="0"/>
              </a:rPr>
              <a:t>gp</a:t>
            </a:r>
            <a:r>
              <a:rPr lang="en" sz="20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9080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/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EB3902-541E-7994-110D-1D483A088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AEEA01A-B235-363A-55A8-7C0CF158D0D0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</a:t>
            </a:r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dpthd gjpy;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DA77CA-6391-18A2-9D75-5AC5780894AD}"/>
              </a:ext>
            </a:extLst>
          </p:cNvPr>
          <p:cNvSpPr txBox="1"/>
          <p:nvPr/>
        </p:nvSpPr>
        <p:spPr>
          <a:xfrm>
            <a:off x="0" y="642848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xU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fhhpaj;ijf;Fwpj;J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ehq;fs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vq;fSf;F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me;jg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gPlj;ijf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fl;bdNj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my;yhky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fh;j;jiug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gpd;gw;whjgbf;F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tpyFtjw;fhtJ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mjpd;Nky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rh;thq;f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jfdgypiaahfpYk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Ngh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[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dgypiaahfpYk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rkhjhdgypfisahfpYk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nrYj;Jfpwjw;fhtJ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mijr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nra;jJz;lhdhy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fh;j;jh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mij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tprhhpg;ghuhf</a:t>
            </a:r>
            <a:r>
              <a:rPr lang="en-US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.</a:t>
            </a:r>
            <a:r>
              <a:rPr lang="en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NahRth</a:t>
            </a:r>
            <a:r>
              <a:rPr lang="en" sz="1400" b="1" dirty="0">
                <a:solidFill>
                  <a:srgbClr val="F3CADD"/>
                </a:solidFill>
                <a:effectLst>
                  <a:glow rad="76200">
                    <a:srgbClr val="18637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22:23)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BE7E8F-56EC-74C6-B8A5-AFBD4408AE17}"/>
              </a:ext>
            </a:extLst>
          </p:cNvPr>
          <p:cNvSpPr txBox="1"/>
          <p:nvPr/>
        </p:nvSpPr>
        <p:spPr>
          <a:xfrm>
            <a:off x="252061" y="1295952"/>
            <a:ext cx="24294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Fw;wk; rhl;lg;gl;lNghJ&gt; &amp;gd; kw;Wk; fhj; Nfhj;jpuj;jhUk;&gt; kdhNrapd; ghjp Nfhj;jpuj;jhUk; Kd;khjpupahf ele;Jnfhz;ldu;</a:t>
            </a:r>
            <a:r>
              <a:rPr lang="en" sz="2000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D5ACBB2C-7C4A-4487-7574-591487462A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3521186"/>
              </p:ext>
            </p:extLst>
          </p:nvPr>
        </p:nvGraphicFramePr>
        <p:xfrm>
          <a:off x="2681538" y="1521146"/>
          <a:ext cx="9321165" cy="238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9EA3EC56-230F-048E-FBAE-534B9D95B678}"/>
              </a:ext>
            </a:extLst>
          </p:cNvPr>
          <p:cNvSpPr txBox="1"/>
          <p:nvPr/>
        </p:nvSpPr>
        <p:spPr>
          <a:xfrm>
            <a:off x="1" y="3796504"/>
            <a:ext cx="80517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gypgPlj;ij fl;Ltjw;F jq;fs; rNfhjuu;fspd; Nehf;fq;fis ,];uNtyu; mwpahjNghJ&gt; mtu;fs; fUjpaJ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fyfk;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gpuptpidf;fhd Mir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nja;tPf jz;lid</a:t>
            </a:r>
            <a:r>
              <a:rPr lang="en" sz="2000" b="1" dirty="0"/>
              <a:t>.</a:t>
            </a:r>
          </a:p>
        </p:txBody>
      </p:sp>
      <p:pic>
        <p:nvPicPr>
          <p:cNvPr id="10" name="Imagen 9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D6A11AD3-9C4C-AA52-72AB-A54CBDB40D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1732" y="3654788"/>
            <a:ext cx="3950971" cy="2963229"/>
          </a:xfrm>
          <a:prstGeom prst="rect">
            <a:avLst/>
          </a:prstGeom>
          <a:ln w="88900" cap="sq" cmpd="thickThin">
            <a:solidFill>
              <a:schemeClr val="accent4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6D9515-7892-52AB-C383-E66064714D3E}"/>
              </a:ext>
            </a:extLst>
          </p:cNvPr>
          <p:cNvSpPr txBox="1"/>
          <p:nvPr/>
        </p:nvSpPr>
        <p:spPr>
          <a:xfrm>
            <a:off x="0" y="5812440"/>
            <a:ext cx="8469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Fw;wk;rhl;lg;gl;l Nfhj;jpuj;jhu; Fw;wr;rhl;Lfshy; Gz;gLj;jg;gl;L&gt; jq;fis ghJfhj;Jf;nfhs;s td;Kiwapy; &lt;Lg;gl;bUf;fyhk; vd;whYk;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mtu;fspd; el;G uPjpahd gjpYf;F ed;wp</a:t>
            </a:r>
            <a:r>
              <a:rPr lang="en" sz="2000" b="1" dirty="0"/>
              <a:t>, </a:t>
            </a:r>
            <a:r>
              <a:rPr lang="en" sz="2000" b="1" dirty="0">
                <a:latin typeface="Tamil Bible" pitchFamily="2" charset="0"/>
              </a:rPr>
              <a:t>Nghu; jtpu;f;fg;gl;lJ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B058510-1EA3-7810-4121-915733130417}"/>
              </a:ext>
            </a:extLst>
          </p:cNvPr>
          <p:cNvSpPr txBox="1"/>
          <p:nvPr/>
        </p:nvSpPr>
        <p:spPr>
          <a:xfrm>
            <a:off x="0" y="4801281"/>
            <a:ext cx="7981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Tamil Bible" pitchFamily="2" charset="0"/>
              </a:rPr>
              <a:t>ajhu;j;jk; vd;dntd;why;</a:t>
            </a:r>
            <a:r>
              <a:rPr lang="en" sz="2000" b="1" dirty="0"/>
              <a:t>: </a:t>
            </a:r>
            <a:r>
              <a:rPr lang="en" sz="2000" b="1" dirty="0">
                <a:latin typeface="Tamil Bible" pitchFamily="2" charset="0"/>
              </a:rPr>
              <a:t>jq;fs; rNfhjuu;fSld; xw;Wikahf ,Uf;fTk; ,];uNtyu;fspd; jug;gpy; vjpu;fhyj;jpy; gpuptpid Vw;gLtij jtpu;f;fTk; xU Mir</a:t>
            </a:r>
            <a:r>
              <a:rPr lang="en" sz="2000" b="1" dirty="0"/>
              <a:t>(</a:t>
            </a:r>
            <a:r>
              <a:rPr lang="en" sz="2000" b="1" dirty="0">
                <a:latin typeface="Tamil Bible" pitchFamily="2" charset="0"/>
              </a:rPr>
              <a:t>NahR</a:t>
            </a:r>
            <a:r>
              <a:rPr lang="en" sz="2000" b="1" dirty="0"/>
              <a:t>. 22:24-26).</a:t>
            </a:r>
          </a:p>
        </p:txBody>
      </p:sp>
    </p:spTree>
    <p:extLst>
      <p:ext uri="{BB962C8B-B14F-4D97-AF65-F5344CB8AC3E}">
        <p14:creationId xmlns:p14="http://schemas.microsoft.com/office/powerpoint/2010/main" val="204638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E1771A9-7127-4ED8-807D-F029D3D5E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8EF0B609-78E4-4A21-B823-80F55332F7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6188357F-B3AE-45B7-9A4B-33CFF5414B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0444BAC0-069B-4C38-83A9-C22C283131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2E7D29A4-BEAD-40F9-AEF3-02F602B9DF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1B469-585C-BCE8-C1B7-01EE49950C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5B54125-331B-FD01-641B-307712B5171D}"/>
              </a:ext>
            </a:extLst>
          </p:cNvPr>
          <p:cNvSpPr txBox="1"/>
          <p:nvPr/>
        </p:nvSpPr>
        <p:spPr>
          <a:xfrm>
            <a:off x="0" y="0"/>
            <a:ext cx="9029699" cy="769441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X</a:t>
            </a:r>
            <a:r>
              <a:rPr lang="en" sz="4400" b="1" spc="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508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mil Bible" pitchFamily="2" charset="0"/>
              </a:rPr>
              <a:t>g;GuthFjy;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EB67F3B-2882-9678-82F4-4EC22E160585}"/>
              </a:ext>
            </a:extLst>
          </p:cNvPr>
          <p:cNvSpPr txBox="1"/>
          <p:nvPr/>
        </p:nvSpPr>
        <p:spPr>
          <a:xfrm>
            <a:off x="0" y="571797"/>
            <a:ext cx="90296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latin typeface="Tamil Bible" pitchFamily="2" charset="0"/>
              </a:rPr>
              <a:t>me;jr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nra;jp</a:t>
            </a:r>
            <a:r>
              <a:rPr lang="en-US" b="1" dirty="0">
                <a:latin typeface="Tamil Bible" pitchFamily="2" charset="0"/>
              </a:rPr>
              <a:t> ,];</a:t>
            </a:r>
            <a:r>
              <a:rPr lang="en-US" b="1" dirty="0" err="1">
                <a:latin typeface="Tamil Bible" pitchFamily="2" charset="0"/>
              </a:rPr>
              <a:t>uNty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Gj;jpuhpd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ghh;itf;F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ed;whapUe;jJ</a:t>
            </a:r>
            <a:r>
              <a:rPr lang="en-US" b="1" dirty="0">
                <a:latin typeface="Tamil Bible" pitchFamily="2" charset="0"/>
              </a:rPr>
              <a:t>@ </a:t>
            </a:r>
            <a:r>
              <a:rPr lang="en-US" b="1" dirty="0" err="1">
                <a:latin typeface="Tamil Bible" pitchFamily="2" charset="0"/>
              </a:rPr>
              <a:t>Mifahy</a:t>
            </a:r>
            <a:r>
              <a:rPr lang="en-US" b="1" dirty="0">
                <a:latin typeface="Tamil Bible" pitchFamily="2" charset="0"/>
              </a:rPr>
              <a:t>; &amp;</a:t>
            </a:r>
            <a:r>
              <a:rPr lang="en-US" b="1" dirty="0" err="1">
                <a:latin typeface="Tamil Bible" pitchFamily="2" charset="0"/>
              </a:rPr>
              <a:t>gd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Gj;jpuUk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fhj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Gj;jpuUk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FbapUf;fpw</a:t>
            </a:r>
            <a:r>
              <a:rPr lang="en-US" b="1" dirty="0">
                <a:latin typeface="Tamil Bible" pitchFamily="2" charset="0"/>
              </a:rPr>
              <a:t> Njrj;ij </a:t>
            </a:r>
            <a:r>
              <a:rPr lang="en-US" b="1" dirty="0" err="1">
                <a:latin typeface="Tamil Bible" pitchFamily="2" charset="0"/>
              </a:rPr>
              <a:t>mopj;Jtpl</a:t>
            </a:r>
            <a:r>
              <a:rPr lang="en-US" b="1" dirty="0">
                <a:latin typeface="Tamil Bible" pitchFamily="2" charset="0"/>
              </a:rPr>
              <a:t>&gt; </a:t>
            </a:r>
            <a:r>
              <a:rPr lang="en-US" b="1" dirty="0" err="1">
                <a:latin typeface="Tamil Bible" pitchFamily="2" charset="0"/>
              </a:rPr>
              <a:t>mth;fs;Nky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Aj;jj;jpw;Fg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Gwg;gLNthk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vd;fpw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Ngr;ir</a:t>
            </a:r>
            <a:r>
              <a:rPr lang="en-US" b="1" dirty="0">
                <a:latin typeface="Tamil Bible" pitchFamily="2" charset="0"/>
              </a:rPr>
              <a:t> </a:t>
            </a:r>
            <a:r>
              <a:rPr lang="en-US" b="1" dirty="0" err="1">
                <a:latin typeface="Tamil Bible" pitchFamily="2" charset="0"/>
              </a:rPr>
              <a:t>tpl;L</a:t>
            </a:r>
            <a:r>
              <a:rPr lang="en-US" b="1" dirty="0">
                <a:latin typeface="Tamil Bible" pitchFamily="2" charset="0"/>
              </a:rPr>
              <a:t>&gt; ,];</a:t>
            </a:r>
            <a:r>
              <a:rPr lang="en-US" b="1" dirty="0" err="1">
                <a:latin typeface="Tamil Bible" pitchFamily="2" charset="0"/>
              </a:rPr>
              <a:t>uNty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Gj;jpuh</a:t>
            </a:r>
            <a:r>
              <a:rPr lang="en-US" b="1" dirty="0">
                <a:latin typeface="Tamil Bible" pitchFamily="2" charset="0"/>
              </a:rPr>
              <a:t>; </a:t>
            </a:r>
            <a:r>
              <a:rPr lang="en-US" b="1" dirty="0" err="1">
                <a:latin typeface="Tamil Bible" pitchFamily="2" charset="0"/>
              </a:rPr>
              <a:t>Njtid</a:t>
            </a:r>
            <a:r>
              <a:rPr lang="en-US" b="1" dirty="0">
                <a:latin typeface="Tamil Bible" pitchFamily="2" charset="0"/>
              </a:rPr>
              <a:t> ];</a:t>
            </a:r>
            <a:r>
              <a:rPr lang="en-US" b="1" dirty="0" err="1">
                <a:latin typeface="Tamil Bible" pitchFamily="2" charset="0"/>
              </a:rPr>
              <a:t>Njhj;jphpj;jhh;fs</a:t>
            </a:r>
            <a:r>
              <a:rPr lang="en-US" b="1" dirty="0">
                <a:latin typeface="Tamil Bible" pitchFamily="2" charset="0"/>
              </a:rPr>
              <a:t>;.</a:t>
            </a:r>
            <a:r>
              <a:rPr lang="en" b="1" dirty="0"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latin typeface="Comic Sans MS" panose="030F0702030302020204" pitchFamily="66" charset="0"/>
              </a:rPr>
              <a:t>(</a:t>
            </a:r>
            <a:r>
              <a:rPr lang="en" sz="1400" b="1" dirty="0">
                <a:latin typeface="Tamil Bible" pitchFamily="2" charset="0"/>
              </a:rPr>
              <a:t>NahRth</a:t>
            </a:r>
            <a:r>
              <a:rPr lang="en" sz="1400" b="1" dirty="0">
                <a:latin typeface="Comic Sans MS" panose="030F0702030302020204" pitchFamily="66" charset="0"/>
              </a:rPr>
              <a:t> 22:33)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778CC5-4EA7-6863-FFF0-33A8BF63693E}"/>
              </a:ext>
            </a:extLst>
          </p:cNvPr>
          <p:cNvSpPr txBox="1"/>
          <p:nvPr/>
        </p:nvSpPr>
        <p:spPr>
          <a:xfrm>
            <a:off x="1" y="1536288"/>
            <a:ext cx="65627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Fw;wr;rhl;L Mjhukw;wJ vd;gijf; fz;lJk;&gt;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gpndfh]_k; ,];uNty; gpujpepjpfSk; epk;kjpaile;jdu;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NahR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22:30-31).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,];uNtyu; cz;ikia fw;Wf;nfhz;l NghJ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mtu;fs; jq;fs; gq;fpw;F kfpo;aile;J Njtid Gfo;e;jhu;fs;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NahR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22:32-33).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DA3C8D7-5F90-0743-1238-3DC735D8BF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071482"/>
              </p:ext>
            </p:extLst>
          </p:nvPr>
        </p:nvGraphicFramePr>
        <p:xfrm>
          <a:off x="6562726" y="1752601"/>
          <a:ext cx="5553074" cy="5019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Imagen 4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38C1536-5245-F00A-2328-E618E100802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125" y="3167504"/>
            <a:ext cx="5857875" cy="3528570"/>
          </a:xfrm>
          <a:prstGeom prst="roundRect">
            <a:avLst>
              <a:gd name="adj" fmla="val 806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82550" prstMaterial="matte">
            <a:bevelT w="63500" h="63500" prst="artDeco"/>
            <a:contourClr>
              <a:srgbClr val="CB0000"/>
            </a:contourClr>
          </a:sp3d>
        </p:spPr>
      </p:pic>
      <p:pic>
        <p:nvPicPr>
          <p:cNvPr id="9" name="Imagen 8" descr="Imagen que contiene exterior, pasto, persona, hombre&#10;&#10;El contenido generado por IA puede ser incorrecto.">
            <a:extLst>
              <a:ext uri="{FF2B5EF4-FFF2-40B4-BE49-F238E27FC236}">
                <a16:creationId xmlns:a16="http://schemas.microsoft.com/office/drawing/2014/main" id="{4C55BB4C-7739-D34D-4621-B3D7980CE18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699" y="95250"/>
            <a:ext cx="3019425" cy="1509713"/>
          </a:xfrm>
          <a:prstGeom prst="rect">
            <a:avLst/>
          </a:prstGeom>
          <a:ln w="38100" cap="sq">
            <a:solidFill>
              <a:srgbClr val="59AC5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9E16CE1C-AE94-2978-BEBB-E9F5CD25332F}"/>
              </a:ext>
            </a:extLst>
          </p:cNvPr>
          <p:cNvSpPr/>
          <p:nvPr/>
        </p:nvSpPr>
        <p:spPr>
          <a:xfrm>
            <a:off x="6721072" y="3217420"/>
            <a:ext cx="285750" cy="209550"/>
          </a:xfrm>
          <a:prstGeom prst="rightArrow">
            <a:avLst/>
          </a:prstGeom>
          <a:solidFill>
            <a:srgbClr val="70F1FF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F7296B6F-D374-DE2F-68B6-316270A954AE}"/>
              </a:ext>
            </a:extLst>
          </p:cNvPr>
          <p:cNvSpPr/>
          <p:nvPr/>
        </p:nvSpPr>
        <p:spPr>
          <a:xfrm>
            <a:off x="6721072" y="3851785"/>
            <a:ext cx="285750" cy="209550"/>
          </a:xfrm>
          <a:prstGeom prst="rightArrow">
            <a:avLst/>
          </a:prstGeom>
          <a:solidFill>
            <a:srgbClr val="90FFF8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6809781B-5FAD-F914-BEB5-4053C4CAEDCA}"/>
              </a:ext>
            </a:extLst>
          </p:cNvPr>
          <p:cNvSpPr/>
          <p:nvPr/>
        </p:nvSpPr>
        <p:spPr>
          <a:xfrm>
            <a:off x="6721072" y="4486150"/>
            <a:ext cx="285750" cy="209550"/>
          </a:xfrm>
          <a:prstGeom prst="rightArrow">
            <a:avLst/>
          </a:prstGeom>
          <a:solidFill>
            <a:srgbClr val="79FF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0433C867-AF38-5599-1E5A-4746AEC6638E}"/>
              </a:ext>
            </a:extLst>
          </p:cNvPr>
          <p:cNvSpPr/>
          <p:nvPr/>
        </p:nvSpPr>
        <p:spPr>
          <a:xfrm>
            <a:off x="6721072" y="5120515"/>
            <a:ext cx="285750" cy="209550"/>
          </a:xfrm>
          <a:prstGeom prst="rightArrow">
            <a:avLst/>
          </a:prstGeom>
          <a:solidFill>
            <a:srgbClr val="FFFF94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9D59121F-679F-97E3-9101-15FD05BF0CF4}"/>
              </a:ext>
            </a:extLst>
          </p:cNvPr>
          <p:cNvSpPr/>
          <p:nvPr/>
        </p:nvSpPr>
        <p:spPr>
          <a:xfrm>
            <a:off x="6721072" y="5754880"/>
            <a:ext cx="285750" cy="209550"/>
          </a:xfrm>
          <a:prstGeom prst="rightArrow">
            <a:avLst/>
          </a:prstGeom>
          <a:solidFill>
            <a:srgbClr val="FFE27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20DDBAB7-6604-5755-41B9-D75CC27DDFED}"/>
              </a:ext>
            </a:extLst>
          </p:cNvPr>
          <p:cNvSpPr/>
          <p:nvPr/>
        </p:nvSpPr>
        <p:spPr>
          <a:xfrm>
            <a:off x="6721072" y="6389245"/>
            <a:ext cx="285750" cy="209550"/>
          </a:xfrm>
          <a:prstGeom prst="rightArrow">
            <a:avLst/>
          </a:prstGeom>
          <a:solidFill>
            <a:srgbClr val="FF9292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FF12882D-63E2-47AD-89AF-20D2BFDF3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FDB41540-DDD2-46E6-9943-88A4A09D1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D2375470-27C7-4826-AA46-60695B0C3E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9FAA2309-5793-40D7-A7EE-B618CE10F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E88E075-CBA5-4BBC-95C7-37D8D1640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0AB1B83B-182F-4C7A-8DFD-894D02A33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graphicEl>
                                              <a:dgm id="{E1B48CC3-BCF8-4A65-BD22-34E3150065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18E7B6FD-D37F-412C-BA88-C665F45AB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5A125EFD-309B-4EA0-8878-7C1FD19C0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1CD6CDDE-5BB4-4498-A4A1-14A74AE698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5B3BFDC8-09A2-4499-8B1C-A18266142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">
                                            <p:graphicEl>
                                              <a:dgm id="{98F9FE8C-06FE-406A-8E67-83A71FEED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D0C30649-33E0-4AE4-9A70-4F8A9E2F1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Graphic spid="2" grpId="0" uiExpand="1">
        <p:bldSub>
          <a:bldDgm bld="one"/>
        </p:bldSub>
      </p:bldGraphic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6312</TotalTime>
  <Words>2282</Words>
  <Application>Microsoft Office PowerPoint</Application>
  <PresentationFormat>Panorámica</PresentationFormat>
  <Paragraphs>56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Comic Sans MS</vt:lpstr>
      <vt:lpstr>Tamil Bible</vt:lpstr>
      <vt:lpstr>Aptos Display</vt:lpstr>
      <vt:lpstr>Calibri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2025-11-15T16:15:13Z</dcterms:created>
  <dcterms:modified xsi:type="dcterms:W3CDTF">2025-12-11T20:35:58Z</dcterms:modified>
</cp:coreProperties>
</file>