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Tamil Bible" pitchFamily="2" charset="0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37" d="100"/>
          <a:sy n="37" d="100"/>
        </p:scale>
        <p:origin x="96" y="11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,j;Njrj;jpd; Fbfis jpUkzk; nra;a Ntz;lhk;</a:t>
          </a: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NahR</a:t>
          </a:r>
          <a:r>
            <a:rPr lang="en" sz="2000" b="1" dirty="0"/>
            <a:t>. 23:7</a:t>
          </a:r>
          <a:r>
            <a:rPr lang="en" sz="2000" b="1" dirty="0">
              <a:latin typeface="Tamil Bible" pitchFamily="2" charset="0"/>
            </a:rPr>
            <a:t>K</a:t>
          </a:r>
          <a:r>
            <a:rPr lang="en" sz="2000" b="1" dirty="0"/>
            <a:t>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gpw nja;tq;fspd; ngau;fis cr;rupf;f Ntz;lhk;</a:t>
          </a: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NahR</a:t>
          </a:r>
          <a:r>
            <a:rPr lang="en" sz="2000" b="1" dirty="0"/>
            <a:t>. 23:7</a:t>
          </a:r>
          <a:r>
            <a:rPr lang="en" sz="2000" b="1" dirty="0">
              <a:latin typeface="Tamil Bible" pitchFamily="2" charset="0"/>
            </a:rPr>
            <a:t>e</a:t>
          </a:r>
          <a:r>
            <a:rPr lang="en" sz="2000" b="1" dirty="0"/>
            <a:t>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gpw nja;tq;fis tzq;f Ntz;lhk;</a:t>
          </a:r>
          <a:r>
            <a:rPr lang="en" sz="2000" b="1" dirty="0"/>
            <a:t> (</a:t>
          </a:r>
          <a:r>
            <a:rPr lang="en" sz="2000" b="1" dirty="0">
              <a:latin typeface="Tamil Bible" pitchFamily="2" charset="0"/>
            </a:rPr>
            <a:t>NahR</a:t>
          </a:r>
          <a:r>
            <a:rPr lang="en" sz="2000" b="1" dirty="0"/>
            <a:t>. 23:7</a:t>
          </a:r>
          <a:r>
            <a:rPr lang="en" sz="2000" b="1" dirty="0">
              <a:latin typeface="Tamil Bible" pitchFamily="2" charset="0"/>
            </a:rPr>
            <a:t>gp</a:t>
          </a:r>
          <a:r>
            <a:rPr lang="en" sz="2000" b="1" dirty="0"/>
            <a:t>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gpw nja;tq;fis tzq;f Ntz;lhk;</a:t>
          </a:r>
          <a:r>
            <a:rPr lang="en" sz="2000" b="1" kern="1200" dirty="0"/>
            <a:t> (</a:t>
          </a:r>
          <a:r>
            <a:rPr lang="en" sz="2000" b="1" kern="1200" dirty="0">
              <a:latin typeface="Tamil Bible" pitchFamily="2" charset="0"/>
            </a:rPr>
            <a:t>NahR</a:t>
          </a:r>
          <a:r>
            <a:rPr lang="en" sz="2000" b="1" kern="1200" dirty="0"/>
            <a:t>. 23:7</a:t>
          </a:r>
          <a:r>
            <a:rPr lang="en" sz="2000" b="1" kern="1200" dirty="0">
              <a:latin typeface="Tamil Bible" pitchFamily="2" charset="0"/>
            </a:rPr>
            <a:t>gp</a:t>
          </a:r>
          <a:r>
            <a:rPr lang="en" sz="2000" b="1" kern="1200" dirty="0"/>
            <a:t>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gpw nja;tq;fspd; ngau;fis cr;rupf;f Ntz;lhk;</a:t>
          </a: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NahR</a:t>
          </a:r>
          <a:r>
            <a:rPr lang="en" sz="2000" b="1" kern="1200" dirty="0"/>
            <a:t>. 23:7</a:t>
          </a:r>
          <a:r>
            <a:rPr lang="en" sz="2000" b="1" kern="1200" dirty="0">
              <a:latin typeface="Tamil Bible" pitchFamily="2" charset="0"/>
            </a:rPr>
            <a:t>e</a:t>
          </a:r>
          <a:r>
            <a:rPr lang="en" sz="2000" b="1" kern="1200" dirty="0"/>
            <a:t>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,j;Njrj;jpd; Fbfis jpUkzk; nra;a Ntz;lhk;</a:t>
          </a: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NahR</a:t>
          </a:r>
          <a:r>
            <a:rPr lang="en" sz="2000" b="1" kern="1200" dirty="0"/>
            <a:t>. 23:7</a:t>
          </a:r>
          <a:r>
            <a:rPr lang="en" sz="2000" b="1" kern="1200" dirty="0">
              <a:latin typeface="Tamil Bible" pitchFamily="2" charset="0"/>
            </a:rPr>
            <a:t>K</a:t>
          </a:r>
          <a:r>
            <a:rPr lang="en" sz="2000" b="1" kern="1200" dirty="0"/>
            <a:t>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0" y="4181475"/>
            <a:ext cx="4893273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Njtd; ek;gj;jFe;jtu;</a:t>
            </a:r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A5036"/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3A5036"/>
                </a:solidFill>
              </a:rPr>
              <a:t> 12 </a:t>
            </a:r>
            <a:r>
              <a:rPr lang="en" sz="1600" b="1" dirty="0">
                <a:solidFill>
                  <a:srgbClr val="3A5036"/>
                </a:solidFill>
                <a:latin typeface="Tamil Bible" pitchFamily="2" charset="0"/>
              </a:rPr>
              <a:t>brk;gu;</a:t>
            </a:r>
            <a:r>
              <a:rPr lang="en" sz="1600" b="1" dirty="0">
                <a:solidFill>
                  <a:srgbClr val="3A5036"/>
                </a:solidFill>
              </a:rPr>
              <a:t>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; ,];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uNty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FLk;gj;jhUf;Fr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nrhy;ypapUe;j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ey;thh;j;ijfspnyy;yhk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xU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thh;j;ijAk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jtwpg;Nghftpy;iy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@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vy;yhk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epiwNtwpw;W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NahRth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302468"/>
            <a:ext cx="659920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DE785F"/>
                </a:solidFill>
                <a:latin typeface="Tamil Bible" pitchFamily="2" charset="0"/>
              </a:rPr>
              <a:t>NjtDila cz;ikj;jd;ik</a:t>
            </a:r>
            <a:r>
              <a:rPr lang="en" sz="2000" b="1" dirty="0">
                <a:solidFill>
                  <a:srgbClr val="DE785F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21:43-45)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79D65"/>
                </a:solidFill>
                <a:latin typeface="Tamil Bible" pitchFamily="2" charset="0"/>
              </a:rPr>
              <a:t>Njtd; vd;d nra;jpUf;fpwhu;&gt; Njtd; vd;d nra;thu;</a:t>
            </a:r>
            <a:r>
              <a:rPr lang="en" sz="2000" b="1" dirty="0">
                <a:solidFill>
                  <a:srgbClr val="579D65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23:1-5)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F69DE"/>
                </a:solidFill>
                <a:latin typeface="Tamil Bible" pitchFamily="2" charset="0"/>
              </a:rPr>
              <a:t>cz;ikf;fhd gupR</a:t>
            </a:r>
            <a:r>
              <a:rPr lang="en" sz="2000" b="1" dirty="0">
                <a:solidFill>
                  <a:srgbClr val="5F69DE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23:6-10)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DE5F8B"/>
                </a:solidFill>
                <a:latin typeface="Tamil Bible" pitchFamily="2" charset="0"/>
              </a:rPr>
              <a:t>ehk; vd;d nra;a Ntz;Lk;</a:t>
            </a:r>
            <a:r>
              <a:rPr lang="en" sz="2000" b="1" dirty="0">
                <a:solidFill>
                  <a:srgbClr val="DE5F8B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23:11-14)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25FDE"/>
                </a:solidFill>
                <a:latin typeface="Tamil Bible" pitchFamily="2" charset="0"/>
              </a:rPr>
              <a:t>cz;ikapy;yhjjw;fhd jz;lid</a:t>
            </a:r>
            <a:r>
              <a:rPr lang="en" sz="2000" b="1" dirty="0">
                <a:solidFill>
                  <a:srgbClr val="A25FDE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0" y="-6964"/>
            <a:ext cx="8088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latin typeface="Tamil Bible" pitchFamily="2" charset="0"/>
              </a:rPr>
              <a:t>NahRth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Vw;fdNt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taJ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Kjpe;jtuhf</a:t>
            </a:r>
            <a:r>
              <a:rPr lang="en-US" b="1" dirty="0">
                <a:latin typeface="Tamil Bible" pitchFamily="2" charset="0"/>
              </a:rPr>
              <a:t> ,</a:t>
            </a:r>
            <a:r>
              <a:rPr lang="en-US" b="1" dirty="0" err="1">
                <a:latin typeface="Tamil Bible" pitchFamily="2" charset="0"/>
              </a:rPr>
              <a:t>Ue;jhu</a:t>
            </a:r>
            <a:r>
              <a:rPr lang="en-US" b="1" dirty="0">
                <a:latin typeface="Tamil Bible" pitchFamily="2" charset="0"/>
              </a:rPr>
              <a:t>;. ,</a:t>
            </a:r>
            <a:r>
              <a:rPr lang="en-US" b="1" dirty="0" err="1">
                <a:latin typeface="Tamil Bible" pitchFamily="2" charset="0"/>
              </a:rPr>
              <a:t>d;Dk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ifg;gw;wgl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Ntz;ba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Njrq;fs</a:t>
            </a:r>
            <a:r>
              <a:rPr lang="en-US" b="1" dirty="0">
                <a:latin typeface="Tamil Bible" pitchFamily="2" charset="0"/>
              </a:rPr>
              <a:t>; ,</a:t>
            </a:r>
            <a:r>
              <a:rPr lang="en-US" b="1" dirty="0" err="1">
                <a:latin typeface="Tamil Bible" pitchFamily="2" charset="0"/>
              </a:rPr>
              <a:t>Ue;jd</a:t>
            </a:r>
            <a:r>
              <a:rPr lang="en-US" b="1" dirty="0">
                <a:latin typeface="Tamil Bible" pitchFamily="2" charset="0"/>
              </a:rPr>
              <a:t>. </a:t>
            </a:r>
            <a:r>
              <a:rPr lang="en-US" b="1" dirty="0" err="1">
                <a:latin typeface="Tamil Bible" pitchFamily="2" charset="0"/>
              </a:rPr>
              <a:t>mtw;iw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njhlu;eJ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ifg;gw;Wtjw;fhf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Gjpa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jiytu;fis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xd;W</a:t>
            </a:r>
            <a:r>
              <a:rPr lang="en-US" b="1" dirty="0">
                <a:latin typeface="Tamil Bible" pitchFamily="2" charset="0"/>
              </a:rPr>
              <a:t> $</a:t>
            </a:r>
            <a:r>
              <a:rPr lang="en-US" b="1" dirty="0" err="1">
                <a:latin typeface="Tamil Bible" pitchFamily="2" charset="0"/>
              </a:rPr>
              <a:t>l;b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Cf;Ftpj;jhu</a:t>
            </a:r>
            <a:r>
              <a:rPr lang="en-US" b="1" dirty="0">
                <a:latin typeface="Tamil Bible" pitchFamily="2" charset="0"/>
              </a:rPr>
              <a:t>;</a:t>
            </a:r>
            <a:endParaRPr lang="en" b="1" dirty="0">
              <a:latin typeface="Tamil Bible" pitchFamily="2" charset="0"/>
            </a:endParaRP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421679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848970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63548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555380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09543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-1" y="1939254"/>
            <a:ext cx="78866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latin typeface="Tamil Bible" pitchFamily="2" charset="0"/>
              </a:rPr>
              <a:t>NjtDf;F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cz;ikahf</a:t>
            </a:r>
            <a:r>
              <a:rPr lang="en-US" b="1" dirty="0">
                <a:latin typeface="Tamil Bible" pitchFamily="2" charset="0"/>
              </a:rPr>
              <a:t> ,</a:t>
            </a:r>
            <a:r>
              <a:rPr lang="en-US" b="1" dirty="0" err="1">
                <a:latin typeface="Tamil Bible" pitchFamily="2" charset="0"/>
              </a:rPr>
              <a:t>Ug;gij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tpl;LtpLjy</a:t>
            </a:r>
            <a:r>
              <a:rPr lang="en-US" b="1" dirty="0">
                <a:latin typeface="Tamil Bible" pitchFamily="2" charset="0"/>
              </a:rPr>
              <a:t>;: </a:t>
            </a:r>
            <a:r>
              <a:rPr lang="en-US" b="1" dirty="0" err="1">
                <a:latin typeface="Tamil Bible" pitchFamily="2" charset="0"/>
              </a:rPr>
              <a:t>NjtDila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cz;ikf;F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gjpyhf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ek;kplkpUe;J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mtek;gpf;ifia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mspj;jy</a:t>
            </a:r>
            <a:r>
              <a:rPr lang="en-US" b="1" dirty="0">
                <a:latin typeface="Tamil Bible" pitchFamily="2" charset="0"/>
              </a:rPr>
              <a:t>;</a:t>
            </a:r>
            <a:r>
              <a:rPr lang="ta-IN" b="1" dirty="0"/>
              <a:t>.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ntw;wpia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milAk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ty;yik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mtu;fsplj;jpy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my;y</a:t>
            </a:r>
            <a:r>
              <a:rPr lang="en-US" b="1" dirty="0">
                <a:latin typeface="Tamil Bible" pitchFamily="2" charset="0"/>
              </a:rPr>
              <a:t>&gt; </a:t>
            </a:r>
            <a:r>
              <a:rPr lang="en-US" b="1" dirty="0" err="1">
                <a:latin typeface="Tamil Bible" pitchFamily="2" charset="0"/>
              </a:rPr>
              <a:t>mJ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Njtdplj;jpy</a:t>
            </a:r>
            <a:r>
              <a:rPr lang="en-US" b="1" dirty="0">
                <a:latin typeface="Tamil Bible" pitchFamily="2" charset="0"/>
              </a:rPr>
              <a:t>; ,</a:t>
            </a:r>
            <a:r>
              <a:rPr lang="en-US" b="1" dirty="0" err="1">
                <a:latin typeface="Tamil Bible" pitchFamily="2" charset="0"/>
              </a:rPr>
              <a:t>Ue;jJ</a:t>
            </a:r>
            <a:r>
              <a:rPr lang="en-US" b="1" dirty="0">
                <a:latin typeface="Tamil Bible" pitchFamily="2" charset="0"/>
              </a:rPr>
              <a:t>. </a:t>
            </a:r>
            <a:r>
              <a:rPr lang="en-US" b="1" dirty="0" err="1">
                <a:latin typeface="Tamil Bible" pitchFamily="2" charset="0"/>
              </a:rPr>
              <a:t>Mifahy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Njtd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mtu;fSf;F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Vw;fdNt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ntspg;gLj;jpd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cz;ikia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mtu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mtu;fSf;F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epidg;G+l;bdhu</a:t>
            </a:r>
            <a:r>
              <a:rPr lang="en-US" b="1" dirty="0">
                <a:latin typeface="Tamil Bible" pitchFamily="2" charset="0"/>
              </a:rPr>
              <a:t>;</a:t>
            </a:r>
            <a:r>
              <a:rPr lang="ta-IN" b="1" dirty="0"/>
              <a:t>;</a:t>
            </a:r>
            <a:r>
              <a:rPr lang="en-US" b="1" dirty="0" err="1">
                <a:latin typeface="Tamil Bible" pitchFamily="2" charset="0"/>
              </a:rPr>
              <a:t>NkYk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Njtd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njhlu;e;J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cz;ikahf</a:t>
            </a:r>
            <a:r>
              <a:rPr lang="en-US" b="1" dirty="0">
                <a:latin typeface="Tamil Bible" pitchFamily="2" charset="0"/>
              </a:rPr>
              <a:t> ,</a:t>
            </a:r>
            <a:r>
              <a:rPr lang="en-US" b="1" dirty="0" err="1">
                <a:latin typeface="Tamil Bible" pitchFamily="2" charset="0"/>
              </a:rPr>
              <a:t>Ug;gjhf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cWjp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mspj;jhu</a:t>
            </a:r>
            <a:r>
              <a:rPr lang="en-US" b="1" dirty="0">
                <a:latin typeface="Tamil Bible" pitchFamily="2" charset="0"/>
              </a:rPr>
              <a:t>;</a:t>
            </a:r>
            <a:r>
              <a:rPr lang="ta-IN" b="1" dirty="0"/>
              <a:t>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0" y="980992"/>
            <a:ext cx="7886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latin typeface="Tamil Bible" pitchFamily="2" charset="0"/>
              </a:rPr>
              <a:t>mNj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Neuj;jpy</a:t>
            </a:r>
            <a:r>
              <a:rPr lang="en-US" b="1" dirty="0">
                <a:latin typeface="Tamil Bible" pitchFamily="2" charset="0"/>
              </a:rPr>
              <a:t>;&gt; </a:t>
            </a:r>
            <a:r>
              <a:rPr lang="en-US" b="1" dirty="0" err="1">
                <a:latin typeface="Tamil Bible" pitchFamily="2" charset="0"/>
              </a:rPr>
              <a:t>mjpy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cs;s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mghaq;fisAk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mtu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vLj;Jiuj;jhu</a:t>
            </a:r>
            <a:r>
              <a:rPr lang="en-US" b="1" dirty="0">
                <a:latin typeface="Tamil Bible" pitchFamily="2" charset="0"/>
              </a:rPr>
              <a:t>;. </a:t>
            </a:r>
            <a:r>
              <a:rPr lang="en-US" b="1" dirty="0" err="1">
                <a:latin typeface="Tamil Bible" pitchFamily="2" charset="0"/>
              </a:rPr>
              <a:t>cz;ikapy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xNu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xU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mghak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jhd</a:t>
            </a:r>
            <a:r>
              <a:rPr lang="en-US" b="1" dirty="0">
                <a:latin typeface="Tamil Bible" pitchFamily="2" charset="0"/>
              </a:rPr>
              <a:t>; ,</a:t>
            </a:r>
            <a:r>
              <a:rPr lang="en-US" b="1" dirty="0" err="1">
                <a:latin typeface="Tamil Bible" pitchFamily="2" charset="0"/>
              </a:rPr>
              <a:t>Ue;jJ</a:t>
            </a:r>
            <a:r>
              <a:rPr lang="en-US" b="1" dirty="0">
                <a:latin typeface="Tamil Bible" pitchFamily="2" charset="0"/>
              </a:rPr>
              <a:t> - ,</a:t>
            </a:r>
            <a:r>
              <a:rPr lang="en-US" b="1" dirty="0" err="1">
                <a:latin typeface="Tamil Bible" pitchFamily="2" charset="0"/>
              </a:rPr>
              <a:t>d;W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ehKk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me;j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mghaj;ij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vjpu;nfhs;fpNwhk</a:t>
            </a:r>
            <a:r>
              <a:rPr lang="en-US" b="1" dirty="0">
                <a:latin typeface="Tamil Bible" pitchFamily="2" charset="0"/>
              </a:rPr>
              <a:t>;</a:t>
            </a:r>
            <a:r>
              <a:rPr lang="ta-IN" b="1" dirty="0"/>
              <a:t>: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NjtDila</a:t>
            </a:r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 </a:t>
            </a:r>
            <a:r>
              <a:rPr lang="es-ES" sz="44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cz;ikj;jd;ik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,];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FLk;gj;jhUf;Fr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nrhy;ypapUe;j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ey;thh;j;ijfspnyy;yhk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thh;j;ijAk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jtwpg;Nghftpy;iy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vy;yhk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epiwNtwpw;W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21:45)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-76200" y="1235044"/>
            <a:ext cx="1226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,];uNtYf;F “KO Njrj;ijAk;” nfhLj;jhu;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21:43) </a:t>
            </a:r>
            <a:r>
              <a:rPr lang="en" sz="2000" b="1" dirty="0">
                <a:latin typeface="Tamil Bible" pitchFamily="2" charset="0"/>
              </a:rPr>
              <a:t>kw;Wk; mtu;fSila “vy;yh rj;J</a:t>
            </a:r>
            <a:r>
              <a:rPr lang="en-US" sz="2000" b="1" dirty="0">
                <a:latin typeface="Tamil Bible" pitchFamily="2" charset="0"/>
              </a:rPr>
              <a:t>U</a:t>
            </a:r>
            <a:r>
              <a:rPr lang="en" sz="2000" b="1" dirty="0">
                <a:latin typeface="Tamil Bible" pitchFamily="2" charset="0"/>
              </a:rPr>
              <a:t>f;fisAk;” mtu;fs; iffspy; xg;gilj;jhu;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21:44), </a:t>
            </a:r>
            <a:r>
              <a:rPr lang="en" sz="2000" b="1" dirty="0">
                <a:latin typeface="Tamil Bible" pitchFamily="2" charset="0"/>
              </a:rPr>
              <a:t>Mifahy; “xU thu;j;ijAk; jtwhky; vy;yhk; epiwNtwpaJ”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21:45).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065" y="1907599"/>
            <a:ext cx="6416407" cy="312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321326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-53071" y="2137347"/>
            <a:ext cx="64164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“vy;yhk;” vd;w nrhy;ypd; kPz;Lk; kPz;Lk; gad;ghL&gt; Njtd; jkJ thf;Fj;jj;jq;fis epiwNtw;Wtjpy; vt;tsT cz;ikAs;stu; vd;gij typAWj;JfpwJ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mtu;fSila rj;JUf;fs; Njtdhy; Njhw;fbf;fg;gl;lhu;fs;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Njtd; Vw;fdNt me;j Njrj;ij mtu;fSf;fhf ifg;gw;wpapUe;jjhy;&gt; mtu;fs; me;j Njrj;jpy; FbapUf;f Kbe;jJ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,Jtiu Njtd; jkJ thf;Fj;jj;jq;fis fhj;Jf; nfhz;bUe;jjhy;&gt; vjpu;fhyj;jpYk; mtu; mtw;iw njhlu;e;J fhj;J nfhs;thu; vd;w cWjpAk; mtu;fSf;F ,Ue;jJ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370493" y="4971184"/>
            <a:ext cx="69085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,it vy;yhk;; ek;Kila ed;ikf;fhfNt nray;gLfpd;wd. mtu; </a:t>
            </a:r>
            <a:r>
              <a:rPr lang="en-US" sz="2000" b="1" dirty="0">
                <a:latin typeface="Tamil Bible" pitchFamily="2" charset="0"/>
              </a:rPr>
              <a:t>v</a:t>
            </a:r>
            <a:r>
              <a:rPr lang="en" sz="2000" b="1" dirty="0">
                <a:latin typeface="Tamil Bible" pitchFamily="2" charset="0"/>
              </a:rPr>
              <a:t>g;NghJk; cz;ikahfNt ,Uf;fpwhu;</a:t>
            </a:r>
            <a:r>
              <a:rPr lang="en" sz="2000" b="1" dirty="0"/>
              <a:t>.(</a:t>
            </a:r>
            <a:r>
              <a:rPr lang="en" sz="2000" b="1" dirty="0">
                <a:latin typeface="Tamil Bible" pitchFamily="2" charset="0"/>
              </a:rPr>
              <a:t>cgh</a:t>
            </a:r>
            <a:r>
              <a:rPr lang="en" sz="2000" b="1" dirty="0"/>
              <a:t>. 7:9; 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117:2; </a:t>
            </a:r>
            <a:r>
              <a:rPr lang="en" sz="2000" b="1" dirty="0">
                <a:latin typeface="Tamil Bible" pitchFamily="2" charset="0"/>
              </a:rPr>
              <a:t>Gyk;</a:t>
            </a:r>
            <a:r>
              <a:rPr lang="en" sz="2000" b="1" dirty="0"/>
              <a:t>. 3:22-23). </a:t>
            </a:r>
            <a:r>
              <a:rPr lang="en" sz="2000" b="1" dirty="0">
                <a:latin typeface="Tamil Bible" pitchFamily="2" charset="0"/>
              </a:rPr>
              <a:t>mtu; ek;ik ,ul;rpg;gjhfTk;&gt; G+kpia Rje;jukhf mspg;gjhfTk; thf;Fj;jj;jk; nra;Js;shu;: me;j thf;Fj;jj;ij mtu; epr;rakhf epiwNtw;Wthu;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1:6; 1 </a:t>
            </a:r>
            <a:r>
              <a:rPr lang="en" sz="2000" b="1" dirty="0">
                <a:latin typeface="Tamil Bible" pitchFamily="2" charset="0"/>
              </a:rPr>
              <a:t>NgJ</a:t>
            </a:r>
            <a:r>
              <a:rPr lang="en" sz="2000" b="1" dirty="0"/>
              <a:t>. 1:5; 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37:29).</a:t>
            </a:r>
          </a:p>
        </p:txBody>
      </p:sp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Njtd; vd;d nra;jpUf;fpwhu;? vd;d nra;a Nghfpwhu;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cq;fSf;F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Kd;ghf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e;jr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rfy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[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hjpfSf;Fk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nra;j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ahitAk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fz;Bh;fs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fh;j;jh;jhNk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cq;fSf;fhf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Aj;jk;gz;zpdhh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NahRh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23:3)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506473" y="2620451"/>
            <a:ext cx="2589528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kw;w [hjp;fSf;F vjpuhf Aj;jk; gz;zpdhu; 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Njrj;ij Nfhj;jpuq;fSf;F ,ilNa gq;fpl;L mspj;jhu;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</a:t>
            </a:r>
            <a:r>
              <a:rPr lang="en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23:4)</a:t>
            </a:r>
            <a:endPara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,d;Dk; kPjKs;s [hjpfisAk; mtu; mfw;wg;gNghfpwhu;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5938621" y="3425153"/>
            <a:ext cx="6384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,it midj;Jk;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,Jtiu nra;ag;gl;lijAk;&gt; ,dp nra;ag;gl ,Ug;gijAk;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,];uNtYf;F xNu xU epge;jidia rhu;e;Nj ,Ue;jJ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fPo;gbjy;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23:6).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5938621" y="5571664"/>
            <a:ext cx="6253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Nghuhl;lj;ij njhlu;e;J elj;JtJ ek;Kila nghWg;G. ntw;wpAs;s [Ptpaj;ij tho&gt; gupRj;j Mtpapd; Nky; ek;gpf;if itj;J elf;f Ntz;Lk;  </a:t>
            </a:r>
            <a:r>
              <a:rPr lang="en" sz="2000" b="1" dirty="0"/>
              <a:t>(2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10:3-5; </a:t>
            </a:r>
            <a:r>
              <a:rPr lang="en" sz="2000" b="1" dirty="0">
                <a:latin typeface="Tamil Bible" pitchFamily="2" charset="0"/>
              </a:rPr>
              <a:t>vNg</a:t>
            </a:r>
            <a:r>
              <a:rPr lang="en" sz="2000" b="1" dirty="0"/>
              <a:t>. 6:11-18).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5905964" y="4336964"/>
            <a:ext cx="62651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,];uNtypd; tuyhW ,d;W ekf;F xU ghlkhf ,Uf;fpwJ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Njtd; Vw;fdNt ghtj;jpd; Nky; ntw;wp ngw;Ws;shu;. ,NaRtpd; gypapdhy; ekf;F ,ul;rpg;gpd; epr;raj;ij mspj;Js;shu;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2:15).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18236" y="1538731"/>
            <a:ext cx="3748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%g;gu;fSf;F nrhd;d jdJ ciuapy;&gt; NahRth Kjypy; Njtd; Vw;fdNt nra;j fhupaq;fisAk;&gt; mtu; ,d;Dk; nra;atpUf;Fk; fhupaq;fisAk; epidT+l;Lfpwhu;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cz;ikf;fhdg</a:t>
            </a:r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s-ES" sz="3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gupR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520771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cq;fspy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xUtd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Mapuk;Ngiuj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Juj;Jthd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cq;fSf;Fr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nrhd;dgb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mth;jhNk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cq;fSf;fhf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Aj;jk;gz;Zfpwhh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397195" y="1255604"/>
            <a:ext cx="7374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,];uNty; NjtDf;F cz;ikahf ,Ue;jpUe;jhy;&gt; mtu;fSila vy;yh rj;J</a:t>
            </a:r>
            <a:r>
              <a:rPr lang="en-US" sz="2000" b="1" dirty="0">
                <a:latin typeface="Tamil Bible" pitchFamily="2" charset="0"/>
              </a:rPr>
              <a:t>U</a:t>
            </a:r>
            <a:r>
              <a:rPr lang="en" sz="2000" b="1" dirty="0">
                <a:latin typeface="Tamil Bible" pitchFamily="2" charset="0"/>
              </a:rPr>
              <a:t>f;fspd; NkYk; KOikahd kw;Wk; jPu;khdkhd ntw;wpia ngWthu;fs;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23:6, 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899095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79752"/>
            <a:ext cx="86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mJNghy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tpRthrkpy;yhjtu;fSld; jpUkzk; nra;a Ntz;lhk; vd;W fpwp];jtu;fs; ehKk; mwpTWj;jg;gLfpNwhk;</a:t>
            </a:r>
            <a:r>
              <a:rPr lang="en" sz="2000" b="1" dirty="0"/>
              <a:t> (2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6:14-16).</a:t>
            </a: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397195" y="2134452"/>
            <a:ext cx="7835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f</a:t>
            </a:r>
            <a:r>
              <a:rPr lang="en" sz="2000" b="1" dirty="0">
                <a:latin typeface="Tamil Bible" pitchFamily="2" charset="0"/>
              </a:rPr>
              <a:t>hdhd; Njrj;ij ifg;gw;wpa R+o;epiyapy;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NjtDf;fhd cz;ik %d;W Fwpg;gpl;l topfspy; ntspg;gl Ntz;bajhf ,Ue;jJ</a:t>
            </a:r>
            <a:r>
              <a:rPr lang="en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027944"/>
            <a:ext cx="80386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mtu;fs; Mtpf;Fupa J}a;ikia ghJfhf;f Ntz;baJ mtrpakhf ,Ue;jJ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mj;Njrj;J Fbfis jpUkzk; nra;jpUe;jhy;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,Wjpapy; mtu;fisNa Muhjpf;f njhlq;fpapUg;ghu;fs;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,t;tpjkhfj;jhd; rhyNkhdpd; tpRthr tPo;r;rp Muk;gkhdJ</a:t>
            </a:r>
            <a:r>
              <a:rPr lang="en" sz="2000" b="1" dirty="0"/>
              <a:t> (1 </a:t>
            </a:r>
            <a:r>
              <a:rPr lang="en" sz="2000" b="1" dirty="0">
                <a:latin typeface="Tamil Bible" pitchFamily="2" charset="0"/>
              </a:rPr>
              <a:t>,uh[hf;fs;</a:t>
            </a:r>
            <a:r>
              <a:rPr lang="en" sz="2000" b="1" dirty="0"/>
              <a:t> 11:4).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ehk; vd;d nra;a Ntz;Lk;?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592703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Mifahy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fh;j;jhpy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md;G$Uk;gb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Mj;Jkhf;fisf;Fwpj;J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kpfTk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vr;rhpf;ifahapUq;fs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099372" y="3321996"/>
            <a:ext cx="6760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$Ljyhf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me;j Nerj;ij tsu;f;Fk; xU Cf;fj;ijAk; NahRth Kd; itf;fpwhu;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NjtDila cz;ikj;jd;ik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23:14).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099372" y="4189294"/>
            <a:ext cx="6760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,d;iwf;F ekf;F ,d;Dk; ngupa Cf;fk; cs;sJ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,NaRtpd; vLj;Jf;fhl;L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</a:t>
            </a:r>
            <a:r>
              <a:rPr lang="en" sz="2000" b="1" dirty="0"/>
              <a:t>. 13:34).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414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15616" y="1200442"/>
            <a:ext cx="6006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NahRthtpd; ciuapd; ikaf; fUj;J trdk; 11y; njspthff; fhzg;gLfpwJ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Njtid Nerpg;gJ</a:t>
            </a:r>
            <a:r>
              <a:rPr lang="en" sz="2000" b="1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251772" y="1820345"/>
            <a:ext cx="66298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,];uN</a:t>
            </a:r>
            <a:r>
              <a:rPr lang="en" sz="2000" b="1" dirty="0">
                <a:latin typeface="Tamil Bible" pitchFamily="2" charset="0"/>
              </a:rPr>
              <a:t>ty; NtW Njtu;fis Nerpf;fhky; ,Ug;gjd; 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%</a:t>
            </a:r>
            <a:r>
              <a:rPr lang="en" sz="2000" b="1" dirty="0">
                <a:latin typeface="Tamil Bible" pitchFamily="2" charset="0"/>
              </a:rPr>
              <a:t>yk;&gt; Njtdplj;jpYs;s jq;fSila md;ig ntspg;gLj;j Ntz;baJ mtrpakhf ,Ue;jJ&gt; ,y;iynadpy; mJ mtu;fSf;F fLk; ghjpg;ig cz;lhf;fpapUf;Fk;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23:12-13).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099370" y="4795335"/>
            <a:ext cx="7579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jkJ md;gpw;F gjpyspf;Fk; xt;nthUtUlDk;&gt; Njtd; neUf;fkhdJk; jdpg;gl;lJkhd cwit Vw;gLj;j tpUk;Gfpwhu;</a:t>
            </a:r>
            <a:r>
              <a:rPr lang="en" sz="2000" b="1" dirty="0"/>
              <a:t>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099369" y="5458774"/>
            <a:ext cx="54894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Mifahy;&gt; vy;yhuplj;jpYk; mtu; itj;Js;s gu];gu md;Ng&gt; ek;Kila tpUg;gj;JlDk; gu];gu md;GlDk; ntspg;gLk; md;Gf;fhd mbj;jskhf ,Uf;fpwJ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8" grpId="0"/>
      <p:bldP spid="5" grpId="0"/>
      <p:bldP spid="22" grpId="0"/>
      <p:bldP spid="2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 err="1">
                <a:ln/>
                <a:solidFill>
                  <a:schemeClr val="tx2">
                    <a:lumMod val="40000"/>
                    <a:lumOff val="60000"/>
                  </a:schemeClr>
                </a:solidFill>
                <a:latin typeface="Tamil Bible" pitchFamily="2" charset="0"/>
              </a:rPr>
              <a:t>cz;ikapy;yhjw;fhd</a:t>
            </a:r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  <a:latin typeface="Tamil Bible" pitchFamily="2" charset="0"/>
              </a:rPr>
              <a:t> </a:t>
            </a:r>
            <a:r>
              <a:rPr lang="es-ES" sz="4400" b="1" dirty="0" err="1">
                <a:ln/>
                <a:solidFill>
                  <a:schemeClr val="tx2">
                    <a:lumMod val="40000"/>
                    <a:lumOff val="60000"/>
                  </a:schemeClr>
                </a:solidFill>
                <a:latin typeface="Tamil Bible" pitchFamily="2" charset="0"/>
              </a:rPr>
              <a:t>jz;lid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g;nghOJk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Njtdhfpa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cq;fNshNl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nrhd;d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ey;y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fhhpanky;yhk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cq;fsplj;jpNy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vg;gb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epiwNtwpw;Nwh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mg;gbNa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Njtdhfpa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cq;fSf;Ff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fl;lisapl;l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mtUila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cld;gbf;ifia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kPwp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me;epa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Njth;fisr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Nrtpj;J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mitfisg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gzpe;J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nfhs;Sq;fhyj;jpy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552528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543791" y="3136768"/>
            <a:ext cx="48464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kf;fhf jkJ Fkhuid nfhLf;f J}z;ba mNj md;Ng&gt; ghtj;ij gpbthjkhfg; gpbj;Jf; nfhs;Sfpwtu;fs; Nky; Nfhgkhf ntspg;gLfpwJ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3:16;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Nuhku;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0" y="2324262"/>
            <a:ext cx="8421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cld;gbf;ifia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ntspg;gilahf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kPWtjhy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NaNfhthtpd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Nfhgj;ij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J}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z;Ltjd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tpisTfis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,];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ed;F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mwpe;jpUe;jJ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 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575320" y="4824499"/>
            <a:ext cx="4846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,];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Njhy;tpaile;J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jz;lidia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mDgtpj;jhu;fs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,d;iwf;F ehk; NtnwhU tuyhw;iw vOJk; tha;g;ig ngw;Ws;Nshk;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mtUila md;gpy; epiyj;jpUe;J&gt; mtUf;F cz;ikahf ,Uf;f Ntz;Lk;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15:9).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1" y="1577067"/>
            <a:ext cx="939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 jdJ ciuia&gt; fPo;gbypd;ikapd; tpisTfis gw;wpa fLikahd vr;rupf;ifAld; Kbf;fpwhu;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 Nfhgj;ij mDgtpj;jy;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23:15-16).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7" grpId="0"/>
      <p:bldP spid="1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2243</Words>
  <Application>Microsoft Office PowerPoint</Application>
  <PresentationFormat>Panorámica</PresentationFormat>
  <Paragraphs>48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Tamil Bible</vt:lpstr>
      <vt:lpstr>Comic Sans MS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2025-11-21T08:17:24Z</dcterms:created>
  <dcterms:modified xsi:type="dcterms:W3CDTF">2025-12-19T15:03:59Z</dcterms:modified>
</cp:coreProperties>
</file>