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Tamil Bible" pitchFamily="2" charset="0"/>
      <p:regular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>
              <a:latin typeface="Tamil Bible" pitchFamily="2" charset="0"/>
            </a:rPr>
            <a:t>Njtd; vOjpa fij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NahRth</a:t>
          </a:r>
          <a:r>
            <a:rPr lang="en" sz="1800" b="1" dirty="0"/>
            <a:t>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>
              <a:latin typeface="Tamil Bible" pitchFamily="2" charset="0"/>
            </a:rPr>
            <a:t>xUikg;ghl;bw;fhd miog;G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NahRth</a:t>
          </a:r>
          <a:r>
            <a:rPr lang="en" sz="1800" b="1" dirty="0"/>
            <a:t> 24:14-15)</a:t>
          </a:r>
          <a:endParaRPr lang="es-ES" sz="18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>
              <a:latin typeface="Tamil Bible" pitchFamily="2" charset="0"/>
            </a:rPr>
            <a:t>[dq;fspd; njupe;Jnfhs;Sjy;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NahR</a:t>
          </a:r>
          <a:r>
            <a:rPr lang="en" sz="1800" b="1" dirty="0"/>
            <a:t>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>
              <a:latin typeface="Tamil Bible" pitchFamily="2" charset="0"/>
            </a:rPr>
            <a:t>cld;gbf;ifia GJg;gpj;jy;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NahRth</a:t>
          </a:r>
          <a:r>
            <a:rPr lang="en" sz="1800" b="1" dirty="0"/>
            <a:t>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>
              <a:latin typeface="Tamil Bible" pitchFamily="2" charset="0"/>
            </a:rPr>
            <a:t>fijapd; njhlu;r;rp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NahRth</a:t>
          </a:r>
          <a:r>
            <a:rPr lang="en" sz="1800" b="1" dirty="0"/>
            <a:t>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fhdhdpy; Mgpufhk; $lhuk; Nghl;l Kjy; ,lk;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12:6)</a:t>
          </a: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fhdhdpy; ahf;NfhG $lhuk; Nghl;l Kjy; ,lk;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33:18)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ahf;NfhG thq;fpa xNu nrhj;J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33:19)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mq;Nf ahf;NfhG jdJ FLk;gj;jpdu; irj;jpUe;j me;epa nja;tq;fis Gijj;jhd;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35:4)</a:t>
          </a: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 gae;J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2000" b="1" dirty="0">
              <a:effectLst/>
              <a:latin typeface="Tamil Bible" pitchFamily="2" charset="0"/>
            </a:rPr>
            <a:t>vd;idtpl vy;iyaw;w Kiwapy; Nkyhdtuhfpa mtUf;F Mo;e;j kupahijia fhl;Ltjw;Fk;&gt; mtiu vd; ,uh[hthfTk; Mz;ltuhfTk; Vw;Wf;nfhs;tjw;Fk;</a:t>
          </a:r>
          <a:endParaRPr lang="es-ES" sz="2000" dirty="0">
            <a:effectLst/>
            <a:latin typeface="Tamil Bible" pitchFamily="2" charset="0"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cz;ikahd kdJld; NjtDf;F Nrit nra;a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xUikghL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2000" b="1" dirty="0">
              <a:effectLst/>
              <a:latin typeface="Tamil Bible" pitchFamily="2" charset="0"/>
            </a:rPr>
            <a:t>Fiwfsw;w Nrit</a:t>
          </a:r>
          <a:r>
            <a:rPr lang="en" sz="2000" b="1" dirty="0">
              <a:effectLst/>
            </a:rPr>
            <a:t> (“</a:t>
          </a:r>
          <a:r>
            <a:rPr lang="en" sz="2000" b="1" dirty="0">
              <a:effectLst/>
              <a:latin typeface="Tamil Bible" pitchFamily="2" charset="0"/>
            </a:rPr>
            <a:t>Fiwghlw;wjhf</a:t>
          </a:r>
          <a:r>
            <a:rPr lang="en" sz="2000" b="1" dirty="0">
              <a:effectLst/>
            </a:rPr>
            <a:t>” [</a:t>
          </a:r>
          <a:r>
            <a:rPr lang="en" sz="2000" b="1" dirty="0">
              <a:effectLst/>
              <a:latin typeface="Tamil Bible" pitchFamily="2" charset="0"/>
            </a:rPr>
            <a:t>KOikahf</a:t>
          </a:r>
          <a:r>
            <a:rPr lang="en" sz="2000" b="1" dirty="0">
              <a:effectLst/>
            </a:rPr>
            <a:t>] </a:t>
          </a:r>
          <a:r>
            <a:rPr lang="en" sz="2000" b="1" dirty="0">
              <a:effectLst/>
              <a:latin typeface="Tamil Bible" pitchFamily="2" charset="0"/>
            </a:rPr>
            <a:t>,Ue;jhy;jhd; ,iwr;rpf;fhf ntl;Ltjw;F jFjpahdJ vd;W tiuaWf;fg;gl;l tpyq;F ,JNghyNt ,Ue;jJ</a:t>
          </a:r>
          <a:r>
            <a:rPr lang="en" sz="2000" b="1" dirty="0">
              <a:effectLst/>
            </a:rPr>
            <a:t>)</a:t>
          </a:r>
          <a:endParaRPr lang="es-ES" sz="20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cz;ikAld; NjtDf;F Nrit nra;a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2000" b="1" dirty="0">
              <a:effectLst/>
              <a:latin typeface="Tamil Bible" pitchFamily="2" charset="0"/>
            </a:rPr>
            <a:t>tpRthrkhfKs;stuhfTk;&gt; ek;gfkhdtuhfTk;&gt; cz;ikAs;stuhfTk;&gt; khwhjtuhfTk;&gt; epiyj;jd;ik cilatuhfTk; ,Ug;gJ. Njtd; vd; tho;tpy; nra;jitfSf;fhf mtUf;F ehd; nrYj;Jk; ed;wpia vd; tho;tpd; %yk; ntspg;gLj;JtJ</a:t>
          </a:r>
          <a:r>
            <a:rPr lang="en" sz="2000" b="1" dirty="0">
              <a:effectLst/>
            </a:rPr>
            <a:t>.</a:t>
          </a:r>
          <a:endParaRPr lang="es-ES" sz="20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 custLinFactNeighborY="-7376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Njtd; vOjpa fij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NahRth</a:t>
          </a:r>
          <a:r>
            <a:rPr lang="en" sz="1800" b="1" kern="1200" dirty="0"/>
            <a:t> 24:1-13)</a:t>
          </a:r>
          <a:endParaRPr lang="es-ES" sz="18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xUikg;ghl;bw;fhd miog;G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NahRth</a:t>
          </a:r>
          <a:r>
            <a:rPr lang="en" sz="1800" b="1" kern="1200" dirty="0"/>
            <a:t> 24:14-15)</a:t>
          </a:r>
          <a:endParaRPr lang="es-ES" sz="18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[dq;fspd; njupe;Jnfhs;Sjy;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NahR</a:t>
          </a:r>
          <a:r>
            <a:rPr lang="en" sz="1800" b="1" kern="1200" dirty="0"/>
            <a:t> 24:16-21)</a:t>
          </a:r>
          <a:endParaRPr lang="es-ES" sz="18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cld;gbf;ifia GJg;gpj;jy;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NahRth</a:t>
          </a:r>
          <a:r>
            <a:rPr lang="en" sz="1800" b="1" kern="1200" dirty="0"/>
            <a:t> 24:22-28)</a:t>
          </a:r>
          <a:endParaRPr lang="es-ES" sz="18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fijapd; njhlu;r;rp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NahRth</a:t>
          </a:r>
          <a:r>
            <a:rPr lang="en" sz="1800" b="1" kern="1200" dirty="0"/>
            <a:t> 24:29-33)</a:t>
          </a:r>
          <a:endParaRPr lang="es-ES" sz="18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713"/>
          <a:ext cx="8467725" cy="32563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fhdhdpy; Mgpufhk; $lhuk; Nghl;l Kjy; ,lk;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12:6)</a:t>
          </a:r>
        </a:p>
      </dsp:txBody>
      <dsp:txXfrm>
        <a:off x="15896" y="16609"/>
        <a:ext cx="8435933" cy="293838"/>
      </dsp:txXfrm>
    </dsp:sp>
    <dsp:sp modelId="{F28057B6-914F-4162-A1E6-62C0FACC967C}">
      <dsp:nvSpPr>
        <dsp:cNvPr id="0" name=""/>
        <dsp:cNvSpPr/>
      </dsp:nvSpPr>
      <dsp:spPr>
        <a:xfrm>
          <a:off x="0" y="332840"/>
          <a:ext cx="8467725" cy="32563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fhdhdpy; ahf;NfhG $lhuk; Nghl;l Kjy; ,lk;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33:18)</a:t>
          </a:r>
        </a:p>
      </dsp:txBody>
      <dsp:txXfrm>
        <a:off x="15896" y="348736"/>
        <a:ext cx="8435933" cy="293838"/>
      </dsp:txXfrm>
    </dsp:sp>
    <dsp:sp modelId="{AC61220C-B99C-49DF-98C9-45D044822E5A}">
      <dsp:nvSpPr>
        <dsp:cNvPr id="0" name=""/>
        <dsp:cNvSpPr/>
      </dsp:nvSpPr>
      <dsp:spPr>
        <a:xfrm>
          <a:off x="0" y="664967"/>
          <a:ext cx="8467725" cy="32563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ahf;NfhG thq;fpa xNu nrhj;J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33:19)</a:t>
          </a:r>
        </a:p>
      </dsp:txBody>
      <dsp:txXfrm>
        <a:off x="15896" y="680863"/>
        <a:ext cx="8435933" cy="293838"/>
      </dsp:txXfrm>
    </dsp:sp>
    <dsp:sp modelId="{D8E3A47D-7AAD-492B-87DB-471556F70C0E}">
      <dsp:nvSpPr>
        <dsp:cNvPr id="0" name=""/>
        <dsp:cNvSpPr/>
      </dsp:nvSpPr>
      <dsp:spPr>
        <a:xfrm>
          <a:off x="0" y="997808"/>
          <a:ext cx="8467725" cy="325630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mq;Nf ahf;NfhG jdJ FLk;gj;jpdu; irj;jpUe;j me;epa nja;tq;fis Gijj;jhd;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Mjp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35:4)</a:t>
          </a:r>
        </a:p>
      </dsp:txBody>
      <dsp:txXfrm>
        <a:off x="15896" y="1013704"/>
        <a:ext cx="8435933" cy="293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703"/>
          <a:ext cx="9349090" cy="2951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 gae;J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4408" y="15111"/>
        <a:ext cx="9320274" cy="266329"/>
      </dsp:txXfrm>
    </dsp:sp>
    <dsp:sp modelId="{854F4650-27AE-4C03-B454-E09E451F5BDE}">
      <dsp:nvSpPr>
        <dsp:cNvPr id="0" name=""/>
        <dsp:cNvSpPr/>
      </dsp:nvSpPr>
      <dsp:spPr>
        <a:xfrm>
          <a:off x="0" y="274078"/>
          <a:ext cx="9349090" cy="64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2000" b="1" kern="1200" dirty="0">
              <a:effectLst/>
              <a:latin typeface="Tamil Bible" pitchFamily="2" charset="0"/>
            </a:rPr>
            <a:t>vd;idtpl vy;iyaw;w Kiwapy; Nkyhdtuhfpa mtUf;F Mo;e;j kupahijia fhl;Ltjw;Fk;&gt; mtiu vd; ,uh[hthfTk; Mz;ltuhfTk; Vw;Wf;nfhs;tjw;Fk;</a:t>
          </a:r>
          <a:endParaRPr lang="es-ES" sz="2000" kern="1200" dirty="0">
            <a:effectLst/>
            <a:latin typeface="Tamil Bible" pitchFamily="2" charset="0"/>
          </a:endParaRPr>
        </a:p>
      </dsp:txBody>
      <dsp:txXfrm>
        <a:off x="0" y="274078"/>
        <a:ext cx="9349090" cy="645045"/>
      </dsp:txXfrm>
    </dsp:sp>
    <dsp:sp modelId="{91EBD55B-773A-4BEF-B76C-4D8BBE65E8E9}">
      <dsp:nvSpPr>
        <dsp:cNvPr id="0" name=""/>
        <dsp:cNvSpPr/>
      </dsp:nvSpPr>
      <dsp:spPr>
        <a:xfrm>
          <a:off x="0" y="940894"/>
          <a:ext cx="9349090" cy="295145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cz;ikahd kdJld; NjtDf;F Nrit nra;a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xUikghL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08" y="955302"/>
        <a:ext cx="9320274" cy="266329"/>
      </dsp:txXfrm>
    </dsp:sp>
    <dsp:sp modelId="{7CF48978-E8B4-4BA6-95E8-43AAEF845A18}">
      <dsp:nvSpPr>
        <dsp:cNvPr id="0" name=""/>
        <dsp:cNvSpPr/>
      </dsp:nvSpPr>
      <dsp:spPr>
        <a:xfrm>
          <a:off x="0" y="1236039"/>
          <a:ext cx="9349090" cy="737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2000" b="1" kern="1200" dirty="0">
              <a:effectLst/>
              <a:latin typeface="Tamil Bible" pitchFamily="2" charset="0"/>
            </a:rPr>
            <a:t>Fiwfsw;w Nrit</a:t>
          </a:r>
          <a:r>
            <a:rPr lang="en" sz="2000" b="1" kern="1200" dirty="0">
              <a:effectLst/>
            </a:rPr>
            <a:t> (“</a:t>
          </a:r>
          <a:r>
            <a:rPr lang="en" sz="2000" b="1" kern="1200" dirty="0">
              <a:effectLst/>
              <a:latin typeface="Tamil Bible" pitchFamily="2" charset="0"/>
            </a:rPr>
            <a:t>Fiwghlw;wjhf</a:t>
          </a:r>
          <a:r>
            <a:rPr lang="en" sz="2000" b="1" kern="1200" dirty="0">
              <a:effectLst/>
            </a:rPr>
            <a:t>” [</a:t>
          </a:r>
          <a:r>
            <a:rPr lang="en" sz="2000" b="1" kern="1200" dirty="0">
              <a:effectLst/>
              <a:latin typeface="Tamil Bible" pitchFamily="2" charset="0"/>
            </a:rPr>
            <a:t>KOikahf</a:t>
          </a:r>
          <a:r>
            <a:rPr lang="en" sz="2000" b="1" kern="1200" dirty="0">
              <a:effectLst/>
            </a:rPr>
            <a:t>] </a:t>
          </a:r>
          <a:r>
            <a:rPr lang="en" sz="2000" b="1" kern="1200" dirty="0">
              <a:effectLst/>
              <a:latin typeface="Tamil Bible" pitchFamily="2" charset="0"/>
            </a:rPr>
            <a:t>,Ue;jhy;jhd; ,iwr;rpf;fhf ntl;Ltjw;F jFjpahdJ vd;W tiuaWf;fg;gl;l tpyq;F ,JNghyNt ,Ue;jJ</a:t>
          </a:r>
          <a:r>
            <a:rPr lang="en" sz="2000" b="1" kern="1200" dirty="0">
              <a:effectLst/>
            </a:rPr>
            <a:t>)</a:t>
          </a:r>
          <a:endParaRPr lang="es-ES" sz="2000" kern="1200" dirty="0">
            <a:effectLst/>
          </a:endParaRPr>
        </a:p>
      </dsp:txBody>
      <dsp:txXfrm>
        <a:off x="0" y="1236039"/>
        <a:ext cx="9349090" cy="737194"/>
      </dsp:txXfrm>
    </dsp:sp>
    <dsp:sp modelId="{DC838278-61D5-4F0B-A5CA-D07614038E8A}">
      <dsp:nvSpPr>
        <dsp:cNvPr id="0" name=""/>
        <dsp:cNvSpPr/>
      </dsp:nvSpPr>
      <dsp:spPr>
        <a:xfrm>
          <a:off x="0" y="1973234"/>
          <a:ext cx="9349090" cy="295145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cz;ikAld; NjtDf;F Nrit nra;a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4408" y="1987642"/>
        <a:ext cx="9320274" cy="266329"/>
      </dsp:txXfrm>
    </dsp:sp>
    <dsp:sp modelId="{F01C0CC6-238B-429D-AD18-2848C863196E}">
      <dsp:nvSpPr>
        <dsp:cNvPr id="0" name=""/>
        <dsp:cNvSpPr/>
      </dsp:nvSpPr>
      <dsp:spPr>
        <a:xfrm>
          <a:off x="0" y="2268379"/>
          <a:ext cx="9349090" cy="901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2000" b="1" kern="1200" dirty="0">
              <a:effectLst/>
              <a:latin typeface="Tamil Bible" pitchFamily="2" charset="0"/>
            </a:rPr>
            <a:t>tpRthrkhfKs;stuhfTk;&gt; ek;gfkhdtuhfTk;&gt; cz;ikAs;stuhfTk;&gt; khwhjtuhfTk;&gt; epiyj;jd;ik cilatuhfTk; ,Ug;gJ. Njtd; vd; tho;tpy; nra;jitfSf;fhf mtUf;F ehd; nrYj;Jk; ed;wpia vd; tho;tpd; %yk; ntspg;gLj;JtJ</a:t>
          </a:r>
          <a:r>
            <a:rPr lang="en" sz="2000" b="1" kern="1200" dirty="0">
              <a:effectLst/>
            </a:rPr>
            <a:t>.</a:t>
          </a:r>
          <a:endParaRPr lang="es-ES" sz="2000" kern="1200" dirty="0">
            <a:effectLst/>
          </a:endParaRPr>
        </a:p>
      </dsp:txBody>
      <dsp:txXfrm>
        <a:off x="0" y="2268379"/>
        <a:ext cx="9349090" cy="90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419275" y="-77552"/>
            <a:ext cx="4342240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7200" b="1" spc="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d;W</a:t>
            </a:r>
            <a:r>
              <a:rPr 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spc="6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njhpe;Jnfhs;Sq;fs</a:t>
            </a:r>
            <a:r>
              <a:rPr 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9854501" y="6519446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</a:t>
            </a:r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brk;gu;</a:t>
            </a:r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4912174" y="3315596"/>
            <a:ext cx="6572250" cy="35086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fh;j;jiur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Nrtpf;fpwJ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cq;fs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ghh;itf;F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Mfhjjha;f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fz;lhy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gpd;id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ahiur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Nrtpg;gPh;fs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d;W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njhpe;Jnfhs;Sq;fs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;@. . . .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ehDk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tPl;lhUNkhntd;why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fh;j;jiuNa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Nrtpg;Nghk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NahRth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24:15)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659182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0" y="26175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 jd; KbT neUq;fptpl;ljhf czu;e;jhu;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e;y Nghuhl;lj;ij Nghuhbdhu;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xl;lj;ij Kbj;Jtpl;lhu;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tpRthrj;ijf; fhj;Jf;nfhz;lhu;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gTiyg; NghyNt&gt; mtUk; ePjpapd; fpuPlj;ij ek;gpf;ifAld; vjpu;g;ghu;j;jpUf;fyhk;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jPNkh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4:7-8).</a:t>
            </a: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0" y="2470025"/>
            <a:ext cx="731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 fhuzj;jpw;fhf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tpRthr cld;gbf;ifia GJg;gpg;gjw;fhfTk;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NjtDf;F Nrit nra;Ak; tho;f;ifia Nju;e;njLf;Fk;gb mtu;fis cw;rhfg;gLj;Jtjw;fhfTk;&gt; kf;fis rPNfkpy; xd;W $l;bdhu;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0" y="1523221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Mdhy;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fhNyig NghyNt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kw;wtu;fs; me;j nghWg;ig Vw;Wf;nfhz;L&gt; NjtDila kf;fis rupahd ghijapy; topelj;Jthu;fs; vd;gij mtu; cWjpg;gLj;j Ntz;bapUe;jJ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Njtd; vOjpa fij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74704" y="646464"/>
            <a:ext cx="9548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mg;gbNa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gz;gLj;jhj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Njrj;ijAk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fl;lhj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gl;lzq;fisAk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cq;fSf;Ff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nfhLj;Njd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mitfspy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FbapUf;fpwPh;fs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elhj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jpuhl;rj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Njhl;lq;fspd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gyidAk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xyptj;Njhg;Gf;fspd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gyidAk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 Grpf;fpwPh;fs;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Tamil Bible" pitchFamily="2" charset="0"/>
              </a:rPr>
              <a:t>NahR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267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jdJ filrp ciuf;fhf NahRth Nju;e;njLj;j ,lk; xU tuyhw;W rpwg;Gkpf;f ,lk;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rPNfk;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479621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074244" y="5035055"/>
            <a:ext cx="87044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latin typeface="Tamil Bible" pitchFamily="2" charset="0"/>
              </a:rPr>
              <a:t>,e;j tuyhw;wpy;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jiyKiwfs; xd;wd;g;gpd; xd;whf ve;j NtWghLk; ,y;yhky; fle;J nry;fpd;wd</a:t>
            </a:r>
            <a:r>
              <a:rPr lang="en" sz="1600" b="1" dirty="0"/>
              <a:t>. </a:t>
            </a:r>
            <a:r>
              <a:rPr lang="en" sz="1600" b="1" dirty="0">
                <a:latin typeface="Tamil Bible" pitchFamily="2" charset="0"/>
              </a:rPr>
              <a:t>midtUk; ,jpy; mlq;Ftu;</a:t>
            </a:r>
            <a:r>
              <a:rPr lang="en" sz="1600" b="1" dirty="0"/>
              <a:t>. </a:t>
            </a:r>
            <a:r>
              <a:rPr lang="en" sz="1600" b="1" dirty="0">
                <a:latin typeface="Tamil Bible" pitchFamily="2" charset="0"/>
              </a:rPr>
              <a:t>NahRthtpd; Ngr;ir Nfl;ltu;fs;&gt; “ejpf;F mg;Gwj;jpypUe;J te;jtu;fs;” mtu;fs; vfpg;jpw;F nrd;whu;fs;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kpFe;j ty;yikAld; mq;fpUe;J Gwg;gl;lhu;fs;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mtu;fs; nrq;fliy fle;jhu;fs;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Nahu;jhDf;F fpof;NfAs;s Njrj;ij ifg;gw;wpdhu;fs;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fhdhid Rje;jupj;Jf;nfhz;lhu;fs;</a:t>
            </a:r>
            <a:r>
              <a:rPr lang="en" sz="1600" b="1" dirty="0"/>
              <a:t>. </a:t>
            </a:r>
            <a:r>
              <a:rPr lang="en" sz="1600" b="1" dirty="0">
                <a:latin typeface="Tamil Bible" pitchFamily="2" charset="0"/>
              </a:rPr>
              <a:t>mtu;fSila %jhijau;fSld; Njtd; vd;d nra;jhNuh&gt; mijNa mtu;fSlDk; nra;fpwhu;&gt; ,d;W ek;NkhLk; nra;fpwhu;</a:t>
            </a:r>
            <a:r>
              <a:rPr lang="en" sz="16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091459" y="3291730"/>
            <a:ext cx="9001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latin typeface="Tamil Bible" pitchFamily="2" charset="0"/>
              </a:rPr>
              <a:t>NahRth jq;fs; %jhijau; NjuhF topg;gl;l “me;epa nja;tq;fis” gw;wp nrhy;tjd; %yk; jdJ ciuia njhlq;fpdhu;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NahR</a:t>
            </a:r>
            <a:r>
              <a:rPr lang="en" sz="1600" b="1" dirty="0"/>
              <a:t>. 24:2). </a:t>
            </a:r>
            <a:r>
              <a:rPr lang="en" sz="1600" b="1" dirty="0">
                <a:latin typeface="Tamil Bible" pitchFamily="2" charset="0"/>
              </a:rPr>
              <a:t>mq;fpUe;J Njtd; nra;j midj;ijAk; mtu; jd; nrhe;j thu;j;ijfspy; mtu;fSf;F epidT+l;bdhu;</a:t>
            </a:r>
            <a:r>
              <a:rPr lang="en" sz="1600" b="1" dirty="0"/>
              <a:t>: </a:t>
            </a:r>
            <a:r>
              <a:rPr lang="en" sz="1600" b="1" dirty="0">
                <a:latin typeface="Tamil Bible" pitchFamily="2" charset="0"/>
              </a:rPr>
              <a:t>ehd; vLj;Njd;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nfhz;L te;Njd;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gYf nra;Njd;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mDg;gpNdd;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mbj;Njd;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ntspNa nfhz;L te;Njd;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cd;id cs;Ns nfhz;L te;Njd;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mtu;fis tpLtpj;Njd;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mtu;fis mopj;Njd;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gpNyahKf;F nrtprha;f;ftpy;iy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cd;id tpLtpj;Njd;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mtu;fis iftpl;Nld;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Fstpfis mDg;gpNdd;</a:t>
            </a:r>
            <a:r>
              <a:rPr lang="en" sz="1600" b="1" dirty="0"/>
              <a:t>; </a:t>
            </a:r>
            <a:r>
              <a:rPr lang="en" sz="1600" b="1" dirty="0">
                <a:latin typeface="Tamil Bible" pitchFamily="2" charset="0"/>
              </a:rPr>
              <a:t>ehd; cq;fSf;F Njrj;ij nfhLj;Njd;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NahR</a:t>
            </a:r>
            <a:r>
              <a:rPr lang="en" sz="1600" b="1" dirty="0"/>
              <a:t>. 24:3-13).</a:t>
            </a: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xUikg;ghl;bw;fhd miog;G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fh;j;jiur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Nrtpf;fpwJ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ghh;itf;F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Mfhjjha;f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fz;lhy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gpd;id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ahiur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Nrtpg;gPh;fs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d;W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njhpe;Jnfhs;Sq;fs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ejpf;F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mg;Gwj;jpy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gpjhf;fs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Nrtpj;j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Njth;fisr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Nrtpg;gPh;fNsh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?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thrk;gz;Zfpw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Njrj;Jf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Fbfshfpa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vNkhhpahpd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Njth;fisr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Nrtpg;gPh;fNsh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?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ehDk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tPl;lhUNkhntd;why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fh;j;jiuNa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Nrtpg;Nghk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vd;whd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24:15)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021828" y="1649945"/>
            <a:ext cx="934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ahf;NfhG ngj;Njypy; NjtDld; jq;fs; cld;gbf;ifiag; GJg;gpg;gjw;F Kd;G&gt; jd; FLk;gj;jpdiu jq;fs; nja;tq;fis mlf;fk; nra;Ak;gb mioj;jJ NghyNt&gt; NahRthTk; NjtDld; jq;fs; cld;gbf;ifia GJg;gpg;gjw;F Kd;G&gt; kf;fs; jq;fs; nja;tq;fis iftpLkhW miof;fpwhu;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24:14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040560"/>
              </p:ext>
            </p:extLst>
          </p:nvPr>
        </p:nvGraphicFramePr>
        <p:xfrm>
          <a:off x="211576" y="3582013"/>
          <a:ext cx="9349090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044523" y="2861547"/>
            <a:ext cx="8962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mtu;fs; NjtDf;F gae;J&gt; mtiu cj;jKk; cz;ikAkha; Nrtpf;f Ntz;Lk;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24:14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). </a:t>
            </a:r>
            <a:r>
              <a:rPr lang="en" sz="2000" b="1" dirty="0">
                <a:latin typeface="Tamil Bible" pitchFamily="2" charset="0"/>
              </a:rPr>
              <a:t>,J vijf; Fwpf;fpwJ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429000"/>
            <a:ext cx="5640118" cy="3275144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[</a:t>
            </a:r>
            <a:r>
              <a:rPr lang="en-US" sz="44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dq;fspd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njupe;Jnfhs;Sjy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;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dq;fs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gpujpAj;jukhf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NtNw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Njth;fisr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Nrtpf;Fk;gb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fh;j;jiu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tpl;L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tpyFfpw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fhhpak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vq;fSf;Fj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J}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ukhapUg;gjhf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!’”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24:16)</a:t>
            </a:r>
          </a:p>
        </p:txBody>
      </p:sp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05222" y="828675"/>
            <a:ext cx="5131500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-32658" y="3267134"/>
            <a:ext cx="62805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kf;fspd; KbTf;F tho;j;J nrhy;tjw;F gjpyhf&gt; NahRth xU vjpu;ghuhj gjpiy mspj;jhu;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ePq;fs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fh;j;jiur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Nrtpf;fkhl;Bh;fs</a:t>
            </a:r>
            <a:r>
              <a:rPr lang="en-US" sz="2000" b="1" dirty="0">
                <a:latin typeface="Tamil Bible" pitchFamily="2" charset="0"/>
              </a:rPr>
              <a:t>;@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24:19).                                          </a:t>
            </a:r>
            <a:r>
              <a:rPr lang="en" sz="2000" b="1" dirty="0">
                <a:latin typeface="Tamil Bible" pitchFamily="2" charset="0"/>
              </a:rPr>
              <a:t>vd;d xU Vkhw;wk;</a:t>
            </a:r>
            <a:r>
              <a:rPr lang="en" sz="2000" b="1" dirty="0"/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0" y="5581078"/>
            <a:ext cx="6313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fLikahd gjpy; mjd; Nehf;fj;ij epiwNtw;wpaJ. Gjpa jiyKiwapdu; mNj jtWfis kPz;Lk; nra;af;$lhJ vd;gjpy; cWjpahf ,Ue;jdu;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0" y="4431037"/>
            <a:ext cx="63132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NahRth jdJ ngw;nwhu; ,Nj thf;FWjpia nfhLg;gij Nfl;bUe;jhu;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19:8), </a:t>
            </a:r>
            <a:r>
              <a:rPr lang="en" sz="2000" b="1" dirty="0">
                <a:latin typeface="Tamil Bible" pitchFamily="2" charset="0"/>
              </a:rPr>
              <a:t>NkYk;&gt; fle;j 40 Mz;Lfshf mtu;fs; mij kPz;Lk; kPz;Lk; kPwpaij mtu; ghu;j;jpUe;jhu;</a:t>
            </a:r>
            <a:r>
              <a:rPr lang="en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208465" y="1475354"/>
            <a:ext cx="7277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NahRthtpd; mioggpw;F vd;d gjpy; fpilj;jJ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24:16)? </a:t>
            </a:r>
            <a:r>
              <a:rPr lang="en" sz="2000" b="1" dirty="0">
                <a:latin typeface="Tamil Bible" pitchFamily="2" charset="0"/>
              </a:rPr>
              <a:t>me;j kf;fs; midtUk; jq;fs; nja;tq;fSf;F ,y;iy vdf; $wp&gt; jq;fSf;F xNu xU Njtd; kl;LNk cz;L vd;gij Vw;Wf;nfhz;ldu;</a:t>
            </a:r>
            <a:r>
              <a:rPr lang="en" sz="2000" b="1" dirty="0"/>
              <a:t>: “</a:t>
            </a:r>
            <a:r>
              <a:rPr lang="en" sz="2000" b="1" dirty="0">
                <a:latin typeface="Tamil Bible" pitchFamily="2" charset="0"/>
              </a:rPr>
              <a:t>ek;Kila Njtd;</a:t>
            </a:r>
            <a:r>
              <a:rPr lang="en" sz="2000" b="1" dirty="0"/>
              <a:t>,” </a:t>
            </a:r>
            <a:r>
              <a:rPr lang="en" sz="2000" b="1" dirty="0">
                <a:latin typeface="Tamil Bible" pitchFamily="2" charset="0"/>
              </a:rPr>
              <a:t>mtNu jhd; mtu;fSila %jhijau;fisAk; mtu;fisAk; me;j epkplk; tiu topelj;jp te;jtu;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24:17-18).</a:t>
            </a: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7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Tamil Bible" pitchFamily="2" charset="0"/>
              </a:rPr>
              <a:t>cld;gbf;ifia GJg;gpj;jy;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me;jg;gb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me;ehspy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rPNfkpNy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dq;fNshNl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cld;gbf;ifgz;zp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mth;fSf;F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mijg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gpukhzKk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epahaKkhf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Vw;gLj;jpdhd</a:t>
            </a:r>
            <a:r>
              <a:rPr lang="en-US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24:25)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140804" y="1087049"/>
            <a:ext cx="1005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jdJ ciuia Kbf;Fk; tpjkhf&gt; NahRth mtu;fsplk;&gt; “cq;fSf;Fs; ,Uf;Fk;” nja;tq;fis mfw;wptpl;L&gt; jq;fs; ,Ujaq;fis kPz;Lk; Njtdplk; jpUg;GkhW Nfl;Lf;nfhz;lhu;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24:23).</a:t>
            </a:r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1758" y="3023413"/>
            <a:ext cx="2767917" cy="2745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402" y="2681631"/>
            <a:ext cx="2813835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112164" y="5836890"/>
            <a:ext cx="7260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 me;j cld;gbf;ifia vOj;JG+u;tkhf gjpT nra;J&gt; xU epidT rpd;dj;ij epWtpdhu;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mtu;fs; nra;j cWjpnkhopf;F rhl;rpahf ,Uf;Fk; xU fy;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24:26-27).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142224" y="2813316"/>
            <a:ext cx="4393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NjtDldhd cld;gbf;ifahdJ mtUldhd xU capUs;s cwit mbg;gilahf nfhz;lJ vd;gjhYk;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mij ntWk; tpjpKiwfs; %yk; KOikahf ntspg;gLj;j KbahJ vd;gjhYk;&gt; me;j cld;gbf;ifapy; epiyj;jpUf;f mtu;fSf;F cjTk; njspthd epidT+l;ly;fis tpl;L nry;tJ mtrpak; vd;gij NahRth Gupe;Jnfhz;lhu;</a:t>
            </a:r>
            <a:r>
              <a:rPr lang="en" sz="2000" b="1" dirty="0"/>
              <a:t>.</a:t>
            </a:r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189918" y="1909020"/>
            <a:ext cx="98823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%d;whtJ Kiwahf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[dq;fs; Njtid Nrtpg;gjhf cWjpaspj;jdu;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24:24). </a:t>
            </a:r>
            <a:r>
              <a:rPr lang="en" sz="2000" b="1" dirty="0">
                <a:latin typeface="Tamil Bible" pitchFamily="2" charset="0"/>
              </a:rPr>
              <a:t>me;j cld;gbf;if cWjpg;gLj;jg;gl;lJ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NkYk; NkhNria NghyNt&gt; NahRthTk; mtu;fSf;F fl;lisfisAk; rl;lq;fisAk; nfhLj;jhu;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24:25).</a:t>
            </a: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mil Bible" pitchFamily="2" charset="0"/>
              </a:rPr>
              <a:t>fijapd; njhlu;r;rp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577534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NahRth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capNuhbUe;j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rfy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ehl;fspYk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,];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uNtYf;Fr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nra;j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fphpiafs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ahitAk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mwpe;J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NahRthTf;Fg;gpd;G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ntFehs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capNuhbUe;j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%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g;gUila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rfy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ehl;fspYk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;&gt; ,];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uNtyh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fh;j;jiur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030A0"/>
                </a:solidFill>
                <a:latin typeface="Tamil Bible" pitchFamily="2" charset="0"/>
              </a:rPr>
              <a:t>Nrtpj;jhh;fs</a:t>
            </a:r>
            <a:r>
              <a:rPr lang="en-US" b="1" dirty="0">
                <a:solidFill>
                  <a:srgbClr val="7030A0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7030A0"/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-1" y="1213715"/>
            <a:ext cx="5007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NahRth Gj;jfk; 3 mlf;f MuhjidfSld; KbailfpwJ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tw;wpy; xd;W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E}w;Wf;fzf;fhd Mz;LfSf;F Kd;Ng Kd;dwptpf;fg;gl;lgb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ahf;Nfhgpd; Rje;ju G+kpapy; NahNrg;gpd; mlf;fk; MFk;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50:24-26; 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24:32).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4316008"/>
            <a:ext cx="3595578" cy="254199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632667" y="4669392"/>
            <a:ext cx="59997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t;nthU jiyKiwAk; NjtNdhL jdf;nfd xU cld;gbf;ifia Vw;gLj;jpf; nfhs;s KbAk;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mtu;fspd; ngw;Nwhu; tpRthrk; rupahd Kbit vLf;f mtu;fSf;F cjtf; $Lk;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me;j KbT mtu;fSilaJ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,d;W ehKk; ekJ Kbit vLg;Nghk;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ehDk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tPl;lhUNkhntd;why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fh;j;jiuNa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Nrtpg;Nghk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vd;whd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24:15).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0" y="3092655"/>
            <a:ext cx="12110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vfpg;jpypUe;J ntspte;j me;j fyff;fhu jiyKiw tdhe;juj;jpy</a:t>
            </a:r>
            <a:r>
              <a:rPr lang="en" sz="2000" b="1">
                <a:latin typeface="Tamil Bible" pitchFamily="2" charset="0"/>
              </a:rPr>
              <a:t>; Gijf</a:t>
            </a:r>
            <a:r>
              <a:rPr lang="en" sz="2000" b="1" dirty="0">
                <a:latin typeface="Tamil Bible" pitchFamily="2" charset="0"/>
              </a:rPr>
              <a:t>;fgl;lJ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Gjpa jiyKiwNah&gt; tpRthrkw;w jiyKiwapy; tpRthrj;Jld; ,Ue;j 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NahRth kw;Wk; vnyahrhu; MfpNahUld; Nru;e;J&gt; jq;fs; Rje;ju Njrj;jpy; Gijf;fg;gltpUe;jJ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24:29-30, 33).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632667" y="4007699"/>
            <a:ext cx="7305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Gjpa jiyKiw tpRthrkhf ,Ue;jJ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24:31). </a:t>
            </a:r>
            <a:r>
              <a:rPr lang="en" sz="2000" b="1" dirty="0">
                <a:latin typeface="Tamil Bible" pitchFamily="2" charset="0"/>
              </a:rPr>
              <a:t>Mdhy; mLj;j jiyKiwapd; epiy vd;d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2:10-11)?</a:t>
            </a:r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321169" y="226943"/>
            <a:ext cx="969665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NghupYk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Njhw;fhj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ekJ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jsgjp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jk;Kila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nfhbapd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fPo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mzpjpuz;l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xt;nthuplkpUe;Jk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kdg;G+u;tkhd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cz;ikAs;s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Nritia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vjpu;ghu;f;fpwhu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ed;ikf;fhd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rf;jpfSf;Fk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jPikapd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gilfSf;Fk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ilNa</a:t>
            </a:r>
            <a:r>
              <a:rPr lang="en-US" sz="2800" b="1" dirty="0">
                <a:latin typeface="Tamil Bible" pitchFamily="2" charset="0"/>
              </a:rPr>
              <a:t> ,</a:t>
            </a:r>
            <a:r>
              <a:rPr lang="en-US" sz="2800" b="1" dirty="0" err="1">
                <a:latin typeface="Tamil Bible" pitchFamily="2" charset="0"/>
              </a:rPr>
              <a:t>g;NghJ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ele;Jnfhz;bUf;Fk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Wjp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Nghuhl;lj;jpy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Mrhupau;fs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cl;gl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midtUk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gq;Nfw;f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Ntz;Lk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vd;W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vjpu;ghu;f;fpwhu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mtUila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tPuu;fshfg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gjpT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nra;Jnfhz;l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midtUk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jq;fs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xt;nthUtu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kPJk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Rkj;jg;gl;Ls;s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nghWg;G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Fwpj;j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Mo;e;j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czu;Tld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ve;j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Neuj;jpYk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Nritf;Fj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jahuhf</a:t>
            </a:r>
            <a:r>
              <a:rPr lang="en-US" sz="2800" b="1" dirty="0">
                <a:latin typeface="Tamil Bible" pitchFamily="2" charset="0"/>
              </a:rPr>
              <a:t> ,</a:t>
            </a:r>
            <a:r>
              <a:rPr lang="en-US" sz="2800" b="1" dirty="0" err="1">
                <a:latin typeface="Tamil Bible" pitchFamily="2" charset="0"/>
              </a:rPr>
              <a:t>Uf;Fk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tPuu;fis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Nghy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cz;ikAs;s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Nritia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Ntz;Lk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6099220" y="6535468"/>
            <a:ext cx="5918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nl];bnkhdp]; /ghu; j ru;r;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mjp</a:t>
            </a:r>
            <a:r>
              <a:rPr lang="en" sz="1600" b="1" dirty="0"/>
              <a:t>. 9, </a:t>
            </a:r>
            <a:r>
              <a:rPr lang="en" sz="1600" b="1" dirty="0">
                <a:latin typeface="Tamil Bible" pitchFamily="2" charset="0"/>
              </a:rPr>
              <a:t>gf;</a:t>
            </a:r>
            <a:r>
              <a:rPr lang="en" sz="1600" b="1" dirty="0"/>
              <a:t>. 116)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2804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Comic Sans MS</vt:lpstr>
      <vt:lpstr>Tamil Bible</vt:lpstr>
      <vt:lpstr>Aptos Display</vt:lpstr>
      <vt:lpstr>Aptos</vt:lpstr>
      <vt:lpstr>Arial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2025-12-04T08:44:01Z</dcterms:created>
  <dcterms:modified xsi:type="dcterms:W3CDTF">2025-12-24T15:19:12Z</dcterms:modified>
</cp:coreProperties>
</file>