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NjtDila fpUigia ngWjy;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rq;</a:t>
          </a:r>
          <a:r>
            <a:rPr lang="en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mtu; kPJ ek; ek;gpf;if itg;gJ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rq;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,ul;rpg;gpd; MrPu;thjq;fis ngWjy;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rq;</a:t>
          </a:r>
          <a:r>
            <a:rPr lang="en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NjtDila fw;gidfis ifnfhs;Sjy;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rq;</a:t>
          </a:r>
          <a:r>
            <a:rPr lang="en" sz="1800" b="1" dirty="0"/>
            <a:t> 119:14; </a:t>
          </a:r>
          <a:r>
            <a:rPr lang="en" sz="1800" b="1" dirty="0">
              <a:latin typeface="Tamil Bible" pitchFamily="2" charset="0"/>
            </a:rPr>
            <a:t>Vrh</a:t>
          </a:r>
          <a:r>
            <a:rPr lang="en" sz="1800" b="1" dirty="0"/>
            <a:t>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mtUila thu;j;ijfis ek;Gjy;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rq;</a:t>
          </a:r>
          <a:r>
            <a:rPr lang="en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gps;isfis NjtDf;Fs;shf tsu;j;jy;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ePjp</a:t>
          </a:r>
          <a:r>
            <a:rPr lang="en" sz="1800" b="1" dirty="0"/>
            <a:t>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68862" custLinFactNeighborY="-373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vl;lhk; ehspy; tpUj;j Nrjdk; gz;zg;gl;lhu;</a:t>
          </a:r>
          <a:r>
            <a:rPr lang="en" sz="1600" b="1" dirty="0"/>
            <a:t>; </a:t>
          </a:r>
          <a:r>
            <a:rPr lang="en" sz="1600" b="1" dirty="0">
              <a:latin typeface="Tamil Bible" pitchFamily="2" charset="0"/>
            </a:rPr>
            <a:t>mw;gzpg;Gs;s ngw;Nwhupd; kfd;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vgpNuau;fSf;F vgpNuad;</a:t>
          </a:r>
          <a:r>
            <a:rPr lang="en" sz="1800" b="1" dirty="0"/>
            <a:t>; </a:t>
          </a:r>
          <a:r>
            <a:rPr lang="en" sz="1800" b="1" dirty="0">
              <a:latin typeface="Tamil Bible" pitchFamily="2" charset="0"/>
            </a:rPr>
            <a:t>ngd;akPd Nfhj;jpuj;jhd;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epahag;gpukhzj;jpd;gb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ghpNrad</a:t>
          </a:r>
          <a:r>
            <a:rPr lang="en-US" sz="1800" b="1" dirty="0">
              <a:latin typeface="Tamil Bible" pitchFamily="2" charset="0"/>
            </a:rPr>
            <a:t>;@</a:t>
          </a:r>
          <a:endParaRPr lang="en" sz="1800" b="1" dirty="0">
            <a:latin typeface="Tamil Bible" pitchFamily="2" charset="0"/>
          </a:endParaRP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gf;jpituhf;fpaj;jpd;gb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rigiaj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Jd;gg;gLj;jpdtd</a:t>
          </a:r>
          <a:r>
            <a:rPr lang="en-US" sz="1800" b="1" dirty="0">
              <a:latin typeface="Tamil Bible" pitchFamily="2" charset="0"/>
            </a:rPr>
            <a:t>;&gt;</a:t>
          </a:r>
          <a:endParaRPr lang="en" sz="1800" b="1" dirty="0">
            <a:latin typeface="Tamil Bible" pitchFamily="2" charset="0"/>
          </a:endParaRP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epahag;gpukhzj;jpw;Fhpa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ePjpapd;gb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Fw;wQ;rhl;lg;glhjtd</a:t>
          </a:r>
          <a:r>
            <a:rPr lang="en-US" sz="1800" b="1" dirty="0">
              <a:latin typeface="Tamil Bible" pitchFamily="2" charset="0"/>
            </a:rPr>
            <a:t>;.</a:t>
          </a:r>
          <a:endParaRPr lang="en" sz="1800" b="1" dirty="0">
            <a:latin typeface="Tamil Bible" pitchFamily="2" charset="0"/>
          </a:endParaRP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mtu; thu;j;ijia ehk; gbf;Fk;NghJ</a:t>
          </a:r>
          <a:endParaRPr lang="es-ES" sz="2000" dirty="0">
            <a:latin typeface="Tamil Bible" pitchFamily="2" charset="0"/>
          </a:endParaRPr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gupRj;j Mtpahy; ehk; elj;jg;gLk;NghJ</a:t>
          </a:r>
          <a:endParaRPr lang="es-ES" sz="2000" dirty="0">
            <a:latin typeface="Tamil Bible" pitchFamily="2" charset="0"/>
          </a:endParaRPr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mtUila ghLfspy; ehk; gq;F nfhs;Sk;NghJ</a:t>
          </a:r>
          <a:endParaRPr lang="es-ES" sz="2000" dirty="0">
            <a:latin typeface="Tamil Bible" pitchFamily="2" charset="0"/>
          </a:endParaRPr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ehk; ,yf;if Nehf;fp nry;Yk;NghJ</a:t>
          </a:r>
          <a:endParaRPr lang="es-ES" sz="2000" dirty="0">
            <a:latin typeface="Tamil Bible" pitchFamily="2" charset="0"/>
          </a:endParaRPr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13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NjtDila fpUigia ngWjy;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rq;</a:t>
          </a:r>
          <a:r>
            <a:rPr lang="en" sz="1800" b="1" kern="1200" dirty="0"/>
            <a:t>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 kPJ ek; ek;gpf;if itg;gJ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rq;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,ul;rpg;gpd; MrPu;thjq;fis ngWjy;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rq;</a:t>
          </a:r>
          <a:r>
            <a:rPr lang="en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NjtDila fw;gidfis ifnfhs;Sjy;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rq;</a:t>
          </a:r>
          <a:r>
            <a:rPr lang="en" sz="1800" b="1" kern="1200" dirty="0"/>
            <a:t> 119:14; </a:t>
          </a:r>
          <a:r>
            <a:rPr lang="en" sz="1800" b="1" kern="1200" dirty="0">
              <a:latin typeface="Tamil Bible" pitchFamily="2" charset="0"/>
            </a:rPr>
            <a:t>Vrh</a:t>
          </a:r>
          <a:r>
            <a:rPr lang="en" sz="1800" b="1" kern="1200" dirty="0"/>
            <a:t>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mtUila thu;j;ijfis ek;Gjy;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rq;</a:t>
          </a:r>
          <a:r>
            <a:rPr lang="en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gps;isfis NjtDf;Fs;shf tsu;j;jy;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ePjp</a:t>
          </a:r>
          <a:r>
            <a:rPr lang="en" sz="1800" b="1" kern="1200" dirty="0"/>
            <a:t>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vl;lhk; ehspy; tpUj;j Nrjdk; gz;zg;gl;lhu;</a:t>
          </a:r>
          <a:r>
            <a:rPr lang="en" sz="1600" b="1" kern="1200" dirty="0"/>
            <a:t>; </a:t>
          </a:r>
          <a:r>
            <a:rPr lang="en" sz="1600" b="1" kern="1200" dirty="0">
              <a:latin typeface="Tamil Bible" pitchFamily="2" charset="0"/>
            </a:rPr>
            <a:t>mw;gzpg;Gs;s ngw;Nwhupd; kfd;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vgpNuau;fSf;F vgpNuad;</a:t>
          </a:r>
          <a:r>
            <a:rPr lang="en" sz="1800" b="1" kern="1200" dirty="0"/>
            <a:t>; </a:t>
          </a:r>
          <a:r>
            <a:rPr lang="en" sz="1800" b="1" kern="1200" dirty="0">
              <a:latin typeface="Tamil Bible" pitchFamily="2" charset="0"/>
            </a:rPr>
            <a:t>ngd;akPd Nfhj;jpuj;jhd;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epahag;gpukhzj;jpd;gb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ghpNrad</a:t>
          </a:r>
          <a:r>
            <a:rPr lang="en-US" sz="1800" b="1" kern="1200" dirty="0">
              <a:latin typeface="Tamil Bible" pitchFamily="2" charset="0"/>
            </a:rPr>
            <a:t>;@</a:t>
          </a:r>
          <a:endParaRPr lang="en" sz="1800" b="1" kern="1200" dirty="0">
            <a:latin typeface="Tamil Bible" pitchFamily="2" charset="0"/>
          </a:endParaRP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gf;jpituhf;fpaj;jpd;gb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rigiaj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Jd;gg;gLj;jpdtd</a:t>
          </a:r>
          <a:r>
            <a:rPr lang="en-US" sz="1800" b="1" kern="1200" dirty="0">
              <a:latin typeface="Tamil Bible" pitchFamily="2" charset="0"/>
            </a:rPr>
            <a:t>;&gt;</a:t>
          </a:r>
          <a:endParaRPr lang="en" sz="1800" b="1" kern="1200" dirty="0">
            <a:latin typeface="Tamil Bible" pitchFamily="2" charset="0"/>
          </a:endParaRP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epahag;gpukhzj;jpw;Fhpa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ePjpapd;gb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Fw;wQ;rhl;lg;glhjtd</a:t>
          </a:r>
          <a:r>
            <a:rPr lang="en-US" sz="1800" b="1" kern="1200" dirty="0">
              <a:latin typeface="Tamil Bible" pitchFamily="2" charset="0"/>
            </a:rPr>
            <a:t>;.</a:t>
          </a:r>
          <a:endParaRPr lang="en" sz="1800" b="1" kern="1200" dirty="0">
            <a:latin typeface="Tamil Bible" pitchFamily="2" charset="0"/>
          </a:endParaRP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502"/>
          <a:ext cx="5838883" cy="322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 thu;j;ijia ehk; gbf;Fk;NghJ</a:t>
          </a:r>
          <a:endParaRPr lang="es-ES" sz="2000" kern="1200" dirty="0">
            <a:latin typeface="Tamil Bible" pitchFamily="2" charset="0"/>
          </a:endParaRPr>
        </a:p>
      </dsp:txBody>
      <dsp:txXfrm>
        <a:off x="15746" y="16248"/>
        <a:ext cx="5807391" cy="291069"/>
      </dsp:txXfrm>
    </dsp:sp>
    <dsp:sp modelId="{AC2183AB-1788-4257-BAEC-8F86DBF54A97}">
      <dsp:nvSpPr>
        <dsp:cNvPr id="0" name=""/>
        <dsp:cNvSpPr/>
      </dsp:nvSpPr>
      <dsp:spPr>
        <a:xfrm>
          <a:off x="0" y="333793"/>
          <a:ext cx="5838883" cy="32256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gupRj;j Mtpahy; ehk; elj;jg;gLk;NghJ</a:t>
          </a:r>
          <a:endParaRPr lang="es-ES" sz="2000" kern="1200" dirty="0">
            <a:latin typeface="Tamil Bible" pitchFamily="2" charset="0"/>
          </a:endParaRPr>
        </a:p>
      </dsp:txBody>
      <dsp:txXfrm>
        <a:off x="15746" y="349539"/>
        <a:ext cx="5807391" cy="291069"/>
      </dsp:txXfrm>
    </dsp:sp>
    <dsp:sp modelId="{98181CE8-058B-4900-B30A-3A1C2A9FA89B}">
      <dsp:nvSpPr>
        <dsp:cNvPr id="0" name=""/>
        <dsp:cNvSpPr/>
      </dsp:nvSpPr>
      <dsp:spPr>
        <a:xfrm>
          <a:off x="0" y="667084"/>
          <a:ext cx="5838883" cy="32256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mtUila ghLfspy; ehk; gq;F nfhs;Sk;NghJ</a:t>
          </a:r>
          <a:endParaRPr lang="es-ES" sz="2000" kern="1200" dirty="0">
            <a:latin typeface="Tamil Bible" pitchFamily="2" charset="0"/>
          </a:endParaRPr>
        </a:p>
      </dsp:txBody>
      <dsp:txXfrm>
        <a:off x="15746" y="682830"/>
        <a:ext cx="5807391" cy="291069"/>
      </dsp:txXfrm>
    </dsp:sp>
    <dsp:sp modelId="{AE6B2F7C-9832-47C0-AE96-1FC8C025600F}">
      <dsp:nvSpPr>
        <dsp:cNvPr id="0" name=""/>
        <dsp:cNvSpPr/>
      </dsp:nvSpPr>
      <dsp:spPr>
        <a:xfrm>
          <a:off x="0" y="1000375"/>
          <a:ext cx="5838883" cy="32256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ehk; ,yf;if Nehf;fp nry;Yk;NghJ</a:t>
          </a:r>
          <a:endParaRPr lang="es-ES" sz="2000" kern="1200" dirty="0">
            <a:latin typeface="Tamil Bible" pitchFamily="2" charset="0"/>
          </a:endParaRPr>
        </a:p>
      </dsp:txBody>
      <dsp:txXfrm>
        <a:off x="15746" y="1016121"/>
        <a:ext cx="5807391" cy="29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fpwp</a:t>
            </a:r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];</a:t>
            </a:r>
            <a:r>
              <a:rPr lang="en-US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Jtpy</a:t>
            </a:r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kl;LNk</a:t>
            </a:r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ek;gpf;if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731830" y="103240"/>
            <a:ext cx="23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gpg;utup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  <a:latin typeface="Tamil Bible" pitchFamily="2" charset="0"/>
              </a:rPr>
              <a:t>fpw];Jit mwpfpw mwpT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-1" y="655141"/>
            <a:ext cx="12145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g;gb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mtiuAk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caph;j;njOjypd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ty;yikiaAk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ghLfspd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If;fpaj;ijAk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mwpfpwjw;Fk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kuzj;jpw;nfhg;ghd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kuzj;jpw;Fs;shfp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vg;gbahapDk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khpj;NjhhpypUe;J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capNuhnlOe;jpUg;gjw;Fj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jFjpahFk;gbf;Fk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;&gt;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731041" y="1448527"/>
            <a:ext cx="703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fpwp];Jit ehk; vg;gb mwpe;Jnfhs;tJ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359567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-21773" y="3403687"/>
            <a:ext cx="6770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pwp];jt tho;f;if xU xl;l ge;jak; Nghd;wJ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ek; ,yf;if ehk; njspthf kdjpy; nfhs;s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ehk; ,q;NfNa jq;fp ,e;j tho;f;ifia mDgtpg;gjw;fhf kl;Lk; thotpy;iy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,we;jtu;fspd; capu;njOjiy milthu;fs; vd;W ehk; ek;GfpNwhk;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-2" y="4935665"/>
            <a:ext cx="6447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 jUzk; tUk;tiu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];J ,</a:t>
            </a:r>
            <a:r>
              <a:rPr lang="en-US" sz="2000" b="1" dirty="0" err="1">
                <a:latin typeface="Tamil Bible" pitchFamily="2" charset="0"/>
              </a:rPr>
              <a:t>NaRtpdhy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vjw;fhfg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gpbf;fg;gl;NlNdh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gpbj;Jf;nfhs;Sk;gb</a:t>
            </a:r>
            <a:r>
              <a:rPr lang="en" sz="2000" b="1" dirty="0"/>
              <a:t>”(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3:12) </a:t>
            </a:r>
            <a:r>
              <a:rPr lang="en" sz="2000" b="1" dirty="0">
                <a:latin typeface="Tamil Bible" pitchFamily="2" charset="0"/>
              </a:rPr>
              <a:t>NghuhLfpNwhk;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,NaR vdf;F xU efuj;ij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xU gupir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mtUld;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tho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xU Kbtw;w tho;f;ifia nfhLf;f vd;id mile;jhu;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11:10; 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3:14; 1</a:t>
            </a:r>
            <a:r>
              <a:rPr lang="en" sz="2000" b="1" dirty="0">
                <a:latin typeface="Tamil Bible" pitchFamily="2" charset="0"/>
              </a:rPr>
              <a:t>njr</a:t>
            </a:r>
            <a:r>
              <a:rPr lang="en" sz="2000" b="1" dirty="0"/>
              <a:t>. 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373740" y="1012954"/>
            <a:ext cx="7075712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g;gb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ehd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mtiuAk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mtUila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caph;j;njOjypd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ty;yikiaAk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mtUila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ghLfspd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If;fpaj;ijAk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mwpfpwjw;Fk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mtUila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kuzj;jpw;nfhg;ghd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kuzj;jpw;Fs;shfp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vg;gbahapDk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ehd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khpj;NjhhpypUe;J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capNuhnlOe;jpUg;gjw;Fj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jFjpahFk;gbf;Fk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mtUf;fhf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vy;yhtw;iwAk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e\;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lnkd;W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tpl;Nld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;@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Fg;igAkhf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vz;ZfpNwd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gpypg;gpau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116793" y="-19349"/>
            <a:ext cx="5256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gTYk; rPyhTk; me;j efuj;jpy; Kjd;Kjypy; kjk; khwpatu;fspy; xUtUf;F(rpiwr;rhiyf;fhud;) njspthf nrhd;dJ Nghy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16:30-31),</a:t>
            </a:r>
            <a:r>
              <a:rPr lang="en" sz="2000" b="1" dirty="0">
                <a:latin typeface="Tamil Bible" pitchFamily="2" charset="0"/>
              </a:rPr>
              <a:t> gpypg;gpau; ,ul;rpg;Gf;fhd topia mwpe;jpUe;jhu;fs;</a:t>
            </a:r>
            <a:r>
              <a:rPr lang="en" sz="2000" b="1" dirty="0"/>
              <a:t> 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368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096507" y="2644375"/>
            <a:ext cx="48939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fhuzj;jpw;fhf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tpRthrj;jpdhy; ,ul;rpg;G ngWtjw;fhd mbg;gil J}z;fisg; gw;wp gTy; mtu;fSf;F epidT+l;Lfpwhu;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096506" y="1488173"/>
            <a:ext cx="50205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,g;nghOJ jpUr;rig cWjpahf epiyepWj;jg;gl;ljhy;&gt; mtu;fs; ,ul;rpg;gpd; ghijapypUe;J topjtwp nry;Yk; mghaj;jpy; ,Ue;jdu;</a:t>
            </a:r>
            <a:r>
              <a:rPr lang="en" sz="2000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51193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B436F"/>
                </a:solidFill>
                <a:latin typeface="Tamil Bible" pitchFamily="2" charset="0"/>
              </a:rPr>
              <a:t>cq;fs</a:t>
            </a:r>
            <a:r>
              <a:rPr lang="en-US" sz="2000" b="1" dirty="0">
                <a:solidFill>
                  <a:srgbClr val="2B436F"/>
                </a:solidFill>
                <a:latin typeface="Tamil Bible" pitchFamily="2" charset="0"/>
              </a:rPr>
              <a:t>; ,</a:t>
            </a:r>
            <a:r>
              <a:rPr lang="en-US" sz="2000" b="1" dirty="0" err="1">
                <a:solidFill>
                  <a:srgbClr val="2B436F"/>
                </a:solidFill>
                <a:latin typeface="Tamil Bible" pitchFamily="2" charset="0"/>
              </a:rPr>
              <a:t>ul;rpg;ig</a:t>
            </a:r>
            <a:r>
              <a:rPr lang="en-US" sz="2000" b="1" dirty="0">
                <a:solidFill>
                  <a:srgbClr val="2B436F"/>
                </a:solidFill>
                <a:latin typeface="Tamil Bible" pitchFamily="2" charset="0"/>
              </a:rPr>
              <a:t> ,</a:t>
            </a:r>
            <a:r>
              <a:rPr lang="en-US" sz="2000" b="1" dirty="0" err="1">
                <a:solidFill>
                  <a:srgbClr val="2B436F"/>
                </a:solidFill>
                <a:latin typeface="Tamil Bible" pitchFamily="2" charset="0"/>
              </a:rPr>
              <a:t>og;gij</a:t>
            </a:r>
            <a:r>
              <a:rPr lang="en-US" sz="2000" b="1" dirty="0">
                <a:solidFill>
                  <a:srgbClr val="2B436F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2B436F"/>
                </a:solidFill>
                <a:latin typeface="Tamil Bible" pitchFamily="2" charset="0"/>
              </a:rPr>
              <a:t>jtpu;g;gjw;fhd</a:t>
            </a:r>
            <a:r>
              <a:rPr lang="en-US" sz="2000" b="1" dirty="0">
                <a:solidFill>
                  <a:srgbClr val="2B436F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2B436F"/>
                </a:solidFill>
                <a:latin typeface="Tamil Bible" pitchFamily="2" charset="0"/>
              </a:rPr>
              <a:t>Fwpg;Gfs</a:t>
            </a:r>
            <a:r>
              <a:rPr lang="en-US" sz="2000" b="1" dirty="0">
                <a:solidFill>
                  <a:srgbClr val="2B436F"/>
                </a:solidFill>
                <a:latin typeface="Tamil Bible" pitchFamily="2" charset="0"/>
              </a:rPr>
              <a:t>;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vij jtpu;f;f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vJ kPjkhf cs;sJ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Kf;fpakhd tp\ak;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8724D"/>
                </a:solidFill>
                <a:latin typeface="Tamil Bible" pitchFamily="2" charset="0"/>
              </a:rPr>
              <a:t>,ul;rpg;gpy; epiyj;jpUg;gjw;fhd Fwpg;Gfs;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fpwp];Jitg; gw;Wk; tpRthrk;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fpwp];Jit mwpfpw mwpT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3:10-16)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cq;fs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; ,</a:t>
            </a:r>
            <a:r>
              <a:rPr lang="en-US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ul;rpg;ig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 ,</a:t>
            </a:r>
            <a:r>
              <a:rPr lang="en-US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og;gij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 </a:t>
            </a:r>
            <a:r>
              <a:rPr lang="en-US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jtpu;g;gjw;fhd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 </a:t>
            </a:r>
            <a:r>
              <a:rPr lang="en-US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Fwpg;Gfs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  <a:latin typeface="Tamil Bible" pitchFamily="2" charset="0"/>
              </a:rPr>
              <a:t>;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  <a:latin typeface="Tamil Bible" pitchFamily="2" charset="0"/>
              </a:rPr>
              <a:t>vij jtpu;g;gJ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eha;fSf;F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vr;rhpf;ifahapUq;fs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nghy;yhj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Ntiyahl;fSf;F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vr;rhpf;ifahapUq;fs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Rd;dj;Jf;fhuUf;F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vr;rhpf;ifahapUq;fs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258490" y="4381059"/>
            <a:ext cx="5666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mf;fhyj;jpy; jpUr;rigia mr;RWj;jpa kpfg;ngupa Mgj;ij gTy; Rl;bf;fhl;Lfpwhu;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rlq;fhr;rhu gpukhzj;ij fz;bg;ghf filg;gpbg;gij fw;gpj;j jtwhd Mrpupau;fs;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3:2). </a:t>
            </a:r>
            <a:r>
              <a:rPr lang="en" sz="2000" b="1" dirty="0">
                <a:latin typeface="Tamil Bible" pitchFamily="2" charset="0"/>
              </a:rPr>
              <a:t>mtu; ,tu;fis %d;W jdpj;Jtkhd topfspy; Fwpg;gpLfpwhu;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eha;fs;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22:16; </a:t>
            </a:r>
            <a:br>
              <a:rPr lang="en" sz="2000" b="1" dirty="0"/>
            </a:br>
            <a:r>
              <a:rPr lang="en" sz="2000" b="1" dirty="0"/>
              <a:t>2 </a:t>
            </a:r>
            <a:r>
              <a:rPr lang="en" sz="2000" b="1" dirty="0">
                <a:latin typeface="Tamil Bible" pitchFamily="2" charset="0"/>
              </a:rPr>
              <a:t>NgJ</a:t>
            </a:r>
            <a:r>
              <a:rPr lang="en" sz="2000" b="1" dirty="0"/>
              <a:t>. 2:21-22); </a:t>
            </a:r>
            <a:r>
              <a:rPr lang="en-US" sz="2000" b="1" dirty="0" err="1">
                <a:latin typeface="Tamil Bible" pitchFamily="2" charset="0"/>
              </a:rPr>
              <a:t>nghy;yhj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Ntiyahl;fs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; </a:t>
            </a:r>
            <a:r>
              <a:rPr lang="en-US" sz="2000" b="1" dirty="0" err="1">
                <a:latin typeface="Tamil Bible" pitchFamily="2" charset="0"/>
              </a:rPr>
              <a:t>Rd;dj;Jf;fhuu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tpUj;jNrjdf;fhuu;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619491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-65316" y="1236580"/>
            <a:ext cx="4713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tpRthrj;jpw;F mr;RWj;jyhf ,Uf;Fk; Mgj;Jf;fis gw;wp tpthjpg;gjw;F 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Kd;</a:t>
            </a:r>
            <a:r>
              <a:rPr lang="en" sz="2000" b="1" dirty="0">
                <a:latin typeface="Tamil Bible" pitchFamily="2" charset="0"/>
              </a:rPr>
              <a:t>&gt; gTy; ekf;F rpy mwpTiufis toq;Ffpwhu;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fh;j;jUf;Fs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re;Njh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g;gLq;fs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,j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w;F </a:t>
            </a:r>
            <a:r>
              <a:rPr lang="en" sz="2000" b="1" dirty="0">
                <a:latin typeface="Tamil Bible" pitchFamily="2" charset="0"/>
              </a:rPr>
              <a:t>mtu; Kf;fpakhd xd;iw Nru;f;fpwhu;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ehk; Vw;fdNt ed;F mwpe;jpUe;jhYk;&gt; ek;kplk; cs;s cz;ikia kPz;Lk; nrhy;tJ ey;yJ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3:1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-2347" y="4150351"/>
            <a:ext cx="8123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vt;thW fu;j;jUf;Fs; re;Njh\khapUf;f KbAk;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vJ kPjkhf cs;sJ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vl;lhk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ehspNy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tpUj;jNrjdkile;jtd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;&gt; ,];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tk;rj;jhd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ngd;akPd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Nfhj;jpuj;jhd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vgpnuahpy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gpwe;j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vgpnuad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epahag;gpukhzj;jpd;gb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Tamil Bible" pitchFamily="2" charset="0"/>
              </a:rPr>
              <a:t>ghpNrad</a:t>
            </a:r>
            <a:r>
              <a:rPr lang="en-US" b="1" dirty="0">
                <a:solidFill>
                  <a:srgbClr val="823A36"/>
                </a:solidFill>
                <a:latin typeface="Tamil Bible" pitchFamily="2" charset="0"/>
              </a:rPr>
              <a:t>;@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823A36"/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0" y="130691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vUrNyk; rq;fj;jpy;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A+j rlq;fhr;rhu tp\aq;fspy; Gw[hjpapdu; njhe;juT nra;af;$lhJ vd;W fl;lisaplg;gl;bUe;jJ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15:19-21). </a:t>
            </a: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rpy Nghjfu;fs; gpypg;gpapy; tpUj;jNrjdj;jpd; mtrpaj;ij Nghjpf;f te;jhu;fs;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27694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873263" y="4317314"/>
            <a:ext cx="3492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Mdhy; mtu; ,NaRit mwptjw;F Kd;Ng mtu; ,ijnay;yhk; gw;wp ngUikahf Ngrpdhu;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,g;NghJ mtUf;F rl;lk; Gupatpy;iy vd;gJ njspthf njupfpwJ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kj;</a:t>
            </a:r>
            <a:r>
              <a:rPr lang="en" b="1" dirty="0"/>
              <a:t>. 5:21-22). </a:t>
            </a:r>
            <a:r>
              <a:rPr lang="en" b="1" dirty="0">
                <a:latin typeface="Tamil Bible" pitchFamily="2" charset="0"/>
              </a:rPr>
              <a:t>,g;NghJ fpwp];J kl;LNk ,ul;rpg;G vd;gij mtu; mwpe;jpUe;jhu;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gpypg;</a:t>
            </a:r>
            <a:r>
              <a:rPr lang="en" b="1" dirty="0"/>
              <a:t>. 3:7).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0" y="2181060"/>
            <a:ext cx="8927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hyj;jpw;F gpd;Ndhf;fp nrd;W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gTy; me;j Mrpupau;fisg; Nghy ,Ue;jNghJ vt;tsT gupG+uzkhf ,Ue;jhu; vd;gij mtu;fSf;F epidT+l;Lfpwhu;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3:4-6):</a:t>
            </a:r>
          </a:p>
        </p:txBody>
      </p:sp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Kf;fpakhd tp\ak;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337458" y="690079"/>
            <a:ext cx="11593286" cy="584775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MfpYk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vdf;F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yhgkhapUe;jitfnsitfNsh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mitfisf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JTf;fhf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 e\;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lnkd;W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Tamil Bible" pitchFamily="2" charset="0"/>
              </a:rPr>
              <a:t>vz;zpNdd</a:t>
            </a:r>
            <a:r>
              <a:rPr lang="en-US" b="1" dirty="0">
                <a:solidFill>
                  <a:srgbClr val="485F2F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485F2F"/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0" y="1237943"/>
            <a:ext cx="7708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jdJ Ke;ija tho;f;ifia jw;Nghija tho;f;ifAld; xg;gpLfpwhu;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xUGwk;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jdJ vy;yh mwpitAk;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fkhypNaypd; el;rj;jpu khztuhf jdJ kfpikahd vjpu;fhyj;ijAk;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mtuJ mw;Gjkhd gupNra gupRfisAk;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itf;fpwhu;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idj;Jk; Mjhak;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625283" y="4569746"/>
            <a:ext cx="6686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latin typeface="Tamil Bible" pitchFamily="2" charset="0"/>
              </a:rPr>
              <a:t>guNyhfj;jpYk; Gjpa G+kpapYk; epj;jpa [Ptid tpl kjpg;Gkpf;fJ vJthf ,Uf;f KbAk;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cyf tpOkpaq;fs; ,e;j ajhu;j;jjpw;F gyiu FUlhf;Ffpd;wd.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,q;F Kf;fpakhdjhf fUjg;gLk; tp\aq;fSf;Fk; guNyhfk; cz;ikapNyNa kjpf;Fk; tp\aq;Sf;Fk; ,ilNa xU ,ay;ghd Nghl;b cs;sJ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fpwp];Jit Nghd;w Fzk; kw;Wk; Md;khtpd; ,ul;rpg;G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0" y="2433560"/>
            <a:ext cx="7559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,g;NghJ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fpwp];Jit re;jpj;jjpypUe;J mtuJ tho;f;ifia juhrpd; kWgf;fj;jpy; itf;fpwhu;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midj;J Mjhaq;fSk; Fg;igahfptpLfpwJ&gt; Vndd;why; fpwp];Jtpd; md;NghL vijAk; xg;gpl KbahJ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>
                <a:latin typeface="Tamil Bible" pitchFamily="2" charset="0"/>
              </a:rPr>
              <a:t>,ul;rpg;gpy; epiyj;;jpUg;gjw;fhd Fwpg;Gfs;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  <a:latin typeface="Tamil Bible" pitchFamily="2" charset="0"/>
              </a:rPr>
              <a:t>fpwp];Jitg; gw;Wk; tpRthrk;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0" y="54562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];Jit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Mjhag;gLj;jpf;nfhs;Sk;gbf;Fk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epahag;gpukhzj;jpdhy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tUfpw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RaePjpia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cilatdhapuhky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Jitg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gw;Wk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tpRthrj;jpdhy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tUfpwJk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tpRthr%ykha;j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Njtdhy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cz;lhapUf;fpwJkhd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ePjpia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cilatdhapUe;J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JTf;Fs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Uf;fpwtndd;W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fhzg;gLk;gbf;Fk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;&gt;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2944755" y="4174413"/>
            <a:ext cx="55515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1 nfhupe;jpau;</a:t>
            </a:r>
            <a:r>
              <a:rPr lang="en" sz="2000" b="1" dirty="0"/>
              <a:t> 1:30</a:t>
            </a:r>
            <a:r>
              <a:rPr lang="en" sz="2000" b="1" dirty="0">
                <a:latin typeface="Tamil Bible" pitchFamily="2" charset="0"/>
              </a:rPr>
              <a:t>d; gb</a:t>
            </a:r>
            <a:r>
              <a:rPr lang="en" sz="2000" b="1" dirty="0"/>
              <a:t>, “</a:t>
            </a:r>
            <a:r>
              <a:rPr lang="en" sz="2000" b="1" dirty="0">
                <a:latin typeface="Tamil Bible" pitchFamily="2" charset="0"/>
              </a:rPr>
              <a:t>fpwp];Jtpy;” ,Ug;gJ ekJ Md;kPf Ez;zwptpd;(Qhdj;jpd;) tpbaypy; ,Ue;J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tpRthrj;jhy; ePjpkhdhf;fg;gLjy;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ePjp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kw;Wk; guNyhfj;jpw;F Maj;jkhFjy;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gupRj;jg;gLjJjy;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%yk;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,Wjpahf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,uz;lhk; tUifapy; kfpikg;gLj;jg;gLjy;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kPl;G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tiu ,ul;rpg;gpd; jpl;lj;jpd; midj;ijAk; cs;slf;fpaJ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0" y="3745101"/>
            <a:ext cx="928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 “fpwp];Jtpy;” fhzg;gl “tpUk;gpdhu;”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3:9). </a:t>
            </a:r>
            <a:r>
              <a:rPr lang="en" sz="2000" b="1" dirty="0">
                <a:latin typeface="Tamil Bible" pitchFamily="2" charset="0"/>
              </a:rPr>
              <a:t>,J vijf; Fwpf;fpwJ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0" y="2866496"/>
            <a:ext cx="8610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 jUzj;jpypUe;J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kPz;Lk; xUNghJk; jdJ nrhe;j ePjpia ek;gtpy;iy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Vndd;why;&gt; ,ul;rpg;ig mila ek; nray;fis ek;GtJ gadw;wJ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fyh</a:t>
            </a:r>
            <a:r>
              <a:rPr lang="en" sz="2000" b="1" dirty="0"/>
              <a:t>. 2:16).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1" y="1391131"/>
            <a:ext cx="90460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jdJ nrhe;j ePjpapy; ek;gpf;if nfhz;L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“top” gpuptpd; kjntwpau;fis ,ul;rpg;gpd; ghijf;F kPz;Lk; nfhz;L tu jk];FTf;F nrd;whu;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9:1-2). </a:t>
            </a:r>
            <a:r>
              <a:rPr lang="en" sz="2000" b="1" dirty="0">
                <a:latin typeface="Tamil Bible" pitchFamily="2" charset="0"/>
              </a:rPr>
              <a:t>Mdhy; mtu; kw;nwhU ePjpahy;&gt; mjhtJ NjtDila ePjpahy; Njhw;fbf;ff;fl;L jk];FTf;Fs; Eioe;jhu;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Jitg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gw;Wk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tpRthrj;jpdhy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tUfpwJ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dirty="0"/>
              <a:t> 3:9).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Graphic spid="9" grpId="0" uiExpand="1">
        <p:bldSub>
          <a:bldDgm bld="one"/>
        </p:bldSub>
      </p:bldGraphic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2326</Words>
  <Application>Microsoft Office PowerPoint</Application>
  <PresentationFormat>Panorámica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Aptos Display</vt:lpstr>
      <vt:lpstr>Tamil Bible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90</cp:revision>
  <dcterms:created xsi:type="dcterms:W3CDTF">2026-01-07T16:18:59Z</dcterms:created>
  <dcterms:modified xsi:type="dcterms:W3CDTF">2026-02-06T16:26:48Z</dcterms:modified>
</cp:coreProperties>
</file>