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Tamil Bible" pitchFamily="2" charset="0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6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RtpNr</a:t>
          </a:r>
          <a:r>
            <a:rPr lang="en-US" sz="2800" b="1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\</a:t>
          </a:r>
          <a:r>
            <a:rPr lang="en-US" sz="2800" b="1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j;jpd</a:t>
          </a:r>
          <a:r>
            <a:rPr lang="en-US" sz="2800" b="1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; %</a:t>
          </a:r>
          <a:r>
            <a:rPr lang="en-US" sz="2800" b="1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ykhf</a:t>
          </a:r>
          <a:r>
            <a:rPr lang="en-US" sz="2800" b="1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800" b="1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xg;GuthFjYk</a:t>
          </a:r>
          <a:r>
            <a:rPr lang="en-US" sz="2800" b="1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; </a:t>
          </a:r>
          <a:r>
            <a:rPr lang="en-US" sz="2800" b="1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ek;gpf;ifAk</a:t>
          </a:r>
          <a:r>
            <a:rPr lang="en-US" sz="2800" b="1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;</a:t>
          </a:r>
          <a:endParaRPr lang="en-US" sz="2800" noProof="0" dirty="0">
            <a:solidFill>
              <a:schemeClr val="accent2">
                <a:lumMod val="50000"/>
              </a:schemeClr>
            </a:solidFill>
            <a:latin typeface="Tamil Bible" pitchFamily="2" charset="0"/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Xg;Guthf;Fjypd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tpisTfs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;</a:t>
          </a:r>
          <a:endParaRPr lang="en-US" sz="2000" noProof="0" dirty="0">
            <a:solidFill>
              <a:schemeClr val="accent5">
                <a:lumMod val="50000"/>
              </a:schemeClr>
            </a:solidFill>
            <a:latin typeface="Tamil Bible" pitchFamily="2" charset="0"/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ghtpfspypUe;J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gupRj;ju;fSf;F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Nt&amp;d;wp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epiyj;jpUj;jy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ek;gpf;if</a:t>
          </a:r>
          <a:endParaRPr lang="en-US" sz="2000" noProof="0" dirty="0">
            <a:solidFill>
              <a:schemeClr val="accent5">
                <a:lumMod val="50000"/>
              </a:schemeClr>
            </a:solidFill>
            <a:latin typeface="Tamil Bible" pitchFamily="2" charset="0"/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ek;gpf;ifia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nfhz;L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tUjy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NjtDila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,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ufrpak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RtpNr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\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j;jpd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ty;yik</a:t>
          </a:r>
          <a:endParaRPr lang="en-US" sz="2000" noProof="0" dirty="0">
            <a:solidFill>
              <a:schemeClr val="accent5">
                <a:lumMod val="50000"/>
              </a:schemeClr>
            </a:solidFill>
            <a:latin typeface="Tamil Bible" pitchFamily="2" charset="0"/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RtpNr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\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j;ij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mwptpj;jy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ek;Kila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ghtj;jpw;fhd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tpiyia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nrYj;j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rpYitapy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kupj;jhu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kde;jpUk;Gjy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Qhd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ehdk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%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ghtj;jpypUe;J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tpLtpf;fg;gl;L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&gt;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Kd;ghf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fiwaw;wtu;fshfTk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Fw;wkw;wtu;fshfTk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,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Uf;fpNwhk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ePjpkhdhf;fg;gLjy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5:10; </a:t>
          </a:r>
          <a:r>
            <a:rPr lang="en-US" sz="1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Mtpahdtupd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fpupiaapd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%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tho;f;if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gbg;gbahf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khw;wkile;J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&gt;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Kd;ghf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gupRj;jkhfpNwhk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gupRj;jkhf;fg;gLjy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8:1; 2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ScaleY="82800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54878" custLinFactNeighborX="23952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4605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tpRthrj;jpy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njhlUq;fs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rpiwapypUe;J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tpLjiyahd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gpwF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&gt;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fjT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jpwf;Fk;tiu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jl;ba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NgJUitg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Nghy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&gt;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tplhKaw;rpAld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,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Uq;fs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mg;</a:t>
          </a:r>
          <a:r>
            <a:rPr lang="en-US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Nt&amp;d;Wjy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Ntjj;jpy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ehk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fw;Wf;nfhz;l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rj;jpaq;fis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mbg;gilahff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nfhz;L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&gt; ek;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tpRthrk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cWjpahf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,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Uf;f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Ntz;Lk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</a:t>
          </a:r>
          <a:endParaRPr lang="en-US" sz="2000" noProof="0" dirty="0">
            <a:solidFill>
              <a:schemeClr val="tx1"/>
            </a:solidFill>
            <a:latin typeface="Tamil Bible" pitchFamily="2" charset="0"/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epiyj;jpUj;jy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ehk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mirf;f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Kbahjtu;fshfTk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;&gt; “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RtpNr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\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j;jpd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ek;gpf;ifapy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;”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ek;gpf;if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itg;gij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epWj;jhjtu;fshfTk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 ,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Uf;f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noProof="0" dirty="0" err="1">
              <a:solidFill>
                <a:schemeClr val="tx1"/>
              </a:solidFill>
              <a:latin typeface="Tamil Bible" pitchFamily="2" charset="0"/>
            </a:rPr>
            <a:t>Ntz;Lk</a:t>
          </a:r>
          <a:r>
            <a:rPr lang="en-US" sz="2000" b="1" noProof="0" dirty="0">
              <a:solidFill>
                <a:schemeClr val="tx1"/>
              </a:solidFill>
              <a:latin typeface="Tamil Bible" pitchFamily="2" charset="0"/>
            </a:rPr>
            <a:t>;.</a:t>
          </a:r>
          <a:endParaRPr lang="en-US" sz="2000" noProof="0" dirty="0">
            <a:solidFill>
              <a:schemeClr val="tx1"/>
            </a:solidFill>
            <a:latin typeface="Tamil Bible" pitchFamily="2" charset="0"/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latin typeface="Tamil Bible" pitchFamily="2" charset="0"/>
            </a:rPr>
            <a:t>,J </a:t>
          </a:r>
          <a:r>
            <a:rPr lang="en-US" sz="2000" b="1" noProof="0" dirty="0" err="1">
              <a:latin typeface="Tamil Bible" pitchFamily="2" charset="0"/>
            </a:rPr>
            <a:t>cyfk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Njhd;Wtjw;F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Kd;Ng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cUthf;fg;gl;lJ</a:t>
          </a:r>
          <a:r>
            <a:rPr lang="en-US" sz="2000" b="1" noProof="0" dirty="0"/>
            <a:t>(1 </a:t>
          </a:r>
          <a:r>
            <a:rPr lang="en-US" sz="2000" b="1" noProof="0" dirty="0" err="1">
              <a:latin typeface="Tamil Bible" pitchFamily="2" charset="0"/>
            </a:rPr>
            <a:t>NgJU</a:t>
          </a:r>
          <a:r>
            <a:rPr lang="en-US" sz="2000" b="1" noProof="0" dirty="0"/>
            <a:t>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latin typeface="Tamil Bible" pitchFamily="2" charset="0"/>
            </a:rPr>
            <a:t>,J </a:t>
          </a:r>
          <a:r>
            <a:rPr lang="en-US" sz="2000" b="1" noProof="0" dirty="0" err="1">
              <a:latin typeface="Tamil Bible" pitchFamily="2" charset="0"/>
            </a:rPr>
            <a:t>NjtJ</a:t>
          </a:r>
          <a:r>
            <a:rPr lang="en-US" sz="2000" b="1" noProof="0" dirty="0">
              <a:latin typeface="Tamil Bible" pitchFamily="2" charset="0"/>
            </a:rPr>
            <a:t>}</a:t>
          </a:r>
          <a:r>
            <a:rPr lang="en-US" sz="2000" b="1" noProof="0" dirty="0" err="1">
              <a:latin typeface="Tamil Bible" pitchFamily="2" charset="0"/>
            </a:rPr>
            <a:t>ju;fSf;F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xusTf;F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njuptpf;fg;gl;lJ</a:t>
          </a:r>
          <a:r>
            <a:rPr lang="en-US" sz="2000" b="1" noProof="0" dirty="0"/>
            <a:t> (1 Peter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Mjhk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kw;Wk</a:t>
          </a:r>
          <a:r>
            <a:rPr lang="en-US" sz="2000" b="1" noProof="0" dirty="0">
              <a:latin typeface="Tamil Bible" pitchFamily="2" charset="0"/>
            </a:rPr>
            <a:t>; Vths; </a:t>
          </a:r>
          <a:r>
            <a:rPr lang="en-US" sz="2000" b="1" noProof="0" dirty="0" err="1">
              <a:latin typeface="Tamil Bible" pitchFamily="2" charset="0"/>
            </a:rPr>
            <a:t>gw;wpa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Kjy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ghu;it</a:t>
          </a:r>
          <a:r>
            <a:rPr lang="en-US" sz="2000" b="1" noProof="0" dirty="0"/>
            <a:t> </a:t>
          </a:r>
          <a:r>
            <a:rPr lang="en-US" sz="2000" b="1" noProof="0" dirty="0" err="1">
              <a:latin typeface="Tamil Bible" pitchFamily="2" charset="0"/>
            </a:rPr>
            <a:t>toq;fg;gl;lJ</a:t>
          </a:r>
          <a:r>
            <a:rPr lang="en-US" sz="2000" b="1" noProof="0" dirty="0"/>
            <a:t>(</a:t>
          </a:r>
          <a:r>
            <a:rPr lang="en-US" sz="2000" b="1" noProof="0" dirty="0" err="1">
              <a:latin typeface="Tamil Bible" pitchFamily="2" charset="0"/>
            </a:rPr>
            <a:t>Mjp</a:t>
          </a:r>
          <a:r>
            <a:rPr lang="en-US" sz="2000" b="1" noProof="0" dirty="0"/>
            <a:t>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latin typeface="Tamil Bible" pitchFamily="2" charset="0"/>
            </a:rPr>
            <a:t>,J </a:t>
          </a:r>
          <a:r>
            <a:rPr lang="en-US" sz="2000" b="1" noProof="0" dirty="0" err="1">
              <a:latin typeface="Tamil Bible" pitchFamily="2" charset="0"/>
            </a:rPr>
            <a:t>jPu;f;fjuprpfSf;Fk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ntspg;gLj;jg;gl;lJ</a:t>
          </a:r>
          <a:r>
            <a:rPr lang="en-US" sz="2000" b="1" noProof="0" dirty="0"/>
            <a:t>                      (1 </a:t>
          </a:r>
          <a:r>
            <a:rPr lang="en-US" sz="2000" b="1" noProof="0" dirty="0" err="1">
              <a:latin typeface="Tamil Bible" pitchFamily="2" charset="0"/>
            </a:rPr>
            <a:t>NgJU</a:t>
          </a:r>
          <a:r>
            <a:rPr lang="en-US" sz="2000" b="1" noProof="0" dirty="0"/>
            <a:t>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>
              <a:latin typeface="Tamil Bible" pitchFamily="2" charset="0"/>
            </a:rPr>
            <a:t>,</a:t>
          </a:r>
          <a:r>
            <a:rPr lang="en-US" sz="2000" b="1" noProof="0" dirty="0" err="1">
              <a:latin typeface="Tamil Bible" pitchFamily="2" charset="0"/>
            </a:rPr>
            <a:t>NaR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Kjypy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A+ju;fSf;F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ntspg;gLj;jpdhu</a:t>
          </a:r>
          <a:r>
            <a:rPr lang="en-US" sz="2000" b="1" noProof="0" dirty="0">
              <a:latin typeface="Tamil Bible" pitchFamily="2" charset="0"/>
            </a:rPr>
            <a:t>;</a:t>
          </a:r>
          <a:r>
            <a:rPr lang="en-US" sz="2000" b="1" noProof="0" dirty="0"/>
            <a:t>(</a:t>
          </a:r>
          <a:r>
            <a:rPr lang="en-US" sz="2000" b="1" noProof="0" dirty="0" err="1">
              <a:latin typeface="Tamil Bible" pitchFamily="2" charset="0"/>
            </a:rPr>
            <a:t>kj</a:t>
          </a:r>
          <a:r>
            <a:rPr lang="en-US" sz="2000" b="1" noProof="0" dirty="0">
              <a:latin typeface="Tamil Bible" pitchFamily="2" charset="0"/>
            </a:rPr>
            <a:t>;</a:t>
          </a:r>
          <a:r>
            <a:rPr lang="en-US" sz="2000" b="1" noProof="0" dirty="0"/>
            <a:t>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gpd;du</a:t>
          </a:r>
          <a:r>
            <a:rPr lang="en-US" sz="1800" b="1" noProof="0" dirty="0">
              <a:latin typeface="Tamil Bible" pitchFamily="2" charset="0"/>
            </a:rPr>
            <a:t>;&gt; ,J </a:t>
          </a:r>
          <a:r>
            <a:rPr lang="en-US" sz="1800" b="1" noProof="0" dirty="0" err="1">
              <a:latin typeface="Tamil Bible" pitchFamily="2" charset="0"/>
            </a:rPr>
            <a:t>vy;yh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kdpju;fSf;Fk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Koikahf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ntspg;gLj;jg;gl;lJ</a:t>
          </a:r>
          <a:r>
            <a:rPr lang="en-US" sz="1800" b="1" noProof="0" dirty="0"/>
            <a:t>(</a:t>
          </a:r>
          <a:r>
            <a:rPr lang="en-US" sz="1800" b="1" noProof="0" dirty="0" err="1">
              <a:latin typeface="Tamil Bible" pitchFamily="2" charset="0"/>
            </a:rPr>
            <a:t>nfhNyh</a:t>
          </a:r>
          <a:r>
            <a:rPr lang="en-US" sz="1800" b="1" noProof="0" dirty="0"/>
            <a:t>. 1:27)</a:t>
          </a:r>
          <a:endParaRPr lang="en-US" sz="18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mtu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mtu;fSf;F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fpwp</a:t>
          </a:r>
          <a:r>
            <a:rPr lang="en-US" sz="2000" b="1" noProof="0" dirty="0">
              <a:latin typeface="Tamil Bible" pitchFamily="2" charset="0"/>
            </a:rPr>
            <a:t>];</a:t>
          </a:r>
          <a:r>
            <a:rPr lang="en-US" sz="2000" b="1" noProof="0" dirty="0" err="1">
              <a:latin typeface="Tamil Bible" pitchFamily="2" charset="0"/>
            </a:rPr>
            <a:t>jt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Nfhl;ghL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kw;Wk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eilKiwia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tpsf;fpdhu</a:t>
          </a:r>
          <a:r>
            <a:rPr lang="en-US" sz="2000" b="1" noProof="0" dirty="0">
              <a:latin typeface="Tamil Bible" pitchFamily="2" charset="0"/>
            </a:rPr>
            <a:t>;</a:t>
          </a:r>
          <a:r>
            <a:rPr lang="en-US" sz="2000" b="1" noProof="0" dirty="0"/>
            <a:t> (2 </a:t>
          </a:r>
          <a:r>
            <a:rPr lang="en-US" sz="2000" b="1" noProof="0" dirty="0" err="1">
              <a:latin typeface="Tamil Bible" pitchFamily="2" charset="0"/>
            </a:rPr>
            <a:t>njr</a:t>
          </a:r>
          <a:r>
            <a:rPr lang="en-US" sz="2000" b="1" noProof="0" dirty="0"/>
            <a:t>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1800" b="1" noProof="0" dirty="0" err="1">
              <a:latin typeface="Tamil Bible" pitchFamily="2" charset="0"/>
            </a:rPr>
            <a:t>RtpNr</a:t>
          </a:r>
          <a:r>
            <a:rPr lang="en-US" sz="1800" b="1" noProof="0" dirty="0">
              <a:latin typeface="Tamil Bible" pitchFamily="2" charset="0"/>
            </a:rPr>
            <a:t>\</a:t>
          </a:r>
          <a:r>
            <a:rPr lang="en-US" sz="1800" b="1" noProof="0" dirty="0" err="1">
              <a:latin typeface="Tamil Bible" pitchFamily="2" charset="0"/>
            </a:rPr>
            <a:t>j;ij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epuhfupg;gjhy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Vw;gLk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tpisTfis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Fwpj;J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mtu</a:t>
          </a:r>
          <a:r>
            <a:rPr lang="en-US" sz="1800" b="1" noProof="0" dirty="0">
              <a:latin typeface="Tamil Bible" pitchFamily="2" charset="0"/>
            </a:rPr>
            <a:t>; </a:t>
          </a:r>
          <a:r>
            <a:rPr lang="en-US" sz="1800" b="1" noProof="0" dirty="0" err="1">
              <a:latin typeface="Tamil Bible" pitchFamily="2" charset="0"/>
            </a:rPr>
            <a:t>mtu;fis</a:t>
          </a:r>
          <a:r>
            <a:rPr lang="en-US" sz="1800" b="1" noProof="0" dirty="0">
              <a:latin typeface="Tamil Bible" pitchFamily="2" charset="0"/>
            </a:rPr>
            <a:t> </a:t>
          </a:r>
          <a:r>
            <a:rPr lang="en-US" sz="1800" b="1" noProof="0" dirty="0" err="1">
              <a:latin typeface="Tamil Bible" pitchFamily="2" charset="0"/>
            </a:rPr>
            <a:t>vr;rupj;Js;shu</a:t>
          </a:r>
          <a:r>
            <a:rPr lang="en-US" sz="1800" b="1" noProof="0" dirty="0">
              <a:latin typeface="Tamil Bible" pitchFamily="2" charset="0"/>
            </a:rPr>
            <a:t>;</a:t>
          </a:r>
          <a:r>
            <a:rPr lang="en-US" sz="1800" b="1" noProof="0" dirty="0"/>
            <a:t> (</a:t>
          </a:r>
          <a:r>
            <a:rPr lang="en-US" sz="1800" b="1" noProof="0" dirty="0" err="1">
              <a:latin typeface="Tamil Bible" pitchFamily="2" charset="0"/>
            </a:rPr>
            <a:t>vgp</a:t>
          </a:r>
          <a:r>
            <a:rPr lang="en-US" sz="1800" b="1" noProof="0" dirty="0"/>
            <a:t>. 10:25-29)</a:t>
          </a:r>
          <a:endParaRPr lang="en-US" sz="18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 err="1">
              <a:latin typeface="Tamil Bible" pitchFamily="2" charset="0"/>
            </a:rPr>
            <a:t>fs;sg;Nghjfu;fspd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Mgj;Jf;fisf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gw;wp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mtu</a:t>
          </a:r>
          <a:r>
            <a:rPr lang="en-US" sz="2000" b="1" noProof="0" dirty="0">
              <a:latin typeface="Tamil Bible" pitchFamily="2" charset="0"/>
            </a:rPr>
            <a:t>; </a:t>
          </a:r>
          <a:r>
            <a:rPr lang="en-US" sz="2000" b="1" noProof="0" dirty="0" err="1">
              <a:latin typeface="Tamil Bible" pitchFamily="2" charset="0"/>
            </a:rPr>
            <a:t>mtu;fis</a:t>
          </a:r>
          <a:r>
            <a:rPr lang="en-US" sz="2000" b="1" noProof="0" dirty="0">
              <a:latin typeface="Tamil Bible" pitchFamily="2" charset="0"/>
            </a:rPr>
            <a:t> </a:t>
          </a:r>
          <a:r>
            <a:rPr lang="en-US" sz="2000" b="1" noProof="0" dirty="0" err="1">
              <a:latin typeface="Tamil Bible" pitchFamily="2" charset="0"/>
            </a:rPr>
            <a:t>vr;rupj;jhu</a:t>
          </a:r>
          <a:r>
            <a:rPr lang="en-US" sz="2000" b="1" noProof="0" dirty="0">
              <a:latin typeface="Tamil Bible" pitchFamily="2" charset="0"/>
            </a:rPr>
            <a:t>;</a:t>
          </a:r>
          <a:r>
            <a:rPr lang="en-US" sz="2000" b="1" noProof="0" dirty="0"/>
            <a:t> (</a:t>
          </a:r>
          <a:r>
            <a:rPr lang="en-US" sz="2000" b="1" noProof="0" dirty="0">
              <a:latin typeface="Tamil Bible" pitchFamily="2" charset="0"/>
            </a:rPr>
            <a:t>mg;</a:t>
          </a:r>
          <a:r>
            <a:rPr lang="en-US" sz="2000" b="1" noProof="0" dirty="0"/>
            <a:t>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RtpNr</a:t>
          </a: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\</a:t>
          </a:r>
          <a:r>
            <a:rPr lang="en-US" sz="2800" b="1" kern="1200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j;jpd</a:t>
          </a: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; %</a:t>
          </a:r>
          <a:r>
            <a:rPr lang="en-US" sz="2800" b="1" kern="1200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ykhf</a:t>
          </a: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800" b="1" kern="1200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xg;GuthFjYk</a:t>
          </a: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; </a:t>
          </a:r>
          <a:r>
            <a:rPr lang="en-US" sz="2800" b="1" kern="1200" noProof="0" dirty="0" err="1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ek;gpf;ifAk</a:t>
          </a: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  <a:latin typeface="Tamil Bible" pitchFamily="2" charset="0"/>
            </a:rPr>
            <a:t>;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  <a:latin typeface="Tamil Bible" pitchFamily="2" charset="0"/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Xg;Guthf;Fjypd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tpisTfs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;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  <a:latin typeface="Tamil Bible" pitchFamily="2" charset="0"/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ghtpfspypUe;J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gupRj;ju;fSf;F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Nt&amp;d;wp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epiyj;jpUj;jy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ek;gpf;if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  <a:latin typeface="Tamil Bible" pitchFamily="2" charset="0"/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ek;gpf;ifia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nfhz;L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tUjy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NjtDila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,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ufrpak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RtpNr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\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j;jpd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  <a:latin typeface="Tamil Bible" pitchFamily="2" charset="0"/>
            </a:rPr>
            <a:t>ty;yik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  <a:latin typeface="Tamil Bible" pitchFamily="2" charset="0"/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RtpNr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\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j;ij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mwptpj;jy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;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  <a:latin typeface="Tamil Bible" pitchFamily="2" charset="0"/>
            </a:rPr>
            <a:t>nfhNyh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123114"/>
          <a:ext cx="4032006" cy="116576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ek;Kila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ghtj;jpw;fhd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tpiyia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nrYj;j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rpYitapy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kupj;jhu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123114"/>
        <a:ext cx="4032006" cy="1165760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kde;jpUk;Gjy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kw;Wk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Qhd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ehdk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%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ghtj;jpypUe;J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tpLtpf;fg;gl;L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&gt;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Kd;ghf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fiwaw;wtu;fshfTk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;&gt;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Fw;wkw;wtu;fshfTk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,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Uf;fpNwhk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ePjpkhdhf;fg;gLjy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5:10; </a:t>
          </a:r>
          <a:r>
            <a:rPr lang="en-US" sz="1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nfhNyh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064367" y="3282493"/>
          <a:ext cx="4821224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Mtpahdtupd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fpupiaapd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%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tho;f;if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gbg;gbahf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khw;wkile;J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&gt;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NjtDf;F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Kd;ghf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gupRj;jkhfpNwhk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gupRj;jkhf;fg;gLjy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Nuh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8:1; 2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4367" y="3282493"/>
        <a:ext cx="4821224" cy="1407922"/>
      </dsp:txXfrm>
    </dsp:sp>
    <dsp:sp modelId="{23C4F2D5-6CC6-4ABD-B543-1004840CE357}">
      <dsp:nvSpPr>
        <dsp:cNvPr id="0" name=""/>
        <dsp:cNvSpPr/>
      </dsp:nvSpPr>
      <dsp:spPr>
        <a:xfrm>
          <a:off x="506701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tpRthrj;jpy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njhlUq;fs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rpiwapypUe;J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tpLjiyahd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gpwF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&gt;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fjT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jpwf;Fk;tiu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jl;ba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NgJUitg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Nghy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&gt;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tplhKaw;rpAld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,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Uq;fs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mg;</a:t>
          </a:r>
          <a:r>
            <a:rPr lang="en-US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Nt&amp;d;Wjy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Ntjj;jpy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ehk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fw;Wf;nfhz;l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rj;jpaq;fis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mbg;gilahff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nfhz;L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&gt; ek;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tpRthrk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cWjpahf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,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Uf;f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Ntz;Lk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</a:t>
          </a:r>
          <a:endParaRPr lang="en-US" sz="2000" kern="1200" noProof="0" dirty="0">
            <a:solidFill>
              <a:schemeClr val="tx1"/>
            </a:solidFill>
            <a:latin typeface="Tamil Bible" pitchFamily="2" charset="0"/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epiyj;jpUj;jy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ehk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mirf;f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Kbahjtu;fshfTk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;&gt; “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RtpNr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\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j;jpd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ek;gpf;ifapy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;”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ek;gpf;if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itg;gij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epWj;jhjtu;fshfTk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 ,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Uf;f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  <a:latin typeface="Tamil Bible" pitchFamily="2" charset="0"/>
            </a:rPr>
            <a:t>Ntz;Lk</a:t>
          </a:r>
          <a:r>
            <a:rPr lang="en-US" sz="2000" b="1" kern="1200" noProof="0" dirty="0">
              <a:solidFill>
                <a:schemeClr val="tx1"/>
              </a:solidFill>
              <a:latin typeface="Tamil Bible" pitchFamily="2" charset="0"/>
            </a:rPr>
            <a:t>;.</a:t>
          </a:r>
          <a:endParaRPr lang="en-US" sz="2000" kern="1200" noProof="0" dirty="0">
            <a:solidFill>
              <a:schemeClr val="tx1"/>
            </a:solidFill>
            <a:latin typeface="Tamil Bible" pitchFamily="2" charset="0"/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,J </a:t>
          </a:r>
          <a:r>
            <a:rPr lang="en-US" sz="2000" b="1" kern="1200" noProof="0" dirty="0" err="1">
              <a:latin typeface="Tamil Bible" pitchFamily="2" charset="0"/>
            </a:rPr>
            <a:t>cyfk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Njhd;Wtjw;F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Kd;Ng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cUthf;fg;gl;lJ</a:t>
          </a:r>
          <a:r>
            <a:rPr lang="en-US" sz="2000" b="1" kern="1200" noProof="0" dirty="0"/>
            <a:t>(1 </a:t>
          </a:r>
          <a:r>
            <a:rPr lang="en-US" sz="2000" b="1" kern="1200" noProof="0" dirty="0" err="1">
              <a:latin typeface="Tamil Bible" pitchFamily="2" charset="0"/>
            </a:rPr>
            <a:t>NgJU</a:t>
          </a:r>
          <a:r>
            <a:rPr lang="en-US" sz="2000" b="1" kern="1200" noProof="0" dirty="0"/>
            <a:t>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,J </a:t>
          </a:r>
          <a:r>
            <a:rPr lang="en-US" sz="2000" b="1" kern="1200" noProof="0" dirty="0" err="1">
              <a:latin typeface="Tamil Bible" pitchFamily="2" charset="0"/>
            </a:rPr>
            <a:t>NjtJ</a:t>
          </a:r>
          <a:r>
            <a:rPr lang="en-US" sz="2000" b="1" kern="1200" noProof="0" dirty="0">
              <a:latin typeface="Tamil Bible" pitchFamily="2" charset="0"/>
            </a:rPr>
            <a:t>}</a:t>
          </a:r>
          <a:r>
            <a:rPr lang="en-US" sz="2000" b="1" kern="1200" noProof="0" dirty="0" err="1">
              <a:latin typeface="Tamil Bible" pitchFamily="2" charset="0"/>
            </a:rPr>
            <a:t>ju;fSf;F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xusTf;F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njuptpf;fg;gl;lJ</a:t>
          </a:r>
          <a:r>
            <a:rPr lang="en-US" sz="2000" b="1" kern="1200" noProof="0" dirty="0"/>
            <a:t> (1 Peter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Mjhk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kw;Wk</a:t>
          </a:r>
          <a:r>
            <a:rPr lang="en-US" sz="2000" b="1" kern="1200" noProof="0" dirty="0">
              <a:latin typeface="Tamil Bible" pitchFamily="2" charset="0"/>
            </a:rPr>
            <a:t>; Vths; </a:t>
          </a:r>
          <a:r>
            <a:rPr lang="en-US" sz="2000" b="1" kern="1200" noProof="0" dirty="0" err="1">
              <a:latin typeface="Tamil Bible" pitchFamily="2" charset="0"/>
            </a:rPr>
            <a:t>gw;wpa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Kjy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ghu;it</a:t>
          </a:r>
          <a:r>
            <a:rPr lang="en-US" sz="2000" b="1" kern="1200" noProof="0" dirty="0"/>
            <a:t> </a:t>
          </a:r>
          <a:r>
            <a:rPr lang="en-US" sz="2000" b="1" kern="1200" noProof="0" dirty="0" err="1">
              <a:latin typeface="Tamil Bible" pitchFamily="2" charset="0"/>
            </a:rPr>
            <a:t>toq;fg;gl;lJ</a:t>
          </a:r>
          <a:r>
            <a:rPr lang="en-US" sz="2000" b="1" kern="1200" noProof="0" dirty="0"/>
            <a:t>(</a:t>
          </a:r>
          <a:r>
            <a:rPr lang="en-US" sz="2000" b="1" kern="1200" noProof="0" dirty="0" err="1">
              <a:latin typeface="Tamil Bible" pitchFamily="2" charset="0"/>
            </a:rPr>
            <a:t>Mjp</a:t>
          </a:r>
          <a:r>
            <a:rPr lang="en-US" sz="2000" b="1" kern="1200" noProof="0" dirty="0"/>
            <a:t>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,J </a:t>
          </a:r>
          <a:r>
            <a:rPr lang="en-US" sz="2000" b="1" kern="1200" noProof="0" dirty="0" err="1">
              <a:latin typeface="Tamil Bible" pitchFamily="2" charset="0"/>
            </a:rPr>
            <a:t>jPu;f;fjuprpfSf;Fk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ntspg;gLj;jg;gl;lJ</a:t>
          </a:r>
          <a:r>
            <a:rPr lang="en-US" sz="2000" b="1" kern="1200" noProof="0" dirty="0"/>
            <a:t>                      (1 </a:t>
          </a:r>
          <a:r>
            <a:rPr lang="en-US" sz="2000" b="1" kern="1200" noProof="0" dirty="0" err="1">
              <a:latin typeface="Tamil Bible" pitchFamily="2" charset="0"/>
            </a:rPr>
            <a:t>NgJU</a:t>
          </a:r>
          <a:r>
            <a:rPr lang="en-US" sz="2000" b="1" kern="1200" noProof="0" dirty="0"/>
            <a:t>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latin typeface="Tamil Bible" pitchFamily="2" charset="0"/>
            </a:rPr>
            <a:t>,</a:t>
          </a:r>
          <a:r>
            <a:rPr lang="en-US" sz="2000" b="1" kern="1200" noProof="0" dirty="0" err="1">
              <a:latin typeface="Tamil Bible" pitchFamily="2" charset="0"/>
            </a:rPr>
            <a:t>NaR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Kjypy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A+ju;fSf;F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ntspg;gLj;jpdhu</a:t>
          </a:r>
          <a:r>
            <a:rPr lang="en-US" sz="2000" b="1" kern="1200" noProof="0" dirty="0">
              <a:latin typeface="Tamil Bible" pitchFamily="2" charset="0"/>
            </a:rPr>
            <a:t>;</a:t>
          </a:r>
          <a:r>
            <a:rPr lang="en-US" sz="2000" b="1" kern="1200" noProof="0" dirty="0"/>
            <a:t>(</a:t>
          </a:r>
          <a:r>
            <a:rPr lang="en-US" sz="2000" b="1" kern="1200" noProof="0" dirty="0" err="1">
              <a:latin typeface="Tamil Bible" pitchFamily="2" charset="0"/>
            </a:rPr>
            <a:t>kj</a:t>
          </a:r>
          <a:r>
            <a:rPr lang="en-US" sz="2000" b="1" kern="1200" noProof="0" dirty="0">
              <a:latin typeface="Tamil Bible" pitchFamily="2" charset="0"/>
            </a:rPr>
            <a:t>;</a:t>
          </a:r>
          <a:r>
            <a:rPr lang="en-US" sz="2000" b="1" kern="1200" noProof="0" dirty="0"/>
            <a:t>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gpd;du</a:t>
          </a:r>
          <a:r>
            <a:rPr lang="en-US" sz="1800" b="1" kern="1200" noProof="0" dirty="0">
              <a:latin typeface="Tamil Bible" pitchFamily="2" charset="0"/>
            </a:rPr>
            <a:t>;&gt; ,J </a:t>
          </a:r>
          <a:r>
            <a:rPr lang="en-US" sz="1800" b="1" kern="1200" noProof="0" dirty="0" err="1">
              <a:latin typeface="Tamil Bible" pitchFamily="2" charset="0"/>
            </a:rPr>
            <a:t>vy;yh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kdpju;fSf;Fk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Koikahf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ntspg;gLj;jg;gl;lJ</a:t>
          </a:r>
          <a:r>
            <a:rPr lang="en-US" sz="1800" b="1" kern="1200" noProof="0" dirty="0"/>
            <a:t>(</a:t>
          </a:r>
          <a:r>
            <a:rPr lang="en-US" sz="1800" b="1" kern="1200" noProof="0" dirty="0" err="1">
              <a:latin typeface="Tamil Bible" pitchFamily="2" charset="0"/>
            </a:rPr>
            <a:t>nfhNyh</a:t>
          </a:r>
          <a:r>
            <a:rPr lang="en-US" sz="1800" b="1" kern="1200" noProof="0" dirty="0"/>
            <a:t>. 1:27)</a:t>
          </a:r>
          <a:endParaRPr lang="en-US" sz="18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mtu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mtu;fSf;F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fpwp</a:t>
          </a:r>
          <a:r>
            <a:rPr lang="en-US" sz="2000" b="1" kern="1200" noProof="0" dirty="0">
              <a:latin typeface="Tamil Bible" pitchFamily="2" charset="0"/>
            </a:rPr>
            <a:t>];</a:t>
          </a:r>
          <a:r>
            <a:rPr lang="en-US" sz="2000" b="1" kern="1200" noProof="0" dirty="0" err="1">
              <a:latin typeface="Tamil Bible" pitchFamily="2" charset="0"/>
            </a:rPr>
            <a:t>jt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Nfhl;ghL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kw;Wk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eilKiwia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tpsf;fpdhu</a:t>
          </a:r>
          <a:r>
            <a:rPr lang="en-US" sz="2000" b="1" kern="1200" noProof="0" dirty="0">
              <a:latin typeface="Tamil Bible" pitchFamily="2" charset="0"/>
            </a:rPr>
            <a:t>;</a:t>
          </a:r>
          <a:r>
            <a:rPr lang="en-US" sz="2000" b="1" kern="1200" noProof="0" dirty="0"/>
            <a:t> (2 </a:t>
          </a:r>
          <a:r>
            <a:rPr lang="en-US" sz="2000" b="1" kern="1200" noProof="0" dirty="0" err="1">
              <a:latin typeface="Tamil Bible" pitchFamily="2" charset="0"/>
            </a:rPr>
            <a:t>njr</a:t>
          </a:r>
          <a:r>
            <a:rPr lang="en-US" sz="2000" b="1" kern="1200" noProof="0" dirty="0"/>
            <a:t>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latin typeface="Tamil Bible" pitchFamily="2" charset="0"/>
            </a:rPr>
            <a:t>RtpNr</a:t>
          </a:r>
          <a:r>
            <a:rPr lang="en-US" sz="1800" b="1" kern="1200" noProof="0" dirty="0">
              <a:latin typeface="Tamil Bible" pitchFamily="2" charset="0"/>
            </a:rPr>
            <a:t>\</a:t>
          </a:r>
          <a:r>
            <a:rPr lang="en-US" sz="1800" b="1" kern="1200" noProof="0" dirty="0" err="1">
              <a:latin typeface="Tamil Bible" pitchFamily="2" charset="0"/>
            </a:rPr>
            <a:t>j;ij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epuhfupg;gjhy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Vw;gLk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tpisTfis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Fwpj;J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mtu</a:t>
          </a:r>
          <a:r>
            <a:rPr lang="en-US" sz="1800" b="1" kern="1200" noProof="0" dirty="0">
              <a:latin typeface="Tamil Bible" pitchFamily="2" charset="0"/>
            </a:rPr>
            <a:t>; </a:t>
          </a:r>
          <a:r>
            <a:rPr lang="en-US" sz="1800" b="1" kern="1200" noProof="0" dirty="0" err="1">
              <a:latin typeface="Tamil Bible" pitchFamily="2" charset="0"/>
            </a:rPr>
            <a:t>mtu;fis</a:t>
          </a:r>
          <a:r>
            <a:rPr lang="en-US" sz="1800" b="1" kern="1200" noProof="0" dirty="0">
              <a:latin typeface="Tamil Bible" pitchFamily="2" charset="0"/>
            </a:rPr>
            <a:t> </a:t>
          </a:r>
          <a:r>
            <a:rPr lang="en-US" sz="1800" b="1" kern="1200" noProof="0" dirty="0" err="1">
              <a:latin typeface="Tamil Bible" pitchFamily="2" charset="0"/>
            </a:rPr>
            <a:t>vr;rupj;Js;shu</a:t>
          </a:r>
          <a:r>
            <a:rPr lang="en-US" sz="1800" b="1" kern="1200" noProof="0" dirty="0">
              <a:latin typeface="Tamil Bible" pitchFamily="2" charset="0"/>
            </a:rPr>
            <a:t>;</a:t>
          </a:r>
          <a:r>
            <a:rPr lang="en-US" sz="1800" b="1" kern="1200" noProof="0" dirty="0"/>
            <a:t> (</a:t>
          </a:r>
          <a:r>
            <a:rPr lang="en-US" sz="1800" b="1" kern="1200" noProof="0" dirty="0" err="1">
              <a:latin typeface="Tamil Bible" pitchFamily="2" charset="0"/>
            </a:rPr>
            <a:t>vgp</a:t>
          </a:r>
          <a:r>
            <a:rPr lang="en-US" sz="1800" b="1" kern="1200" noProof="0" dirty="0"/>
            <a:t>. 10:25-29)</a:t>
          </a:r>
          <a:endParaRPr lang="en-US" sz="18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latin typeface="Tamil Bible" pitchFamily="2" charset="0"/>
            </a:rPr>
            <a:t>fs;sg;Nghjfu;fspd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Mgj;Jf;fisf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gw;wp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mtu</a:t>
          </a:r>
          <a:r>
            <a:rPr lang="en-US" sz="2000" b="1" kern="1200" noProof="0" dirty="0">
              <a:latin typeface="Tamil Bible" pitchFamily="2" charset="0"/>
            </a:rPr>
            <a:t>; </a:t>
          </a:r>
          <a:r>
            <a:rPr lang="en-US" sz="2000" b="1" kern="1200" noProof="0" dirty="0" err="1">
              <a:latin typeface="Tamil Bible" pitchFamily="2" charset="0"/>
            </a:rPr>
            <a:t>mtu;fis</a:t>
          </a:r>
          <a:r>
            <a:rPr lang="en-US" sz="2000" b="1" kern="1200" noProof="0" dirty="0">
              <a:latin typeface="Tamil Bible" pitchFamily="2" charset="0"/>
            </a:rPr>
            <a:t> </a:t>
          </a:r>
          <a:r>
            <a:rPr lang="en-US" sz="2000" b="1" kern="1200" noProof="0" dirty="0" err="1">
              <a:latin typeface="Tamil Bible" pitchFamily="2" charset="0"/>
            </a:rPr>
            <a:t>vr;rupj;jhu</a:t>
          </a:r>
          <a:r>
            <a:rPr lang="en-US" sz="2000" b="1" kern="1200" noProof="0" dirty="0">
              <a:latin typeface="Tamil Bible" pitchFamily="2" charset="0"/>
            </a:rPr>
            <a:t>;</a:t>
          </a:r>
          <a:r>
            <a:rPr lang="en-US" sz="2000" b="1" kern="1200" noProof="0" dirty="0"/>
            <a:t> (</a:t>
          </a:r>
          <a:r>
            <a:rPr lang="en-US" sz="2000" b="1" kern="1200" noProof="0" dirty="0">
              <a:latin typeface="Tamil Bible" pitchFamily="2" charset="0"/>
            </a:rPr>
            <a:t>mg;</a:t>
          </a:r>
          <a:r>
            <a:rPr lang="en-US" sz="2000" b="1" kern="1200" noProof="0" dirty="0"/>
            <a:t>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Xg</a:t>
            </a:r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</a:t>
            </a:r>
            <a:r>
              <a:rPr lang="en-US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GuthFjYk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ek;gpf;ifAk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</a:t>
            </a:r>
            <a:endParaRPr lang="en-US" sz="4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963318" y="6496050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C3AF97"/>
                </a:solidFill>
                <a:latin typeface="Tamil Bible" pitchFamily="2" charset="0"/>
              </a:rPr>
              <a:t>ghlk</a:t>
            </a:r>
            <a:r>
              <a:rPr lang="en-US" sz="1600" b="1" noProof="0" dirty="0">
                <a:solidFill>
                  <a:srgbClr val="C3AF97"/>
                </a:solidFill>
                <a:latin typeface="Tamil Bible" pitchFamily="2" charset="0"/>
              </a:rPr>
              <a:t>;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en-US" sz="1600" b="1" noProof="0" dirty="0" err="1">
                <a:solidFill>
                  <a:srgbClr val="C3AF97"/>
                </a:solidFill>
                <a:latin typeface="Tamil Bible" pitchFamily="2" charset="0"/>
              </a:rPr>
              <a:t>gpg;utup</a:t>
            </a:r>
            <a:r>
              <a:rPr lang="en-US" sz="1600" b="1" noProof="0" dirty="0">
                <a:solidFill>
                  <a:srgbClr val="C3AF97"/>
                </a:solidFill>
              </a:rPr>
              <a:t>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RtpNr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\</a:t>
            </a:r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j;jpd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; </a:t>
            </a:r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ty;yik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RtpNr</a:t>
            </a:r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\</a:t>
            </a:r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j;jpd</a:t>
            </a:r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sz="4400" b="1" spc="5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mil Bible" pitchFamily="2" charset="0"/>
              </a:rPr>
              <a:t>ty;yik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0" y="565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idAk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];J ,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NaRTf;Fs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Njwpdtdhf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epwj;Jk;gbf;F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mtiuNa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ehq;fs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mwptpj;J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Df;Fk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Gj;jpnrhy;yp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ve;j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Df;Fk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vy;yh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Qhdj;NjhLk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cgNjrk;gz;ZfpNwhk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259249"/>
            <a:ext cx="7187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vg;gb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RtpNr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j;ij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gpurq;fpj;jhu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? </a:t>
            </a:r>
            <a:r>
              <a:rPr lang="en-US" sz="2000" b="1" noProof="0" dirty="0" err="1">
                <a:latin typeface="Tamil Bible" pitchFamily="2" charset="0"/>
              </a:rPr>
              <a:t>mtUila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gpurq;fj;jpd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ikag;gFjp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rpYitapy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miwag;gl;l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</a:t>
            </a:r>
            <a:r>
              <a:rPr lang="en-US" sz="2000" b="1" noProof="0" dirty="0" err="1">
                <a:latin typeface="Tamil Bible" pitchFamily="2" charset="0"/>
              </a:rPr>
              <a:t>JthFk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(1 </a:t>
            </a:r>
            <a:r>
              <a:rPr lang="en-US" sz="2000" b="1" noProof="0" dirty="0" err="1">
                <a:latin typeface="Tamil Bible" pitchFamily="2" charset="0"/>
              </a:rPr>
              <a:t>nfhupe;jpau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1:23). </a:t>
            </a:r>
            <a:r>
              <a:rPr lang="en-US" sz="2000" b="1" noProof="0" dirty="0" err="1">
                <a:latin typeface="Tamil Bible" pitchFamily="2" charset="0"/>
              </a:rPr>
              <a:t>kf;fs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Vw;Wf;nfhz;lg</a:t>
            </a:r>
            <a:r>
              <a:rPr lang="en-US" sz="2000" b="1" noProof="0" dirty="0">
                <a:latin typeface="Tamil Bible" pitchFamily="2" charset="0"/>
              </a:rPr>
              <a:t>; gpd;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gupG+uzkhFk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tiu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mtu;fSf;F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mwpTiu</a:t>
            </a:r>
            <a:r>
              <a:rPr lang="en-US" sz="2000" b="1" noProof="0" dirty="0">
                <a:latin typeface="Tamil Bible" pitchFamily="2" charset="0"/>
              </a:rPr>
              <a:t> $wp </a:t>
            </a:r>
            <a:r>
              <a:rPr lang="en-US" sz="2000" b="1" noProof="0" dirty="0" err="1">
                <a:latin typeface="Tamil Bible" pitchFamily="2" charset="0"/>
              </a:rPr>
              <a:t>fw;gpj;jhu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nfhNyhnrau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1:28-29).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vg;gb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nra;jhu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001882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409607" y="4533873"/>
            <a:ext cx="8782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epkp</a:t>
            </a:r>
            <a:r>
              <a:rPr lang="en-US" sz="2000" b="1" noProof="0" dirty="0">
                <a:latin typeface="Tamil Bible" pitchFamily="2" charset="0"/>
              </a:rPr>
              <a:t>\k;</a:t>
            </a:r>
            <a:r>
              <a:rPr lang="en-US" sz="2000" b="1" noProof="0" dirty="0"/>
              <a:t>… </a:t>
            </a:r>
            <a:r>
              <a:rPr lang="en-US" sz="2000" b="1" noProof="0" dirty="0" err="1">
                <a:latin typeface="Tamil Bible" pitchFamily="2" charset="0"/>
              </a:rPr>
              <a:t>mtu;fis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rupahdtu;fshf;fth</a:t>
            </a:r>
            <a:r>
              <a:rPr lang="en-US" sz="2000" b="1" noProof="0" dirty="0"/>
              <a:t>?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rpyiu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kl;Lk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y;y</a:t>
            </a:r>
            <a:r>
              <a:rPr lang="en-US" sz="2000" b="1" noProof="0" dirty="0"/>
              <a:t>… “</a:t>
            </a:r>
            <a:r>
              <a:rPr lang="en-US" sz="2000" b="1" noProof="0" dirty="0" err="1">
                <a:latin typeface="Tamil Bible" pitchFamily="2" charset="0"/>
              </a:rPr>
              <a:t>xt;nthU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kdpjidAk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”!(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1:28</a:t>
            </a:r>
            <a:r>
              <a:rPr lang="en-US" sz="2000" b="1" noProof="0" dirty="0">
                <a:latin typeface="Tamil Bible" pitchFamily="2" charset="0"/>
              </a:rPr>
              <a:t>gp</a:t>
            </a:r>
            <a:r>
              <a:rPr lang="en-US" sz="2000" b="1" noProof="0" dirty="0"/>
              <a:t>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409607" y="5202431"/>
            <a:ext cx="8782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000" b="1" noProof="0" dirty="0" err="1">
                <a:latin typeface="Tamil Bible" pitchFamily="2" charset="0"/>
              </a:rPr>
              <a:t>Kjpu;r;rpaile;j</a:t>
            </a:r>
            <a:r>
              <a:rPr lang="en-US" sz="2000" b="1" noProof="0" dirty="0"/>
              <a:t>” (</a:t>
            </a:r>
            <a:r>
              <a:rPr lang="en-US" sz="2000" b="1" i="1" noProof="0" dirty="0" err="1">
                <a:latin typeface="Tamil Bible" pitchFamily="2" charset="0"/>
              </a:rPr>
              <a:t>nlypNah</a:t>
            </a:r>
            <a:r>
              <a:rPr lang="en-US" sz="2000" b="1" i="1" noProof="0" dirty="0">
                <a:latin typeface="Tamil Bible" pitchFamily="2" charset="0"/>
              </a:rPr>
              <a:t>];</a:t>
            </a:r>
            <a:r>
              <a:rPr lang="en-US" sz="2000" b="1" noProof="0" dirty="0"/>
              <a:t>)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fpNuf;f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mu;j;jk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gupG+uzkhdJ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FiwghL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y;yhjJ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</a:t>
            </a:r>
            <a:r>
              <a:rPr lang="en-US" sz="2000" b="1" noProof="0" dirty="0" err="1">
                <a:latin typeface="Tamil Bible" pitchFamily="2" charset="0"/>
              </a:rPr>
              <a:t>jt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tsu;r;rpapd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nray;Kiw</a:t>
            </a:r>
            <a:r>
              <a:rPr lang="en-US" sz="2000" b="1" noProof="0" dirty="0">
                <a:latin typeface="Tamil Bible" pitchFamily="2" charset="0"/>
              </a:rPr>
              <a:t> %</a:t>
            </a:r>
            <a:r>
              <a:rPr lang="en-US" sz="2000" b="1" noProof="0" dirty="0" err="1">
                <a:latin typeface="Tamil Bible" pitchFamily="2" charset="0"/>
              </a:rPr>
              <a:t>yk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epahag;gpukhzj;jpd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Moj;ijAk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NjitfisAk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$</a:t>
            </a:r>
            <a:r>
              <a:rPr lang="en-US" sz="2000" b="1" noProof="0" dirty="0" err="1">
                <a:latin typeface="Tamil Bible" pitchFamily="2" charset="0"/>
              </a:rPr>
              <a:t>u;ikahf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mwpe;Jnfhs;fpNwhk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Mifahy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ekJ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yf;F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];J ,</a:t>
            </a:r>
            <a:r>
              <a:rPr lang="en-US" sz="2000" b="1" noProof="0" dirty="0" err="1">
                <a:latin typeface="Tamil Bible" pitchFamily="2" charset="0"/>
              </a:rPr>
              <a:t>NaRtpy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gupG+uzkhf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Ug;gNj</a:t>
            </a:r>
            <a:r>
              <a:rPr lang="en-US" sz="2000" b="1" dirty="0" err="1">
                <a:latin typeface="Tamil Bible" pitchFamily="2" charset="0"/>
              </a:rPr>
              <a:t>ahFk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34032" y="1908228"/>
            <a:ext cx="970126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noProof="0" dirty="0" err="1">
                <a:latin typeface="Tamil Bible" pitchFamily="2" charset="0"/>
              </a:rPr>
              <a:t>rpYitapy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miwag;gl;l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kPl;giu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ghu;f;Fk;NghJ</a:t>
            </a:r>
            <a:r>
              <a:rPr lang="en-US" sz="2600" b="1" noProof="0" dirty="0">
                <a:latin typeface="Constantia" panose="02030602050306030303" pitchFamily="18" charset="0"/>
              </a:rPr>
              <a:t>, </a:t>
            </a:r>
            <a:r>
              <a:rPr lang="en-US" sz="2600" b="1" noProof="0" dirty="0" err="1">
                <a:latin typeface="Tamil Bible" pitchFamily="2" charset="0"/>
              </a:rPr>
              <a:t>guNyhf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khl;rpikah</a:t>
            </a:r>
            <a:r>
              <a:rPr lang="en-US" sz="2600" b="1" dirty="0">
                <a:latin typeface="Tamil Bible" pitchFamily="2" charset="0"/>
              </a:rPr>
              <a:t>y; </a:t>
            </a:r>
            <a:r>
              <a:rPr lang="en-US" sz="2600" b="1" dirty="0" err="1">
                <a:latin typeface="Tamil Bible" pitchFamily="2" charset="0"/>
              </a:rPr>
              <a:t>nra;ag;gl;l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jpahfj;jpd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msitAk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mu;j;jj;ijAk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ehk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KOikahf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Gupe;Jnfhs;fpNwhk</a:t>
            </a:r>
            <a:r>
              <a:rPr lang="en-US" sz="2600" b="1" dirty="0">
                <a:latin typeface="Tamil Bible" pitchFamily="2" charset="0"/>
              </a:rPr>
              <a:t>;</a:t>
            </a:r>
            <a:r>
              <a:rPr lang="en-US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>
                <a:latin typeface="Tamil Bible" pitchFamily="2" charset="0"/>
              </a:rPr>
              <a:t>,</a:t>
            </a:r>
            <a:r>
              <a:rPr lang="en-US" sz="2600" b="1" noProof="0" dirty="0" err="1">
                <a:latin typeface="Tamil Bible" pitchFamily="2" charset="0"/>
              </a:rPr>
              <a:t>ul;rpg;gpd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jpl;lk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ekf;F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Kd;ghf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kfpikg;gLj;jg;gLfpwJ</a:t>
            </a:r>
            <a:r>
              <a:rPr lang="en-US" sz="2600" b="1" noProof="0" dirty="0">
                <a:latin typeface="Constantia" panose="02030602050306030303" pitchFamily="18" charset="0"/>
              </a:rPr>
              <a:t>, </a:t>
            </a:r>
            <a:r>
              <a:rPr lang="en-US" sz="2600" b="1" noProof="0" dirty="0" err="1">
                <a:latin typeface="Tamil Bible" pitchFamily="2" charset="0"/>
              </a:rPr>
              <a:t>NkYk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fy;thup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gw;wpa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rpe;jid</a:t>
            </a:r>
            <a:r>
              <a:rPr lang="en-US" sz="2600" b="1" noProof="0" dirty="0">
                <a:latin typeface="Tamil Bible" pitchFamily="2" charset="0"/>
              </a:rPr>
              <a:t> ek; ,</a:t>
            </a:r>
            <a:r>
              <a:rPr lang="en-US" sz="2600" b="1" noProof="0" dirty="0" err="1">
                <a:latin typeface="Tamil Bible" pitchFamily="2" charset="0"/>
              </a:rPr>
              <a:t>Ujaq;fspy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capUs;s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kw;Wk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gupRj;jkhd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czu;r;rpfis</a:t>
            </a:r>
            <a:r>
              <a:rPr lang="en-US" sz="2600" b="1" noProof="0" dirty="0">
                <a:latin typeface="Tamil Bible" pitchFamily="2" charset="0"/>
              </a:rPr>
              <a:t> </a:t>
            </a:r>
            <a:r>
              <a:rPr lang="en-US" sz="2600" b="1" noProof="0" dirty="0" err="1">
                <a:latin typeface="Tamil Bible" pitchFamily="2" charset="0"/>
              </a:rPr>
              <a:t>vOg;GfpwJ</a:t>
            </a:r>
            <a:r>
              <a:rPr lang="en-US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 err="1">
                <a:latin typeface="Tamil Bible" pitchFamily="2" charset="0"/>
              </a:rPr>
              <a:t>NjtDf;Fk</a:t>
            </a:r>
            <a:r>
              <a:rPr lang="en-US" sz="2600" b="1" noProof="0" dirty="0">
                <a:latin typeface="Tamil Bible" pitchFamily="2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Ml;Lf;Fl;bahdtUf;Fk</a:t>
            </a:r>
            <a:r>
              <a:rPr lang="en-US" sz="2600" b="1" dirty="0" err="1">
                <a:latin typeface="Tamil Bible" pitchFamily="2" charset="0"/>
              </a:rPr>
              <a:t>hd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Jjp</a:t>
            </a:r>
            <a:r>
              <a:rPr lang="en-US" sz="2600" b="1" dirty="0">
                <a:latin typeface="Tamil Bible" pitchFamily="2" charset="0"/>
              </a:rPr>
              <a:t> ek; ,</a:t>
            </a:r>
            <a:r>
              <a:rPr lang="en-US" sz="2600" b="1" dirty="0" err="1">
                <a:latin typeface="Tamil Bible" pitchFamily="2" charset="0"/>
              </a:rPr>
              <a:t>jaq;fspYk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cjLfspYk</a:t>
            </a:r>
            <a:r>
              <a:rPr lang="en-US" sz="2600" b="1" dirty="0">
                <a:latin typeface="Tamil Bible" pitchFamily="2" charset="0"/>
              </a:rPr>
              <a:t>; ,</a:t>
            </a:r>
            <a:r>
              <a:rPr lang="en-US" sz="2600" b="1" dirty="0" err="1">
                <a:latin typeface="Tamil Bible" pitchFamily="2" charset="0"/>
              </a:rPr>
              <a:t>Uf;Fk</a:t>
            </a:r>
            <a:r>
              <a:rPr lang="en-US" sz="2600" b="1" dirty="0">
                <a:latin typeface="Tamil Bible" pitchFamily="2" charset="0"/>
              </a:rPr>
              <a:t>;</a:t>
            </a:r>
            <a:r>
              <a:rPr lang="en-US" sz="2600" b="1" noProof="0" dirty="0">
                <a:latin typeface="Constantia" panose="02030602050306030303" pitchFamily="18" charset="0"/>
              </a:rPr>
              <a:t>; </a:t>
            </a:r>
            <a:r>
              <a:rPr lang="en-US" sz="2600" b="1" noProof="0" dirty="0" err="1">
                <a:latin typeface="Tamil Bible" pitchFamily="2" charset="0"/>
              </a:rPr>
              <a:t>Vnd</a:t>
            </a:r>
            <a:r>
              <a:rPr lang="en-US" sz="2600" b="1" dirty="0" err="1">
                <a:latin typeface="Tamil Bible" pitchFamily="2" charset="0"/>
              </a:rPr>
              <a:t>d;why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fy;thupf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fhl;rpfis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epidtpy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itj;jpUf;Fk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Md;khtpy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ngUikAk</a:t>
            </a:r>
            <a:r>
              <a:rPr lang="en-US" sz="2600" b="1" dirty="0">
                <a:latin typeface="Tamil Bible" pitchFamily="2" charset="0"/>
              </a:rPr>
              <a:t>; Ra </a:t>
            </a:r>
            <a:r>
              <a:rPr lang="en-US" sz="2600" b="1" dirty="0" err="1">
                <a:latin typeface="Tamil Bible" pitchFamily="2" charset="0"/>
              </a:rPr>
              <a:t>topghLk</a:t>
            </a:r>
            <a:r>
              <a:rPr lang="en-US" sz="2600" b="1" dirty="0">
                <a:latin typeface="Tamil Bible" pitchFamily="2" charset="0"/>
              </a:rPr>
              <a:t>; </a:t>
            </a:r>
            <a:r>
              <a:rPr lang="en-US" sz="2600" b="1" dirty="0" err="1">
                <a:latin typeface="Tamil Bible" pitchFamily="2" charset="0"/>
              </a:rPr>
              <a:t>nropf;f</a:t>
            </a:r>
            <a:r>
              <a:rPr lang="en-US" sz="2600" b="1" dirty="0">
                <a:latin typeface="Tamil Bible" pitchFamily="2" charset="0"/>
              </a:rPr>
              <a:t> </a:t>
            </a:r>
            <a:r>
              <a:rPr lang="en-US" sz="2600" b="1" dirty="0" err="1">
                <a:latin typeface="Tamil Bible" pitchFamily="2" charset="0"/>
              </a:rPr>
              <a:t>KbahJ</a:t>
            </a:r>
            <a:r>
              <a:rPr lang="en-US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6598795" y="5808445"/>
            <a:ext cx="4458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latin typeface="Tamil Bible" pitchFamily="2" charset="0"/>
              </a:rPr>
              <a:t>vyd</a:t>
            </a:r>
            <a:r>
              <a:rPr lang="en-US" sz="1600" b="1" noProof="0" dirty="0">
                <a:latin typeface="Tamil Bible" pitchFamily="2" charset="0"/>
              </a:rPr>
              <a:t>; [p </a:t>
            </a:r>
            <a:r>
              <a:rPr lang="en-US" sz="1600" b="1" noProof="0" dirty="0" err="1">
                <a:latin typeface="Tamil Bible" pitchFamily="2" charset="0"/>
              </a:rPr>
              <a:t>citl</a:t>
            </a:r>
            <a:r>
              <a:rPr lang="en-US" sz="1600" b="1" noProof="0" dirty="0">
                <a:latin typeface="Tamil Bible" pitchFamily="2" charset="0"/>
              </a:rPr>
              <a:t>;</a:t>
            </a:r>
            <a:r>
              <a:rPr lang="en-US" sz="1600" b="1" noProof="0" dirty="0"/>
              <a:t> (</a:t>
            </a:r>
            <a:r>
              <a:rPr lang="en-US" sz="1600" b="1" noProof="0" dirty="0" err="1">
                <a:latin typeface="Tamil Bible" pitchFamily="2" charset="0"/>
              </a:rPr>
              <a:t>Afq;fspd</a:t>
            </a:r>
            <a:r>
              <a:rPr lang="en-US" sz="1600" b="1" noProof="0" dirty="0">
                <a:latin typeface="Tamil Bible" pitchFamily="2" charset="0"/>
              </a:rPr>
              <a:t>; </a:t>
            </a:r>
            <a:r>
              <a:rPr lang="en-US" sz="1600" b="1" noProof="0" dirty="0" err="1">
                <a:latin typeface="Tamil Bible" pitchFamily="2" charset="0"/>
              </a:rPr>
              <a:t>thQ;ir</a:t>
            </a:r>
            <a:r>
              <a:rPr lang="en-US" sz="1600" b="1" noProof="0" dirty="0"/>
              <a:t>, </a:t>
            </a:r>
            <a:r>
              <a:rPr lang="en-US" sz="1600" b="1" noProof="0" dirty="0">
                <a:latin typeface="Tamil Bible" pitchFamily="2" charset="0"/>
              </a:rPr>
              <a:t>gf;</a:t>
            </a:r>
            <a:r>
              <a:rPr lang="en-US" sz="1600" b="1" noProof="0" dirty="0"/>
              <a:t>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ehk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mtUf;Fs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NjtDila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ePjpahFk;gbf;F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ghtk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mwpahj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mtiu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ekf;fhfg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ghtkhf;fpdhh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nfhupe;jpau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99557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fpw</a:t>
            </a:r>
            <a:r>
              <a:rPr lang="en-US" sz="2000" b="1" dirty="0">
                <a:latin typeface="Tamil Bible" pitchFamily="2" charset="0"/>
              </a:rPr>
              <a:t>p];</a:t>
            </a:r>
            <a:r>
              <a:rPr lang="en-US" sz="2000" b="1" dirty="0" err="1">
                <a:latin typeface="Tamil Bible" pitchFamily="2" charset="0"/>
              </a:rPr>
              <a:t>Jtpd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rpYit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thdj;ijAk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G+kpiaAk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xg;Guthf;fpaJ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vd;W</a:t>
            </a:r>
            <a:r>
              <a:rPr lang="en-US" sz="2000" b="1" dirty="0">
                <a:latin typeface="Tamil Bible" pitchFamily="2" charset="0"/>
              </a:rPr>
              <a:t> $</a:t>
            </a:r>
            <a:r>
              <a:rPr lang="en-US" sz="2000" b="1" dirty="0" err="1">
                <a:latin typeface="Tamil Bible" pitchFamily="2" charset="0"/>
              </a:rPr>
              <a:t>wpag;gpd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1:20),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xg;Guthf;Fjypd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eilKiw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tpsf;fq;fis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njhlu;e;J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tpsf;Ffpwhu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,J </a:t>
            </a:r>
            <a:r>
              <a:rPr lang="en-US" sz="2000" b="1" noProof="0" dirty="0" err="1">
                <a:latin typeface="Tamil Bible" pitchFamily="2" charset="0"/>
              </a:rPr>
              <a:t>vt;thW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ek;ik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khw;wpAs;sJ</a:t>
            </a:r>
            <a:r>
              <a:rPr lang="en-US" sz="2000" b="1" noProof="0" dirty="0"/>
              <a:t>? </a:t>
            </a: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ijnay;yhk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vt;thW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Kd;dwptpj;jhu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? </a:t>
            </a:r>
            <a:r>
              <a:rPr lang="en-US" sz="2000" b="1" noProof="0" dirty="0" err="1">
                <a:latin typeface="Tamil Bible" pitchFamily="2" charset="0"/>
              </a:rPr>
              <a:t>kw;wtu;fs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xg;Guthf;Fjypy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gq;F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nfhs;sTk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ek;gpf;if</a:t>
            </a:r>
            <a:r>
              <a:rPr lang="en-US" sz="2000" b="1" dirty="0" err="1">
                <a:latin typeface="Tamil Bible" pitchFamily="2" charset="0"/>
              </a:rPr>
              <a:t>iag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ngwTk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ehk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vd;d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nra;a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KbAk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Xg;Guthf;Fjypd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; </a:t>
            </a:r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tpisTfs</a:t>
            </a:r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155450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600" noProof="0" dirty="0" err="1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ghtpfspypUe;J</a:t>
            </a:r>
            <a:r>
              <a:rPr 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 </a:t>
            </a:r>
            <a:r>
              <a:rPr lang="en-US" sz="4400" b="1" spc="600" noProof="0" dirty="0" err="1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gupRj;ju;fSf;F</a:t>
            </a:r>
            <a:endParaRPr lang="en-US" sz="44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-10884" y="440554"/>
            <a:ext cx="1220288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Kd;Nd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me;epauhAk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Jh;f;fphpiafspdhy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kdjpNy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rj;JUf;fshAk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Ue;j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cq;fisAk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ghpRj;juhfTk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Fw;wkw;wth;fshfTk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fz;bf;fg;glhjth;fshfTk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jkf;F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Kd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epWj;Jk;gbahf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khk;r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rhPuj;jpy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mile;j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kuzj;jpdhNy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g;nghOJ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xg;Guthf;fpdhh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Nfl;l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RtpNr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j;jpdhy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cz;lhFk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ek;gpf;ifiatpl;L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mirahky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;&gt; ];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jpukhAk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cWjpahAk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tpRthrj;jpNy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epiyj;jpUg;gPh;fshdhy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/>
                </a:solidFill>
                <a:latin typeface="Tamil Bible" pitchFamily="2" charset="0"/>
              </a:rPr>
              <a:t>mg;gbahFk</a:t>
            </a:r>
            <a:r>
              <a:rPr lang="en-US" b="1" dirty="0">
                <a:solidFill>
                  <a:schemeClr val="accent3"/>
                </a:solidFill>
                <a:latin typeface="Tamil Bible" pitchFamily="2" charset="0"/>
              </a:rPr>
              <a:t>;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3"/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0" y="1769952"/>
            <a:ext cx="4354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gpur;rid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vspJ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jPik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nra;J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tho;e;Njhk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vdNt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epj;jpa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kuzj;jpw;F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MshNdhk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>
                <a:latin typeface="Tamil Bible" pitchFamily="2" charset="0"/>
              </a:rPr>
              <a:t>Nuh</a:t>
            </a:r>
            <a:r>
              <a:rPr lang="en-US" sz="2000" b="1" noProof="0" dirty="0"/>
              <a:t>. 6:23; </a:t>
            </a:r>
            <a:r>
              <a:rPr lang="en-US" sz="2000" b="1" noProof="0" dirty="0" err="1">
                <a:latin typeface="Tamil Bible" pitchFamily="2" charset="0"/>
              </a:rPr>
              <a:t>ntsp</a:t>
            </a:r>
            <a:r>
              <a:rPr lang="en-US" sz="2000" b="1" noProof="0" dirty="0"/>
              <a:t>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563552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2150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ekf;fhf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ngupa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jpl;lj;ij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jahupj;jpUe;jhu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-10884" y="3049847"/>
            <a:ext cx="3766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R+o;epiyia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khw;wNth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ekJ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ul;rpg;Gf;F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gzk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nrY</a:t>
            </a:r>
            <a:r>
              <a:rPr lang="en-US" sz="2000" b="1" dirty="0" err="1">
                <a:latin typeface="Tamil Bible" pitchFamily="2" charset="0"/>
              </a:rPr>
              <a:t>j;jNth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ek;khy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ayhJ</a:t>
            </a:r>
            <a:r>
              <a:rPr lang="en-US" sz="2000" b="1" noProof="0" dirty="0"/>
              <a:t> (</a:t>
            </a:r>
            <a:r>
              <a:rPr lang="en-US" sz="2000" b="1" dirty="0" err="1">
                <a:latin typeface="Tamil Bible" pitchFamily="2" charset="0"/>
              </a:rPr>
              <a:t>rq;fPjk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Nt&amp;d;wp</a:t>
            </a:r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8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epiyj;jpUj;jy</a:t>
            </a:r>
            <a:r>
              <a:rPr 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Nfl;l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RtpNr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j;jpdhy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cz;lhFk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ek;gpf;ifiatpl;L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mirahky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];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jpukhAk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cWjpahAk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tpRthrj;jpNy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epiyj;jpUg;gPh;fshdhy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mg;gbahFk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0" y="1764115"/>
            <a:ext cx="9015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Vw;fdNt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ePjpkh</a:t>
            </a:r>
            <a:r>
              <a:rPr lang="en-US" sz="2000" b="1" dirty="0" err="1">
                <a:latin typeface="Tamil Bible" pitchFamily="2" charset="0"/>
              </a:rPr>
              <a:t>d;fshf;fg;gl;Ltpl;Nlhk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gupRj;jkhf;fg;gl;L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tUfpNwhk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gazk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d;Dk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Kbtilatpy;iy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topjtwp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yf;if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milahky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mghak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cs;sJ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mjdhy;jhd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%</a:t>
            </a:r>
            <a:r>
              <a:rPr lang="en-US" sz="2000" b="1" noProof="0" dirty="0" err="1">
                <a:latin typeface="Tamil Bible" pitchFamily="2" charset="0"/>
              </a:rPr>
              <a:t>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</a:t>
            </a:r>
            <a:r>
              <a:rPr lang="en-US" sz="2000" b="1" noProof="0" dirty="0">
                <a:latin typeface="Tamil Bible" pitchFamily="2" charset="0"/>
              </a:rPr>
              <a:t>\</a:t>
            </a:r>
            <a:r>
              <a:rPr lang="en-US" sz="2000" b="1" noProof="0" dirty="0" err="1">
                <a:latin typeface="Tamil Bible" pitchFamily="2" charset="0"/>
              </a:rPr>
              <a:t>aq;fis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ekf;F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mwpTWj;Jfpwhu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1:23</a:t>
            </a:r>
            <a:r>
              <a:rPr lang="en-US" sz="2000" b="1" noProof="0" dirty="0">
                <a:latin typeface="Tamil Bible" pitchFamily="2" charset="0"/>
              </a:rPr>
              <a:t>K</a:t>
            </a:r>
            <a:r>
              <a:rPr lang="en-US" sz="2000" b="1" noProof="0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829886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ek;gpf;if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 err="1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Tamil Bible" pitchFamily="2" charset="0"/>
              </a:rPr>
              <a:t>ek;gpf;ifia</a:t>
            </a:r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spc="300" noProof="0" dirty="0" err="1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Tamil Bible" pitchFamily="2" charset="0"/>
              </a:rPr>
              <a:t>nfhz;L</a:t>
            </a:r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spc="300" noProof="0" dirty="0" err="1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Tamil Bible" pitchFamily="2" charset="0"/>
              </a:rPr>
              <a:t>tUjy</a:t>
            </a:r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cq;fs;nghUl;Lj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Njtdhy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mspf;fg;gl;l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cj;jpNahfj;jpd;gbNa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me;jr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rigf;F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Copaf;fhudhNdd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445327" y="1199001"/>
            <a:ext cx="8849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ghu;j;jg;gb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ekJ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ul;rpg;Gfhd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jpl;lk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NaRtpd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kuzj;ij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mbg;gilahf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nfhz;lJ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NkYk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ePjpkhdhf;fg;gLjy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gupRj;jkhf;fg;gLjiy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cs;slf;fpaJ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Kf;fpakhd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fhzhky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NghdJ</a:t>
            </a:r>
            <a:r>
              <a:rPr lang="en-US" sz="2000" b="1" noProof="0" dirty="0"/>
              <a:t>: </a:t>
            </a:r>
            <a:r>
              <a:rPr lang="en-US" sz="2000" b="1" noProof="0" dirty="0" err="1">
                <a:latin typeface="Tamil Bible" pitchFamily="2" charset="0"/>
              </a:rPr>
              <a:t>vg;gbahtJ</a:t>
            </a:r>
            <a:r>
              <a:rPr lang="en-US" sz="2000" b="1" noProof="0" dirty="0"/>
              <a:t>,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jpl;lj;ij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Vw;Wf;nfhs;s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mwpe;J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nfhs;s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gad;gLj;j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ahuhtJ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ntspg;gLj;j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Ntz;Lk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5116" y="2844556"/>
            <a:ext cx="3337328" cy="151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472544" y="2758717"/>
            <a:ext cx="48636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q;F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jhd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epu;thfk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 [</a:t>
            </a:r>
            <a:r>
              <a:rPr lang="en-US" sz="2000" b="1" noProof="0" dirty="0" err="1">
                <a:latin typeface="Tamil Bible" pitchFamily="2" charset="0"/>
              </a:rPr>
              <a:t>R+o;epiyfs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vz;zq;fs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kf;fs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Nghd;wtw;iw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xOq;Fg;gLj;Jk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top</a:t>
            </a:r>
            <a:r>
              <a:rPr lang="en-US" sz="2000" b="1" noProof="0" dirty="0"/>
              <a:t>] </a:t>
            </a:r>
            <a:r>
              <a:rPr lang="en-US" sz="2000" b="1" noProof="0" dirty="0" err="1">
                <a:latin typeface="Tamil Bible" pitchFamily="2" charset="0"/>
              </a:rPr>
              <a:t>tUfpwJ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mjpy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Copauhf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Ue;jhu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477985" y="4351084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jpl;lj;jpy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Jd;gq;fs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Ue;jNghjpYk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gFjpahf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Ug;gjpy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kfpo;r;rp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mile;jhu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1:24). </a:t>
            </a:r>
            <a:r>
              <a:rPr lang="en-US" sz="2000" b="1" noProof="0" dirty="0" err="1">
                <a:latin typeface="Tamil Bible" pitchFamily="2" charset="0"/>
              </a:rPr>
              <a:t>Nuhkpy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ifJ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nra;ag;gl;ljpypUe;J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kupf;Fk;tiu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Gjpa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Vw;ghl;by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ghJfhf;fg;gl;Ls;s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gjpdhd;F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epUgq;fspy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Fiwe;jJ</a:t>
            </a:r>
            <a:r>
              <a:rPr lang="en-US" sz="2000" b="1" noProof="0" dirty="0">
                <a:latin typeface="Tamil Bible" pitchFamily="2" charset="0"/>
              </a:rPr>
              <a:t> VO </a:t>
            </a:r>
            <a:r>
              <a:rPr lang="en-US" sz="2000" b="1" noProof="0" dirty="0" err="1">
                <a:latin typeface="Tamil Bible" pitchFamily="2" charset="0"/>
              </a:rPr>
              <a:t>epUgq;fis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vOjpdhu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499756" y="5559480"/>
            <a:ext cx="8648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jpl;lj;jpd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Kf;fpa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gFjpahf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Ue;jhu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;; </a:t>
            </a:r>
            <a:r>
              <a:rPr lang="en-US" sz="2000" b="1" noProof="0" dirty="0" err="1">
                <a:latin typeface="Tamil Bible" pitchFamily="2" charset="0"/>
              </a:rPr>
              <a:t>mjpy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kfpo;r;rpaile;jhu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];JT </a:t>
            </a:r>
            <a:r>
              <a:rPr lang="en-US" sz="2000" b="1" noProof="0" dirty="0" err="1">
                <a:latin typeface="Tamil Bible" pitchFamily="2" charset="0"/>
              </a:rPr>
              <a:t>mwpTf;F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kw;wtu;fis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topelj;Jtjd</a:t>
            </a:r>
            <a:r>
              <a:rPr lang="en-US" sz="2000" b="1" noProof="0" dirty="0">
                <a:latin typeface="Tamil Bible" pitchFamily="2" charset="0"/>
              </a:rPr>
              <a:t>; %</a:t>
            </a:r>
            <a:r>
              <a:rPr lang="en-US" sz="2000" b="1" noProof="0" dirty="0" err="1">
                <a:latin typeface="Tamil Bible" pitchFamily="2" charset="0"/>
              </a:rPr>
              <a:t>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ehKk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jpl;lj;jpd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gFjpahf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KbAk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mJjhd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kfpo;r;rp</a:t>
            </a:r>
            <a:r>
              <a:rPr lang="en-US" sz="20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 err="1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  <a:latin typeface="Tamil Bible" pitchFamily="2" charset="0"/>
              </a:rPr>
              <a:t>NjtDila</a:t>
            </a:r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  <a:latin typeface="Tamil Bible" pitchFamily="2" charset="0"/>
              </a:rPr>
              <a:t> ,</a:t>
            </a:r>
            <a:r>
              <a:rPr lang="en-US" sz="4400" b="1" spc="300" noProof="0" dirty="0" err="1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  <a:latin typeface="Tamil Bible" pitchFamily="2" charset="0"/>
              </a:rPr>
              <a:t>ufrpak</a:t>
            </a:r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591659"/>
            <a:ext cx="9479178" cy="923330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Mjpfhyq;fSf;Fk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jiyKiw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jiyKiwfSf;Fk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kiwthapUe;J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 ,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g;nghOJ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ghpRj;jthd;fSf;F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ntspahf;fg;gl;l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ufrpakhfpa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Njttrdj;ijg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g+uzkha;j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njhpag;gLj;Jfpwjw;F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&gt;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-21772" y="1458363"/>
            <a:ext cx="12387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</a:t>
            </a:r>
            <a:r>
              <a:rPr lang="en-US" sz="2000" b="1" noProof="0" dirty="0" err="1">
                <a:latin typeface="Tamil Bible" pitchFamily="2" charset="0"/>
              </a:rPr>
              <a:t>Jtpd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capu;j;njOjYf;Fg;gpd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jpUr;rigf;F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ntspg;gLj;jg;gl;l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ufrpaj;ijg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gw;wp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NgRfpwhu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1:26). </a:t>
            </a:r>
            <a:r>
              <a:rPr lang="en-US" sz="2000" b="1" noProof="0" dirty="0" err="1">
                <a:latin typeface="Tamil Bible" pitchFamily="2" charset="0"/>
              </a:rPr>
              <a:t>mJtiu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mjd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rpy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Jspfs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kl;LNk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Ue;jd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me;j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ufrpak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jhd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vd;d</a:t>
            </a:r>
            <a:r>
              <a:rPr lang="en-US" sz="2000" b="1" noProof="0" dirty="0"/>
              <a:t>? “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];Jthdth; </a:t>
            </a:r>
            <a:r>
              <a:rPr lang="en-US" sz="2000" b="1" dirty="0" err="1">
                <a:latin typeface="Tamil Bible" pitchFamily="2" charset="0"/>
              </a:rPr>
              <a:t>kfpikapd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ek;gpf;ifahf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cq;fSf;Fs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Ug;gNj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me;j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ufrpak</a:t>
            </a:r>
            <a:r>
              <a:rPr lang="en-US" sz="2000" b="1" dirty="0">
                <a:latin typeface="Tamil Bible" pitchFamily="2" charset="0"/>
              </a:rPr>
              <a:t>;.</a:t>
            </a:r>
            <a:r>
              <a:rPr lang="en-US" sz="2000" b="1" noProof="0" dirty="0"/>
              <a:t>”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943624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0" y="4933063"/>
            <a:ext cx="8371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ufrpaj;jpy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d;Dk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fl;lq;fs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ntspg;gl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cs;sd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g;NghJ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kfpikg;gLj;jg;gLNthk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ek;gpf;ifapy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tho;fpNwhk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vd;d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khw;wk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! </a:t>
            </a:r>
            <a:r>
              <a:rPr lang="en-US" sz="2000" b="1" noProof="0" dirty="0" err="1">
                <a:latin typeface="Tamil Bible" pitchFamily="2" charset="0"/>
              </a:rPr>
              <a:t>vd;d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ufrpak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! </a:t>
            </a:r>
            <a:r>
              <a:rPr lang="en-US" sz="2000" b="1" noProof="0" dirty="0" err="1">
                <a:latin typeface="Tamil Bible" pitchFamily="2" charset="0"/>
              </a:rPr>
              <a:t>ghtKs;s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kf;fs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NaRtpd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kPl;gpd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uj;jj;jhy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ePjpkhd;fshf;fg;gl;L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gupRj;jkhf;fg;gl;L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kfpikg;gLj;jg;gLfpwhu;fs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ufrpak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epj;jpaj;jpw;Fk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Ma;Tg;nghUshfj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njhlUk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2511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Tamil Bible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2026-01-24T16:42:04Z</dcterms:created>
  <dcterms:modified xsi:type="dcterms:W3CDTF">2026-02-24T06:47:45Z</dcterms:modified>
</cp:coreProperties>
</file>