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Tamil Bible" pitchFamily="2" charset="0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effectLst/>
              <a:latin typeface="Tamil Bible" pitchFamily="2" charset="0"/>
            </a:rPr>
            <a:t>NjtDila rpy gz;Gfs;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ePjpAs;stu;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rq;fPjk;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,uf;fKs;stu;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cghfkk;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nghWikAs;stu; kw;Wk; 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W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jypd; Njtd;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Nuhku;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15:6)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fpUig mspg;gtu;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Nuhku;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kd;dpf;fpwtu;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rq;fPjk;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,uh[h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rq;fPjk;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47:7)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epj;jpakhdtu;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Mjpahfkk;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rh;tty;yikAs;s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rfyj;ijAk; mwpe;jtu;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vjpu;fhyk; mwpe;jtu;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Vrhah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md;gpdpkpj;jk;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mtu; kDf;Fyj;ij MZk; ngz;Zkhf rpU\;bj;jhu;: NkYk;&gt; xUtiunahUtu; Nerpf;FkhW mtu;fSf;F “fl;lisapl;lhu;”</a:t>
          </a:r>
          <a:r>
            <a:rPr lang="en" sz="2000" b="1" dirty="0"/>
            <a:t> (</a:t>
          </a:r>
          <a:r>
            <a:rPr lang="en" sz="2000" b="1" dirty="0">
              <a:latin typeface="Tamil Bible" pitchFamily="2" charset="0"/>
            </a:rPr>
            <a:t>Mjp</a:t>
          </a:r>
          <a:r>
            <a:rPr lang="en" sz="2000" b="1" dirty="0"/>
            <a:t>.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md;gpdpkpj;jk;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MjhKk; VthSk; ghtk; nra;j NghJ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mtu; mtu;fis Njbr; nrd;W mtu;fSf;F ek;gpf;if mspj;jhu;</a:t>
          </a:r>
          <a:r>
            <a:rPr lang="en" sz="1800" b="1" dirty="0"/>
            <a:t> </a:t>
          </a:r>
          <a:br>
            <a:rPr lang="es-ES" sz="1800" b="1" dirty="0"/>
          </a:b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Mjp</a:t>
          </a:r>
          <a:r>
            <a:rPr lang="en" sz="1800" b="1" dirty="0"/>
            <a:t>. 3:9, 15)</a:t>
          </a:r>
          <a:endParaRPr lang="es-ES" sz="18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md;gpdpkpj;jk;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mtu; MgpufhNkhL cld;gbf;if nra;J&gt;</a:t>
          </a:r>
          <a:r>
            <a:rPr lang="en" sz="2000" b="1" dirty="0"/>
            <a:t> </a:t>
          </a:r>
          <a:r>
            <a:rPr lang="en" sz="2000" b="1" dirty="0">
              <a:latin typeface="Tamil Bible" pitchFamily="2" charset="0"/>
            </a:rPr>
            <a:t>kdpj Fyj;ijNa MrPu;tjpg;ghjhf thf;fUspdhu;</a:t>
          </a: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Mjp</a:t>
          </a:r>
          <a:r>
            <a:rPr lang="en" sz="2000" b="1" dirty="0"/>
            <a:t>.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md;gpdpkpj;jk;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mtu; jd; xNu Ngwhd Fkhudhfpa</a:t>
          </a:r>
          <a:r>
            <a:rPr lang="en" sz="1800" b="1" dirty="0"/>
            <a:t> –</a:t>
          </a:r>
          <a:r>
            <a:rPr lang="en" sz="1800" b="1" dirty="0">
              <a:latin typeface="Tamil Bible" pitchFamily="2" charset="0"/>
            </a:rPr>
            <a:t>,NaR fpwp];Jit</a:t>
          </a:r>
          <a:r>
            <a:rPr lang="en" sz="1800" b="1" dirty="0"/>
            <a:t>– </a:t>
          </a:r>
          <a:r>
            <a:rPr lang="en" sz="1800" b="1" dirty="0">
              <a:latin typeface="Tamil Bible" pitchFamily="2" charset="0"/>
            </a:rPr>
            <a:t>ek;Kila ghtq;fspdpkpj;jk; kupg;gjw;F xg;Gf;nfhLj;jhu;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Nahthd;</a:t>
          </a:r>
          <a:r>
            <a:rPr lang="en" sz="1800" b="1" dirty="0"/>
            <a:t> 3:16)</a:t>
          </a:r>
          <a:endParaRPr lang="es-ES" sz="18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latin typeface="Tamil Bible" pitchFamily="2" charset="0"/>
            </a:rPr>
            <a:t>kj;NjA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xU A+juplkpUe;J A+ju;fSf;F</a:t>
          </a: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xU A+juplkpUe;J Gw[hjpahUf;F</a:t>
          </a:r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latin typeface="Tamil Bible" pitchFamily="2" charset="0"/>
            </a:rPr>
            <a:t>Y}f;fh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xU Gw[hjpapduplkpUe;J Gw[hjpapdUf;F</a:t>
          </a: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xU A+juplkpUe;J A+ju;fSf;Fk; Gw[hjpapdUf;Fk;</a:t>
          </a:r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mtu; jhk; thf;fspj;jij epiwNtw;Wk; Nkrpah Mthu;</a:t>
          </a:r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gpwUf;F Nrit nra;tjpy; vg;NghJk; ftdj;Jld; ,Ug;gtu; </a:t>
          </a:r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kdpjNeakpf;f kw;Wk; ,uf;fKs;s</a:t>
          </a:r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ruPu kw;Wk; Mtpf;Fupa tho;it mspg;gtu;</a:t>
          </a:r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effectLst/>
              <a:latin typeface="Tamil Bible" pitchFamily="2" charset="0"/>
            </a:rPr>
            <a:t>NjtDila rpy gz;Gfs;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rh;tty;yikAs;s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rfyj;ijAk; mwpe;jtu;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vjpu;fhyk; mwpe;jtu;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Vrhah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ePjpAs;stu;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rq;fPjk;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,uf;fKs;stu;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cghfkk;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nghWikAs;stu; kw;Wk; 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W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jypd; Njtd;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Nuhku;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15:6)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fpUig mspg;gtu;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Nuhku;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kd;dpf;fpwtu;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rq;fPjk;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,uh[h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rq;fPjk;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47:7)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epj;jpakhdtu;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Mjpahfkk;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md;gpdpkpj;jk;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mtu; kDf;Fyj;ij MZk; ngz;Zkhf rpU\;bj;jhu;: NkYk;&gt; xUtiunahUtu; Nerpf;FkhW mtu;fSf;F “fl;lisapl;lhu;”</a:t>
          </a:r>
          <a:r>
            <a:rPr lang="en" sz="2000" b="1" kern="1200" dirty="0"/>
            <a:t> (</a:t>
          </a:r>
          <a:r>
            <a:rPr lang="en" sz="2000" b="1" kern="1200" dirty="0">
              <a:latin typeface="Tamil Bible" pitchFamily="2" charset="0"/>
            </a:rPr>
            <a:t>Mjp</a:t>
          </a:r>
          <a:r>
            <a:rPr lang="en" sz="2000" b="1" kern="1200" dirty="0"/>
            <a:t>.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md;gpdpkpj;jk;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MjhKk; VthSk; ghtk; nra;j NghJ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mtu; mtu;fis Njbr; nrd;W mtu;fSf;F ek;gpf;if mspj;jhu;</a:t>
          </a:r>
          <a:r>
            <a:rPr lang="en" sz="1800" b="1" kern="1200" dirty="0"/>
            <a:t> </a:t>
          </a:r>
          <a:br>
            <a:rPr lang="es-ES" sz="1800" b="1" kern="1200" dirty="0"/>
          </a:b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Mjp</a:t>
          </a:r>
          <a:r>
            <a:rPr lang="en" sz="1800" b="1" kern="1200" dirty="0"/>
            <a:t>. 3:9, 15)</a:t>
          </a:r>
          <a:endParaRPr lang="es-ES" sz="18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md;gpdpkpj;jk;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mtu; MgpufhNkhL cld;gbf;if nra;J&gt;</a:t>
          </a:r>
          <a:r>
            <a:rPr lang="en" sz="2000" b="1" kern="1200" dirty="0"/>
            <a:t> </a:t>
          </a:r>
          <a:r>
            <a:rPr lang="en" sz="2000" b="1" kern="1200" dirty="0">
              <a:latin typeface="Tamil Bible" pitchFamily="2" charset="0"/>
            </a:rPr>
            <a:t>kdpj Fyj;ijNa MrPu;tjpg;ghjhf thf;fUspdhu;</a:t>
          </a: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Mjp</a:t>
          </a:r>
          <a:r>
            <a:rPr lang="en" sz="2000" b="1" kern="1200" dirty="0"/>
            <a:t>.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md;gpdpkpj;jk;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mtu; jd; xNu Ngwhd Fkhudhfpa</a:t>
          </a:r>
          <a:r>
            <a:rPr lang="en" sz="1800" b="1" kern="1200" dirty="0"/>
            <a:t> –</a:t>
          </a:r>
          <a:r>
            <a:rPr lang="en" sz="1800" b="1" kern="1200" dirty="0">
              <a:latin typeface="Tamil Bible" pitchFamily="2" charset="0"/>
            </a:rPr>
            <a:t>,NaR fpwp];Jit</a:t>
          </a:r>
          <a:r>
            <a:rPr lang="en" sz="1800" b="1" kern="1200" dirty="0"/>
            <a:t>– </a:t>
          </a:r>
          <a:r>
            <a:rPr lang="en" sz="1800" b="1" kern="1200" dirty="0">
              <a:latin typeface="Tamil Bible" pitchFamily="2" charset="0"/>
            </a:rPr>
            <a:t>ek;Kila ghtq;fspdpkpj;jk; kupg;gjw;F xg;Gf;nfhLj;jhu;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Nahthd;</a:t>
          </a:r>
          <a:r>
            <a:rPr lang="en" sz="1800" b="1" kern="1200" dirty="0"/>
            <a:t> 3:16)</a:t>
          </a:r>
          <a:endParaRPr lang="es-ES" sz="18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latin typeface="Tamil Bible" pitchFamily="2" charset="0"/>
            </a:rPr>
            <a:t>kj;NjA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xU A+juplkpUe;J A+ju;fSf;F</a:t>
          </a:r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mtu; jhk; thf;fspj;jij epiwNtw;Wk; Nkrpah Mthu;</a:t>
          </a:r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xU A+juplkpUe;J Gw[hjpahUf;F</a:t>
          </a:r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gpwUf;F Nrit nra;tjpy; vg;NghJk; ftdj;Jld; ,Ug;gtu; </a:t>
          </a:r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latin typeface="Tamil Bible" pitchFamily="2" charset="0"/>
            </a:rPr>
            <a:t>Y}f;fh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xU Gw[hjpapduplkpUe;J Gw[hjpapdUf;F</a:t>
          </a:r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kdpjNeakpf;f kw;Wk; ,uf;fKs;s</a:t>
          </a:r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xU A+juplkpUe;J A+ju;fSf;Fk; Gw[hjpapdUf;Fk;</a:t>
          </a:r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ruPu kw;Wk; Mtpf;Fupa tho;it mspg;gtu;</a:t>
          </a:r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Njtid mwpe;Jnfhs;tjw;F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787019" y="6381449"/>
            <a:ext cx="213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2 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amil Bible" pitchFamily="2" charset="0"/>
              </a:rPr>
              <a:t>Vg;uy;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rpU\;bg;gpy; ntspg;gLj;jg;gl;l Njtd;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thdq;fs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kfpikia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ntspg;gLj;JfpwJ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MfhatphpT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mtUila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fuq;fspd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fphpiaia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mwptpf;fpwJ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rq;fpjk;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4810125" y="1491270"/>
            <a:ext cx="7381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Ntjhfkk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Njtid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he-IL" sz="2000" b="1" dirty="0">
                <a:solidFill>
                  <a:prstClr val="black"/>
                </a:solidFill>
              </a:rPr>
              <a:t>אֱלֹהִ֑ים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  <a:latin typeface="Tamil Bible" pitchFamily="2" charset="0"/>
              </a:rPr>
              <a:t>VNyhfPk</a:t>
            </a:r>
            <a:r>
              <a:rPr lang="es-ES" sz="2000" b="1" i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lang="es-ES" sz="2000" b="1" dirty="0">
                <a:solidFill>
                  <a:prstClr val="black"/>
                </a:solidFill>
                <a:latin typeface="Tamil Bible" pitchFamily="2" charset="0"/>
              </a:rPr>
              <a:t>) </a:t>
            </a:r>
            <a:r>
              <a:rPr lang="es-ES" sz="2000" b="1" dirty="0" err="1">
                <a:solidFill>
                  <a:prstClr val="black"/>
                </a:solidFill>
                <a:latin typeface="Tamil Bible" pitchFamily="2" charset="0"/>
              </a:rPr>
              <a:t>vd;W</a:t>
            </a:r>
            <a:r>
              <a:rPr lang="es-E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Tamil Bible" pitchFamily="2" charset="0"/>
              </a:rPr>
              <a:t>Fwpg;gpLtjd</a:t>
            </a:r>
            <a:r>
              <a:rPr lang="es-ES" sz="2000" b="1" dirty="0">
                <a:solidFill>
                  <a:prstClr val="black"/>
                </a:solidFill>
                <a:latin typeface="Tamil Bible" pitchFamily="2" charset="0"/>
              </a:rPr>
              <a:t>; %</a:t>
            </a:r>
            <a:r>
              <a:rPr lang="es-ES" sz="2000" b="1" dirty="0" err="1">
                <a:solidFill>
                  <a:prstClr val="black"/>
                </a:solidFill>
                <a:latin typeface="Tamil Bible" pitchFamily="2" charset="0"/>
              </a:rPr>
              <a:t>yk</a:t>
            </a:r>
            <a:r>
              <a:rPr lang="es-E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s-ES" sz="2000" b="1" dirty="0" err="1">
                <a:solidFill>
                  <a:prstClr val="black"/>
                </a:solidFill>
                <a:latin typeface="Tamil Bible" pitchFamily="2" charset="0"/>
              </a:rPr>
              <a:t>njhlq;FfpwJ</a:t>
            </a:r>
            <a:r>
              <a:rPr lang="es-ES" sz="2000" b="1" dirty="0">
                <a:solidFill>
                  <a:prstClr val="black"/>
                </a:solidFill>
                <a:latin typeface="Tamil Bible" pitchFamily="2" charset="0"/>
              </a:rPr>
              <a:t>.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,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e;j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thu;j;ijapd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Neub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nkhopngau;g;G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Njtu;fs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;”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vd;wpUe;jhYk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;&gt; ,J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xU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xUik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nrhy;yhfNt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gad;gLj;jg;gLfpwJ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,J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Nghd;w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xd;W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MjpapNy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Njtd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thdj;ijAk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g+kpiaAk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rpU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\;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bj;jhh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;.</a:t>
            </a:r>
            <a:r>
              <a:rPr lang="en-US" sz="2000" b="1" dirty="0">
                <a:solidFill>
                  <a:prstClr val="black"/>
                </a:solidFill>
              </a:rPr>
              <a:t>” (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Mjp</a:t>
            </a:r>
            <a:r>
              <a:rPr lang="en-US" sz="2000" b="1" dirty="0">
                <a:solidFill>
                  <a:prstClr val="black"/>
                </a:solidFill>
              </a:rPr>
              <a:t>.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0" y="4461955"/>
            <a:ext cx="85452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Mjpahfkk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>
                <a:solidFill>
                  <a:prstClr val="black"/>
                </a:solidFill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Mk;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mjpfhuj;jpy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NjtDf;fhd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xU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jdpg;gl;l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ngau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Nru;f;fg;gLfpwJ</a:t>
            </a:r>
            <a:r>
              <a:rPr lang="es-ES" sz="2000" b="1" dirty="0">
                <a:solidFill>
                  <a:prstClr val="black"/>
                </a:solidFill>
              </a:rPr>
              <a:t>: </a:t>
            </a:r>
            <a:r>
              <a:rPr lang="he-IL" sz="2000" b="1" dirty="0">
                <a:solidFill>
                  <a:prstClr val="black"/>
                </a:solidFill>
              </a:rPr>
              <a:t>יְהוָ֥ה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  <a:latin typeface="Tamil Bible" pitchFamily="2" charset="0"/>
              </a:rPr>
              <a:t>NaNfhth</a:t>
            </a:r>
            <a:r>
              <a:rPr lang="es-E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,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g;NghJ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mtu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ntWkNd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cz;lhf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fltJ</a:t>
            </a:r>
            <a:r>
              <a:rPr lang="en-US" sz="2000" b="1" dirty="0">
                <a:solidFill>
                  <a:prstClr val="black"/>
                </a:solidFill>
              </a:rPr>
              <a:t>”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vd;W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$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Wtjpy;iy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mtu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kdpjid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vLj;J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fuq;fshNyNa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mtid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tbtikf;fpwhu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ty;yikAs;s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me;j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i</a:t>
            </a:r>
            <a:r>
              <a:rPr lang="en-US" sz="2000" b="1" dirty="0" err="1">
                <a:solidFill>
                  <a:schemeClr val="bg1"/>
                </a:solidFill>
                <a:latin typeface="Tamil Bible" pitchFamily="2" charset="0"/>
              </a:rPr>
              <a:t>wtd</a:t>
            </a:r>
            <a:r>
              <a:rPr lang="en-US" sz="2000" b="1" dirty="0">
                <a:solidFill>
                  <a:schemeClr val="bg1"/>
                </a:solidFill>
                <a:latin typeface="Tamil Bible" pitchFamily="2" charset="0"/>
              </a:rPr>
              <a:t>;&gt;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jd;id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xU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jdpg;gl;l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mZff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;$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ba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Njtdhf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ntspg;gLj;Jfpwhu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0" y="3322584"/>
            <a:ext cx="76635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,J thu;j;ijapd;</a:t>
            </a:r>
            <a:r>
              <a:rPr lang="en" sz="2000" b="1" dirty="0"/>
              <a:t> [</a:t>
            </a:r>
            <a:r>
              <a:rPr lang="en" sz="2000" b="1" dirty="0">
                <a:latin typeface="Tamil Bible" pitchFamily="2" charset="0"/>
              </a:rPr>
              <a:t>,NaR fpwp];Jtpd;</a:t>
            </a:r>
            <a:r>
              <a:rPr lang="en" sz="2000" b="1" dirty="0"/>
              <a:t>] </a:t>
            </a:r>
            <a:r>
              <a:rPr lang="en" sz="2000" b="1" dirty="0">
                <a:latin typeface="Tamil Bible" pitchFamily="2" charset="0"/>
              </a:rPr>
              <a:t>%ykhfTk;&gt; Mtpapd; jiyaPl;LlDk;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jw;NghJ ,Ug;git midj;ijAk; Njhw;Wtpf;Fk; ty;yik nfhz;l gilg;ghsiu ekf;F Kd; epWj;JfpwJ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.1:1-3; </a:t>
            </a:r>
            <a:r>
              <a:rPr lang="en" sz="2000" b="1" dirty="0">
                <a:latin typeface="Tamil Bible" pitchFamily="2" charset="0"/>
              </a:rPr>
              <a:t>Nah</a:t>
            </a:r>
            <a:r>
              <a:rPr lang="en" sz="2000" b="1" dirty="0"/>
              <a:t>. 1:1-3).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-5174" y="6025876"/>
            <a:ext cx="8545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ek;ik njhLfpwhu;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ek;kplk; NgRfpwhu;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ekf;F fw;Wf; nfhL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mil Bible" pitchFamily="2" charset="0"/>
              </a:rPr>
              <a:t>f;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mil Bible" pitchFamily="2" charset="0"/>
              </a:rPr>
              <a:t>fpwhu;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ekf;F ek; gzpia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xg;gilf;fpwhu;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ek;ik Nerpf;fpwhu;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  <a:latin typeface="Tamil Bible" pitchFamily="2" charset="0"/>
              </a:rPr>
              <a:t>Njtd; ,NaRtpy; ntspg;gLj;jg;gl;lhu;</a:t>
            </a:r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 (</a:t>
            </a:r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  <a:latin typeface="Tamil Bible" pitchFamily="2" charset="0"/>
              </a:rPr>
              <a:t>,k;khDNty;</a:t>
            </a:r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9400B"/>
                </a:solidFill>
                <a:latin typeface="Tamil Bible" pitchFamily="2" charset="0"/>
              </a:rPr>
              <a:t>Njtid</a:t>
            </a:r>
            <a:r>
              <a:rPr lang="en-US" b="1" dirty="0">
                <a:solidFill>
                  <a:srgbClr val="69400B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Tamil Bible" pitchFamily="2" charset="0"/>
              </a:rPr>
              <a:t>xUtDk</a:t>
            </a:r>
            <a:r>
              <a:rPr lang="en-US" b="1" dirty="0">
                <a:solidFill>
                  <a:srgbClr val="69400B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69400B"/>
                </a:solidFill>
                <a:latin typeface="Tamil Bible" pitchFamily="2" charset="0"/>
              </a:rPr>
              <a:t>xUf;fhYk</a:t>
            </a:r>
            <a:r>
              <a:rPr lang="en-US" b="1" dirty="0">
                <a:solidFill>
                  <a:srgbClr val="69400B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69400B"/>
                </a:solidFill>
                <a:latin typeface="Tamil Bible" pitchFamily="2" charset="0"/>
              </a:rPr>
              <a:t>fz;ljpy;iy</a:t>
            </a:r>
            <a:r>
              <a:rPr lang="en-US" b="1" dirty="0">
                <a:solidFill>
                  <a:srgbClr val="69400B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69400B"/>
                </a:solidFill>
                <a:latin typeface="Tamil Bible" pitchFamily="2" charset="0"/>
              </a:rPr>
              <a:t>gpjhtpd</a:t>
            </a:r>
            <a:r>
              <a:rPr lang="en-US" b="1" dirty="0">
                <a:solidFill>
                  <a:srgbClr val="69400B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69400B"/>
                </a:solidFill>
                <a:latin typeface="Tamil Bible" pitchFamily="2" charset="0"/>
              </a:rPr>
              <a:t>kbapypUf;fpw</a:t>
            </a:r>
            <a:r>
              <a:rPr lang="en-US" b="1" dirty="0">
                <a:solidFill>
                  <a:srgbClr val="69400B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Tamil Bible" pitchFamily="2" charset="0"/>
              </a:rPr>
              <a:t>xNuNgwhd</a:t>
            </a:r>
            <a:r>
              <a:rPr lang="en-US" b="1" dirty="0">
                <a:solidFill>
                  <a:srgbClr val="69400B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Tamil Bible" pitchFamily="2" charset="0"/>
              </a:rPr>
              <a:t>FkhuNd</a:t>
            </a:r>
            <a:r>
              <a:rPr lang="en-US" b="1" dirty="0">
                <a:solidFill>
                  <a:srgbClr val="69400B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Tamil Bible" pitchFamily="2" charset="0"/>
              </a:rPr>
              <a:t>mtiu</a:t>
            </a:r>
            <a:r>
              <a:rPr lang="en-US" b="1" dirty="0">
                <a:solidFill>
                  <a:srgbClr val="69400B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Tamil Bible" pitchFamily="2" charset="0"/>
              </a:rPr>
              <a:t>ntspg;gLj;jpdhh</a:t>
            </a:r>
            <a:r>
              <a:rPr lang="en-US" b="1" dirty="0">
                <a:solidFill>
                  <a:srgbClr val="69400B"/>
                </a:solidFill>
                <a:latin typeface="Tamil Bible" pitchFamily="2" charset="0"/>
              </a:rPr>
              <a:t>;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69400B"/>
                </a:solidFill>
                <a:latin typeface="Tamil Bible" pitchFamily="2" charset="0"/>
              </a:rPr>
              <a:t>Nahthd;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 1:18)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852735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-1" y="2322934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mtUila tho;tpd; Nehf;fj;ij Rl;bf;fhl;Lk; xU jPu;f;fjuprd ngaupd; fPo; mtu; mwptpf;fg;gl;lhu;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,k;khDNty;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Njtd; ek;NkhL ,Uf;fpwhu;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Vrhah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7:14;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kj;NjA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1:23).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ehd;F ew;nra;jpahsu;fs; mtiu ekf;F Kd; ntt;NtW Nfhzq;fspy; Kd; itf;fpd;wdu;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0" y="1220186"/>
            <a:ext cx="9808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Njtd; vj;jifatu; vd;gij ehk; mwpa tpUk;gpdhy;&gt; ,NaRit mwpe;Jnfhs;Nthk;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mtNu kdpj mtjhuk; vLj;j Njtd; Mthu;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Nahthd;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1:14),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ehk; mtiu fhzTk; mtu; NgRtij Nfl;fTk; ,aYk; nghUl;L&gt; mtu; kdpj ,ay;ig Vw;Wf;nfhz;L jk;ik ntspg;gLj;jpdhu;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Nahthd;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1:18; 14:9; 1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Nahthd;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5:20).</a:t>
            </a:r>
          </a:p>
        </p:txBody>
      </p:sp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Graphic spid="6" grpId="0" uiExpand="1">
        <p:bldSub>
          <a:bldDgm bld="one"/>
        </p:bldSub>
      </p:bldGraphic>
      <p:bldP spid="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914400" y="1556673"/>
            <a:ext cx="105550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Tamil Bible" pitchFamily="2" charset="0"/>
              </a:rPr>
              <a:t>Mapuf;fzf;fhNdhu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NjtidAk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mtUila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gz;GfisAk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Fwpj;J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jtwhd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fUj;ij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nfhz;Ls;sdu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… </a:t>
            </a:r>
            <a:r>
              <a:rPr lang="en-US" sz="2800" b="1" dirty="0" err="1">
                <a:latin typeface="Tamil Bible" pitchFamily="2" charset="0"/>
              </a:rPr>
              <a:t>Njtd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rj;jpaj;jpd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Njtd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ePjpAk</a:t>
            </a:r>
            <a:r>
              <a:rPr lang="en-US" sz="2800" b="1" dirty="0">
                <a:latin typeface="Tamil Bible" pitchFamily="2" charset="0"/>
              </a:rPr>
              <a:t>; ,</a:t>
            </a:r>
            <a:r>
              <a:rPr lang="en-US" sz="2800" b="1" dirty="0" err="1">
                <a:latin typeface="Tamil Bible" pitchFamily="2" charset="0"/>
              </a:rPr>
              <a:t>uf;fKk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mtUila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rpq;fhrdj;jpd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gz;GfshFk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mtu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md;Gf;Fk</a:t>
            </a:r>
            <a:r>
              <a:rPr lang="en-US" sz="2800" b="1" dirty="0">
                <a:latin typeface="Tamil Bible" pitchFamily="2" charset="0"/>
              </a:rPr>
              <a:t>;&gt; ,</a:t>
            </a:r>
            <a:r>
              <a:rPr lang="en-US" sz="2800" b="1" dirty="0" err="1">
                <a:latin typeface="Tamil Bible" pitchFamily="2" charset="0"/>
              </a:rPr>
              <a:t>uf;fj;jpw;Fk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fdpthd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gupTf;Fk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cupa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Njtd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>
                <a:latin typeface="Tamil Bible" pitchFamily="2" charset="0"/>
              </a:rPr>
              <a:t>,</a:t>
            </a:r>
            <a:r>
              <a:rPr lang="en-US" sz="2800" b="1" dirty="0" err="1">
                <a:latin typeface="Tamil Bible" pitchFamily="2" charset="0"/>
              </a:rPr>
              <a:t>t;thWjhd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mtUila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Fkhudhd</a:t>
            </a:r>
            <a:r>
              <a:rPr lang="en-US" sz="2800" b="1" dirty="0">
                <a:latin typeface="Tamil Bible" pitchFamily="2" charset="0"/>
              </a:rPr>
              <a:t> ek; </a:t>
            </a:r>
            <a:r>
              <a:rPr lang="en-US" sz="2800" b="1" dirty="0" err="1">
                <a:latin typeface="Tamil Bible" pitchFamily="2" charset="0"/>
              </a:rPr>
              <a:t>kPl;gupd</a:t>
            </a:r>
            <a:r>
              <a:rPr lang="en-US" sz="2800" b="1" dirty="0">
                <a:latin typeface="Tamil Bible" pitchFamily="2" charset="0"/>
              </a:rPr>
              <a:t>; %</a:t>
            </a:r>
            <a:r>
              <a:rPr lang="en-US" sz="2800" b="1" dirty="0" err="1">
                <a:latin typeface="Tamil Bible" pitchFamily="2" charset="0"/>
              </a:rPr>
              <a:t>yk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mtu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ntspgLj;jg;gLfpwhu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mtu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nghWikf;Fk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ePba-nghWikf;Fk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cupa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Njtd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ehk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tzq;Fk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me;j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nja;tk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mj;jifajha</a:t>
            </a:r>
            <a:r>
              <a:rPr lang="en-US" sz="2800" b="1" dirty="0">
                <a:latin typeface="Tamil Bible" pitchFamily="2" charset="0"/>
              </a:rPr>
              <a:t>; ,</a:t>
            </a:r>
            <a:r>
              <a:rPr lang="en-US" sz="2800" b="1" dirty="0" err="1">
                <a:latin typeface="Tamil Bible" pitchFamily="2" charset="0"/>
              </a:rPr>
              <a:t>Ue;J</a:t>
            </a:r>
            <a:r>
              <a:rPr lang="en-US" sz="2800" b="1" dirty="0">
                <a:latin typeface="Tamil Bible" pitchFamily="2" charset="0"/>
              </a:rPr>
              <a:t>&gt; </a:t>
            </a:r>
            <a:r>
              <a:rPr lang="en-US" sz="2800" b="1" dirty="0" err="1">
                <a:latin typeface="Tamil Bible" pitchFamily="2" charset="0"/>
              </a:rPr>
              <a:t>mjd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Fzhjpraq;fSld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ehk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xd;wpiza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Kay;fpNwhkhdhy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Tamil Bible" pitchFamily="2" charset="0"/>
              </a:rPr>
              <a:t>cz;ikahd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nja;tj;ijj;jhd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ehk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tzq;FfpNwhk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6551127" y="5585166"/>
            <a:ext cx="4918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Tamil Bible" pitchFamily="2" charset="0"/>
              </a:rPr>
              <a:t>vyd; [p citl;</a:t>
            </a:r>
            <a:r>
              <a:rPr lang="en" sz="1600" b="1" dirty="0"/>
              <a:t> (</a:t>
            </a:r>
            <a:r>
              <a:rPr lang="en" sz="1600" b="1" dirty="0">
                <a:latin typeface="Tamil Bible" pitchFamily="2" charset="0"/>
              </a:rPr>
              <a:t>fhl; Nfu;]; /ghu; m];</a:t>
            </a:r>
            <a:r>
              <a:rPr lang="en" sz="1600" b="1" dirty="0"/>
              <a:t>, </a:t>
            </a:r>
            <a:r>
              <a:rPr lang="en" sz="1600" b="1" dirty="0">
                <a:latin typeface="Tamil Bible" pitchFamily="2" charset="0"/>
              </a:rPr>
              <a:t>Mf];l;</a:t>
            </a:r>
            <a:r>
              <a:rPr lang="en" sz="1600" b="1" dirty="0"/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217252" y="627135"/>
            <a:ext cx="4237603" cy="5601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>
                <a:ln/>
                <a:solidFill>
                  <a:srgbClr val="60497B"/>
                </a:solidFill>
                <a:latin typeface="Tamil Bible" pitchFamily="2" charset="0"/>
              </a:rPr>
              <a:t>xd;;</a:t>
            </a:r>
            <a:r>
              <a:rPr lang="en-US" sz="4000" b="1" dirty="0" err="1">
                <a:ln/>
                <a:solidFill>
                  <a:srgbClr val="60497B"/>
                </a:solidFill>
                <a:latin typeface="Tamil Bible" pitchFamily="2" charset="0"/>
              </a:rPr>
              <a:t>whd</a:t>
            </a:r>
            <a:r>
              <a:rPr lang="en-US" sz="4000" b="1" dirty="0">
                <a:ln/>
                <a:solidFill>
                  <a:srgbClr val="60497B"/>
                </a:solidFill>
                <a:latin typeface="Tamil Bible" pitchFamily="2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Tamil Bible" pitchFamily="2" charset="0"/>
              </a:rPr>
              <a:t>nka;j;Njtdhfpa</a:t>
            </a:r>
            <a:r>
              <a:rPr lang="en-US" sz="4000" b="1" dirty="0">
                <a:ln/>
                <a:solidFill>
                  <a:srgbClr val="60497B"/>
                </a:solidFill>
                <a:latin typeface="Tamil Bible" pitchFamily="2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Tamil Bible" pitchFamily="2" charset="0"/>
              </a:rPr>
              <a:t>ck;ikAk</a:t>
            </a:r>
            <a:r>
              <a:rPr lang="en-US" sz="4000" b="1" dirty="0">
                <a:ln/>
                <a:solidFill>
                  <a:srgbClr val="60497B"/>
                </a:solidFill>
                <a:latin typeface="Tamil Bible" pitchFamily="2" charset="0"/>
              </a:rPr>
              <a:t>; </a:t>
            </a:r>
            <a:r>
              <a:rPr lang="en-US" sz="4000" b="1" dirty="0" err="1">
                <a:ln/>
                <a:solidFill>
                  <a:srgbClr val="60497B"/>
                </a:solidFill>
                <a:latin typeface="Tamil Bible" pitchFamily="2" charset="0"/>
              </a:rPr>
              <a:t>ePh</a:t>
            </a:r>
            <a:r>
              <a:rPr lang="en-US" sz="4000" b="1" dirty="0">
                <a:ln/>
                <a:solidFill>
                  <a:srgbClr val="60497B"/>
                </a:solidFill>
                <a:latin typeface="Tamil Bible" pitchFamily="2" charset="0"/>
              </a:rPr>
              <a:t>; </a:t>
            </a:r>
            <a:r>
              <a:rPr lang="en-US" sz="4000" b="1" dirty="0" err="1">
                <a:ln/>
                <a:solidFill>
                  <a:srgbClr val="60497B"/>
                </a:solidFill>
                <a:latin typeface="Tamil Bible" pitchFamily="2" charset="0"/>
              </a:rPr>
              <a:t>mDg;gpdtuhfpa</a:t>
            </a:r>
            <a:r>
              <a:rPr lang="en-US" sz="4000" b="1" dirty="0">
                <a:ln/>
                <a:solidFill>
                  <a:srgbClr val="60497B"/>
                </a:solidFill>
                <a:latin typeface="Tamil Bible" pitchFamily="2" charset="0"/>
              </a:rPr>
              <a:t> ,</a:t>
            </a:r>
            <a:r>
              <a:rPr lang="en-US" sz="4000" b="1" dirty="0" err="1">
                <a:ln/>
                <a:solidFill>
                  <a:srgbClr val="60497B"/>
                </a:solidFill>
                <a:latin typeface="Tamil Bible" pitchFamily="2" charset="0"/>
              </a:rPr>
              <a:t>NaR</a:t>
            </a:r>
            <a:r>
              <a:rPr lang="en-US" sz="4000" b="1" dirty="0">
                <a:ln/>
                <a:solidFill>
                  <a:srgbClr val="60497B"/>
                </a:solidFill>
                <a:latin typeface="Tamil Bible" pitchFamily="2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Tamil Bible" pitchFamily="2" charset="0"/>
              </a:rPr>
              <a:t>fpwp</a:t>
            </a:r>
            <a:r>
              <a:rPr lang="en-US" sz="4000" b="1" dirty="0">
                <a:ln/>
                <a:solidFill>
                  <a:srgbClr val="60497B"/>
                </a:solidFill>
                <a:latin typeface="Tamil Bible" pitchFamily="2" charset="0"/>
              </a:rPr>
              <a:t>];JitAk; </a:t>
            </a:r>
            <a:r>
              <a:rPr lang="en-US" sz="4000" b="1" dirty="0" err="1">
                <a:ln/>
                <a:solidFill>
                  <a:srgbClr val="60497B"/>
                </a:solidFill>
                <a:latin typeface="Tamil Bible" pitchFamily="2" charset="0"/>
              </a:rPr>
              <a:t>mwptNj</a:t>
            </a:r>
            <a:r>
              <a:rPr lang="en-US" sz="4000" b="1" dirty="0">
                <a:ln/>
                <a:solidFill>
                  <a:srgbClr val="60497B"/>
                </a:solidFill>
                <a:latin typeface="Tamil Bible" pitchFamily="2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Tamil Bible" pitchFamily="2" charset="0"/>
              </a:rPr>
              <a:t>epj;jpa</a:t>
            </a:r>
            <a:r>
              <a:rPr lang="en-US" sz="4000" b="1" dirty="0">
                <a:ln/>
                <a:solidFill>
                  <a:srgbClr val="60497B"/>
                </a:solidFill>
                <a:latin typeface="Tamil Bible" pitchFamily="2" charset="0"/>
              </a:rPr>
              <a:t>[Ptd;.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Tamil Bible" pitchFamily="2" charset="0"/>
              </a:rPr>
              <a:t>Nahthd;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626924"/>
            <a:ext cx="50006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C85059"/>
                </a:solidFill>
                <a:latin typeface="Tamil Bible" pitchFamily="2" charset="0"/>
              </a:rPr>
              <a:t>NjtDila gz;Gfs;</a:t>
            </a:r>
            <a:endParaRPr lang="en" sz="2000" b="1" dirty="0">
              <a:solidFill>
                <a:srgbClr val="C85059"/>
              </a:solidFill>
            </a:endParaRP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B14DC1"/>
                </a:solidFill>
                <a:latin typeface="Tamil Bible" pitchFamily="2" charset="0"/>
              </a:rPr>
              <a:t>NjtDila Fzk;</a:t>
            </a:r>
            <a:r>
              <a:rPr lang="en" sz="2000" b="1" dirty="0">
                <a:solidFill>
                  <a:srgbClr val="B14DC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gupRj;ju;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md;ghdtu;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15FC3"/>
                </a:solidFill>
                <a:latin typeface="Tamil Bible" pitchFamily="2" charset="0"/>
              </a:rPr>
              <a:t>Njtid mwpjy;</a:t>
            </a:r>
            <a:r>
              <a:rPr lang="en" sz="2000" b="1" dirty="0">
                <a:solidFill>
                  <a:srgbClr val="515FC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rpU\;bg;gpy; ntspg;gl;l Njtd;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,NaRtpy; ntspg;gl;lhu;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,k;khDNty;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108858" y="-35425"/>
            <a:ext cx="8440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Njtidg; gw;wpa ekJ Gupjy; ghtj;jhy; rpijf;fg;gl;Ls;sJ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t</a:t>
            </a:r>
            <a:r>
              <a:rPr lang="en" sz="2000" b="1" dirty="0">
                <a:latin typeface="Tamil Bible" pitchFamily="2" charset="0"/>
              </a:rPr>
              <a:t>pyq;Ffs; my;yJ kdpju;fs; Nghd;w cUtq;fspy; mtiu rpj;jupf;f ehk; Kad;wpUf;fpNwhk;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kdk; Nghd Nghf;fpy; nray;gLgtuhfNth my;yJ nfhLq;NfhyuhfNth rpj;jupf;fg;gl;Ls;shu;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,Wjpapy;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kdpjFyk; NjtDila xU gpk;gj;ij jd; rhaypy; cUthf;fpAs;sJ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314240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108541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633735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669" y="6093010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72558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896553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492647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108858" y="2640638"/>
            <a:ext cx="8440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cjtp te;Jtpl;lJ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vg;gbgl;ltu; vd;W ePq;fs; mwpa tpUk;GfpwPu;fsh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Ntjhfkj;jpy;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NjtDila ,ay;ig gw;wpa cz;ikahd ntspg;ghL ekf;F fpilf;fpwJ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108858" y="1461940"/>
            <a:ext cx="84406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Mdhy; Njtd; cz;ikapy; vg;gbg;gl;ltu;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tiu Gupe;Jnfhs;tJ ek;Kila mwpTf;F vl;lhj msTf;F mtu; mt;tsT ngupatuh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pr;rakhf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ehk; vt;tsT Kad;whYk;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ek; kdjhy; Njtid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Gupe;J nfhs;s KbahJ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ekf;F cjtp Njit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NjtDila gz;Gfs;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0" y="103483"/>
            <a:ext cx="880654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Nridfspd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Njtdhfpa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fh;j;jhNt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ck;ikg;Nghy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ty;yikAs;s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fh;j;jh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ahh;?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ck;Kila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cz;ik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ck;ikr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#o;e;jpUf;fpwJ.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rq;fPjk;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131286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219910"/>
            <a:ext cx="3111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jd; gq;fpw;F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rhj;jhDk; Muk;gj;jpypUe;Nj NjtDila jd;ikia jpupj;J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jd; nrhe;j eyid kl;LNk ehLk;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xU RaeyKs;stu; vd;W fhl;l Kad;W tUfpwhd;</a:t>
            </a:r>
            <a:r>
              <a:rPr lang="en" sz="2000" b="1" dirty="0"/>
              <a:t>                 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2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amil Bible" pitchFamily="2" charset="0"/>
                </a:rPr>
                <a:t>NjtDila gz;Gfs;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0" y="943586"/>
            <a:ext cx="696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Ntjhfkk; Njtidg; gw;wpa kpfTk; cz;ikahd&gt; njspthd kw;Wk; rPuhd rpj;jpuj;ij mspf;fpwJ. mtUila gz;Gfspd; %ykhfNt ehk; mtiu mwpe;J nfhs;s mJ mDkjpf;fpwJ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 uiExpand="1">
        <p:bldSub>
          <a:bldDgm bld="one"/>
        </p:bldSub>
      </p:bldGraphic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367171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NjtDila Fzk;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Njtd; gupRj;ju;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637429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xUtiunahUth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Nehf;fp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Nridfspd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ghpRj;jh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ghpRj;jh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ghpRj;jh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g+kpaidj;Jk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mtUila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kfpikahy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epiwe;jpUf;fpwJ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$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g;gpl;Lr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nrhd;dhh;fs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Vrhah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0" y="1330743"/>
            <a:ext cx="6912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NjtDf;F mUfpy; epw;ff;$ba NjtJ}ju;fs; mtiu&gt;</a:t>
            </a:r>
            <a:r>
              <a:rPr lang="en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ghpRj;jh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ghpRj;jh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ghpRj;jh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Vrh</a:t>
            </a:r>
            <a:r>
              <a:rPr lang="en" sz="2000" b="1" dirty="0"/>
              <a:t>. 6:3; </a:t>
            </a:r>
            <a:r>
              <a:rPr lang="en" sz="2000" b="1" dirty="0">
                <a:latin typeface="Tamil Bible" pitchFamily="2" charset="0"/>
              </a:rPr>
              <a:t>ntsp</a:t>
            </a:r>
            <a:r>
              <a:rPr lang="en" sz="2000" b="1" dirty="0"/>
              <a:t>. 4:8) </a:t>
            </a:r>
            <a:r>
              <a:rPr lang="en" sz="2000" b="1" dirty="0">
                <a:latin typeface="Tamil Bible" pitchFamily="2" charset="0"/>
              </a:rPr>
              <a:t>vd;W Jjpj;jhu;fs;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,e;j gz;G mtUila Fzhjpraj;Jld; kpfTk; cs;shu;e;j Kiwapy; ,izf;fg;gl;Ls;sJ. Vrhah mij NjtDila ehkkhf gad;gLj;Jfpwhu;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ghpRj;jh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nrhy;Yfpwhh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”. (</a:t>
            </a:r>
            <a:r>
              <a:rPr lang="en" sz="2000" b="1" dirty="0">
                <a:latin typeface="Tamil Bible" pitchFamily="2" charset="0"/>
              </a:rPr>
              <a:t>Vrh</a:t>
            </a:r>
            <a:r>
              <a:rPr lang="en" sz="2000" b="1" dirty="0"/>
              <a:t>. 40:25; 57:15).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0" y="5199000"/>
            <a:ext cx="74784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,jd; nghUs;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gupRj;juhf ,Ug;gjhy;&gt; mtUila md;G gupRj;jkhdJ&gt;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J}a;ikahdJ kw;Wk; Raeyk; ,y;yhjJ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gupRj;juhf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,Ug;gjhy;&gt; mtUila ru;t ty;yik gupRj;jkhdJ&gt; J}a;ikahdJ&gt; Raeyk; ,y;yhjJ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mtUila midj;J gz;GfSk; gupRj;jk; kw;Wk; J}a;ikahy; epug;gl;Ls;sd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" y="4285577"/>
            <a:ext cx="74784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Mdhy; ,J NjtDf;F vt;thW nghUe;Jk;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jPikapypUe;J Kw;wpYk; NtWg;gl;ltu; kw;Wk; ghtj;Jld; vt;tpj njhlu;Gk; ,y;iy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" y="3101495"/>
            <a:ext cx="7641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gupRj;jkhf ,Ug;gjd; mu;j;jk; vd;d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,J GdpjgLj;jg;gl;l&gt;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xJf;fgl;l&gt; J}a;ikg;gLj;jgl;l vd;W nghUs;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jPikapypUe;J tpyfp&gt; Njtd; ekf;F xg;gilj;j Ntiyia nra;Ak; NghJ ehk; gupRj;jkhf ,Uf;fpNwhk;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vz;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15:40;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Nytp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11:44; 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Njtd; md;ghdtu;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Njtd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ek;Nky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itj;jpUf;fpw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md;ig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ehk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mwpe;J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tpRthrpj;jpUf;fpNwhk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;.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Njtd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md;ghfNt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Uf;fpwhh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md;gpy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epiyj;jpUf;fpwtd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Njtdpy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epiyj;jpUf;fpwhd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NjtDk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mtdpy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epiyj;jpUf;fpwhh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Nahthd;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49382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mtUila md;gpw;F ehd; vt;thW gjpy; nra;tJ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156233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140522"/>
            <a:ext cx="8458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mth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Ke;jp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ek;kplj;jpy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md;G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$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h;e;jgbahy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ehKk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mthplj;jpy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md;G$UfpNwhk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Nahthd;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4:19).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7143" y="109494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md;ig nfhz;bUg;gJ klLkpy;yhky;&gt; md;ig mUs;gtUk; Mthu;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mtu; ,t;tpuz;ilAk; nra;fpwhu;</a:t>
            </a:r>
            <a:r>
              <a:rPr lang="en" sz="2000" b="1" dirty="0"/>
              <a:t>), </a:t>
            </a:r>
            <a:r>
              <a:rPr lang="en" sz="2000" b="1" dirty="0">
                <a:latin typeface="Tamil Bible" pitchFamily="2" charset="0"/>
              </a:rPr>
              <a:t>Mdhy; NjtNd md;ghf ,Uf;fpwhu;</a:t>
            </a:r>
            <a:r>
              <a:rPr lang="en" sz="2000" b="1" dirty="0"/>
              <a:t>” (1 </a:t>
            </a:r>
            <a:r>
              <a:rPr lang="en" sz="2000" b="1" dirty="0">
                <a:latin typeface="Tamil Bible" pitchFamily="2" charset="0"/>
              </a:rPr>
              <a:t>Nahthd;</a:t>
            </a:r>
            <a:r>
              <a:rPr lang="en" sz="2000" b="1" dirty="0"/>
              <a:t> 4:8, 16). </a:t>
            </a:r>
            <a:r>
              <a:rPr lang="en" sz="2000" b="1" dirty="0">
                <a:latin typeface="Tamil Bible" pitchFamily="2" charset="0"/>
              </a:rPr>
              <a:t>gupRj;jj;ij Nghy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md;Gk; ,iwj;jd;ikapd; xU cs;shu;e;j gFjpahFk;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9" grpId="0">
        <p:bldSub>
          <a:bldDgm bld="one"/>
        </p:bldSub>
      </p:bldGraphic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Njtid mwpjy;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2418</Words>
  <Application>Microsoft Office PowerPoint</Application>
  <PresentationFormat>Panorámica</PresentationFormat>
  <Paragraphs>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Tamil Bible</vt:lpstr>
      <vt:lpstr>Aptos Display</vt:lpstr>
      <vt:lpstr>Comic Sans MS</vt:lpstr>
      <vt:lpstr>Arial</vt:lpstr>
      <vt:lpstr>Aptos</vt:lpstr>
      <vt:lpstr>Constantia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2026-02-28T16:33:58Z</dcterms:created>
  <dcterms:modified xsi:type="dcterms:W3CDTF">2026-04-05T15:24:35Z</dcterms:modified>
</cp:coreProperties>
</file>