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Tamil Bible" pitchFamily="2" charset="0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  <a:latin typeface="Tamil Bible" pitchFamily="2" charset="0"/>
            </a:rPr>
            <a:t>ngUikapd; cjhuzq;fs;</a:t>
          </a:r>
          <a:endParaRPr lang="es-ES" sz="2400" dirty="0">
            <a:solidFill>
              <a:srgbClr val="C00000"/>
            </a:solidFill>
            <a:latin typeface="Tamil Bible" pitchFamily="2" charset="0"/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Y}rpgu;</a:t>
          </a:r>
          <a:endParaRPr lang="es-ES" sz="2000" dirty="0">
            <a:latin typeface="Tamil Bible" pitchFamily="2" charset="0"/>
          </a:endParaRPr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,NaRtpd; rP\u;fs;</a:t>
          </a:r>
          <a:endParaRPr lang="es-ES" sz="2000" dirty="0">
            <a:latin typeface="Tamil Bible" pitchFamily="2" charset="0"/>
          </a:endParaRPr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  <a:latin typeface="Tamil Bible" pitchFamily="2" charset="0"/>
            </a:rPr>
            <a:t>jho;ikapd; cjhuzq;fs;</a:t>
          </a:r>
          <a:endParaRPr lang="es-ES" sz="2400" dirty="0">
            <a:solidFill>
              <a:schemeClr val="accent4">
                <a:lumMod val="75000"/>
              </a:schemeClr>
            </a:solidFill>
            <a:latin typeface="Tamil Bible" pitchFamily="2" charset="0"/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Maf;fhud;</a:t>
          </a:r>
          <a:endParaRPr lang="es-ES" sz="2000" dirty="0">
            <a:latin typeface="Tamil Bible" pitchFamily="2" charset="0"/>
          </a:endParaRPr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NkhNr</a:t>
          </a:r>
          <a:endParaRPr lang="es-ES" sz="2000" dirty="0">
            <a:latin typeface="Tamil Bible" pitchFamily="2" charset="0"/>
          </a:endParaRPr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,NaR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xU rpwe;j cjhuzk;</a:t>
          </a:r>
          <a:endParaRPr lang="es-ES" sz="2000" dirty="0">
            <a:latin typeface="Tamil Bible" pitchFamily="2" charset="0"/>
          </a:endParaRPr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ehk; kw;wtu;fis jho;e;jtu;fshf fUjkhl;Nlhk;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gpypg;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rgbClr val="7D7A00"/>
              </a:solidFill>
              <a:latin typeface="Tamil Bible" pitchFamily="2" charset="0"/>
            </a:rPr>
            <a:t>ehk; nghJ mq;fpfhuj;ij ehl khl;Nlhk;</a:t>
          </a:r>
          <a:r>
            <a:rPr lang="en" sz="2000" b="1" dirty="0">
              <a:solidFill>
                <a:srgbClr val="7D7A00"/>
              </a:solidFill>
            </a:rPr>
            <a:t> (</a:t>
          </a:r>
          <a:r>
            <a:rPr lang="en" sz="2000" b="1" dirty="0">
              <a:solidFill>
                <a:srgbClr val="7D7A00"/>
              </a:solidFill>
              <a:latin typeface="Tamil Bible" pitchFamily="2" charset="0"/>
            </a:rPr>
            <a:t>Y}f;fh</a:t>
          </a:r>
          <a:r>
            <a:rPr lang="en" sz="2000" b="1" dirty="0">
              <a:solidFill>
                <a:srgbClr val="7D7A00"/>
              </a:solidFill>
            </a:rPr>
            <a:t>.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  <a:latin typeface="Tamil Bible" pitchFamily="2" charset="0"/>
            </a:rPr>
            <a:t>kw;wtu;fs; ekf;F mq;fpfhuk; mspg;gij ehk; mDkjpg;Nghk;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  <a:latin typeface="Tamil Bible" pitchFamily="2" charset="0"/>
            </a:rPr>
            <a:t>ePjp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ehk; NjtDila mUis ngWNthk;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ahf;NfhG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ehk; me;j mUis gpwUf;F toq;FNthk;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 (1 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NgJU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  <a:latin typeface="Tamil Bible" pitchFamily="2" charset="0"/>
            </a:rPr>
            <a:t>ngUikapd; cjhuzq;fs;</a:t>
          </a:r>
          <a:endParaRPr lang="es-ES" sz="2400" kern="1200" dirty="0">
            <a:solidFill>
              <a:srgbClr val="C00000"/>
            </a:solidFill>
            <a:latin typeface="Tamil Bible" pitchFamily="2" charset="0"/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Y}rpgu;</a:t>
          </a:r>
          <a:endParaRPr lang="es-ES" sz="2000" kern="1200" dirty="0">
            <a:latin typeface="Tamil Bible" pitchFamily="2" charset="0"/>
          </a:endParaRPr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,NaRtpd; rP\u;fs;</a:t>
          </a:r>
          <a:endParaRPr lang="es-ES" sz="2000" kern="1200" dirty="0">
            <a:latin typeface="Tamil Bible" pitchFamily="2" charset="0"/>
          </a:endParaRPr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  <a:latin typeface="Tamil Bible" pitchFamily="2" charset="0"/>
            </a:rPr>
            <a:t>jho;ikapd; cjhuzq;fs;</a:t>
          </a:r>
          <a:endParaRPr lang="es-ES" sz="2400" kern="1200" dirty="0">
            <a:solidFill>
              <a:schemeClr val="accent4">
                <a:lumMod val="75000"/>
              </a:schemeClr>
            </a:solidFill>
            <a:latin typeface="Tamil Bible" pitchFamily="2" charset="0"/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Maf;fhud;</a:t>
          </a:r>
          <a:endParaRPr lang="es-ES" sz="2000" kern="1200" dirty="0">
            <a:latin typeface="Tamil Bible" pitchFamily="2" charset="0"/>
          </a:endParaRPr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NkhNr</a:t>
          </a:r>
          <a:endParaRPr lang="es-ES" sz="2000" kern="1200" dirty="0">
            <a:latin typeface="Tamil Bible" pitchFamily="2" charset="0"/>
          </a:endParaRPr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,NaR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xU rpwe;j cjhuzk;</a:t>
          </a:r>
          <a:endParaRPr lang="es-ES" sz="2000" kern="1200" dirty="0">
            <a:latin typeface="Tamil Bible" pitchFamily="2" charset="0"/>
          </a:endParaRPr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ehk; kw;wtu;fis jho;e;jtu;fshf fUjkhl;Nlhk;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gpypg;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D7A00"/>
              </a:solidFill>
              <a:latin typeface="Tamil Bible" pitchFamily="2" charset="0"/>
            </a:rPr>
            <a:t>ehk; nghJ mq;fpfhuj;ij ehl khl;Nlhk;</a:t>
          </a:r>
          <a:r>
            <a:rPr lang="en" sz="2000" b="1" kern="1200" dirty="0">
              <a:solidFill>
                <a:srgbClr val="7D7A00"/>
              </a:solidFill>
            </a:rPr>
            <a:t> (</a:t>
          </a:r>
          <a:r>
            <a:rPr lang="en" sz="2000" b="1" kern="1200" dirty="0">
              <a:solidFill>
                <a:srgbClr val="7D7A00"/>
              </a:solidFill>
              <a:latin typeface="Tamil Bible" pitchFamily="2" charset="0"/>
            </a:rPr>
            <a:t>Y}f;fh</a:t>
          </a:r>
          <a:r>
            <a:rPr lang="en" sz="2000" b="1" kern="1200" dirty="0">
              <a:solidFill>
                <a:srgbClr val="7D7A00"/>
              </a:solidFill>
            </a:rPr>
            <a:t>.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  <a:latin typeface="Tamil Bible" pitchFamily="2" charset="0"/>
            </a:rPr>
            <a:t>kw;wtu;fs; ekf;F mq;fpfhuk; mspg;gij ehk; mDkjpg;Nghk;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  <a:latin typeface="Tamil Bible" pitchFamily="2" charset="0"/>
            </a:rPr>
            <a:t>ePjp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ehk; NjtDila mUis ngWNthk;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ahf;NfhG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ehk; me;j mUis gpwUf;F toq;FNthk;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 (1 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NgJU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4629150" cy="29952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6600" b="1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Tamil Bible" pitchFamily="2" charset="0"/>
              </a:rPr>
              <a:t>ngUikAk; </a:t>
            </a:r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Tamil Bible" pitchFamily="2" charset="0"/>
              </a:rPr>
              <a:t>jho;ikAk;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D2C8BF"/>
                </a:solidFill>
              </a:rPr>
              <a:t> 3 </a:t>
            </a:r>
            <a:r>
              <a:rPr lang="en" sz="1600" b="1" dirty="0">
                <a:solidFill>
                  <a:srgbClr val="D2C8BF"/>
                </a:solidFill>
                <a:latin typeface="Tamil Bible" pitchFamily="2" charset="0"/>
              </a:rPr>
              <a:t>Vg;uy;</a:t>
            </a:r>
            <a:r>
              <a:rPr lang="en" sz="1600" b="1" dirty="0">
                <a:solidFill>
                  <a:srgbClr val="D2C8BF"/>
                </a:solidFill>
              </a:rPr>
              <a:t>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,NaR</a:t>
            </a:r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xU rpwe;j cjhuzk;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mth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kD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\&amp;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gkha;f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fhzg;gl;L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kuzghpae;jk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mjhtJ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rpYitapd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kuzghpae;jKk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fPo;g;gbe;jtuhfp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jk;ikj;jhNk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jho;j;jpdhh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1" y="1276894"/>
            <a:ext cx="8477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kdpj cUntLg;gjw;F Kd;G nfhz;bUe;j me;j ngUikia&gt; ,t;Tyfpy; vtUk; ,Jtiu ngw;wjpy;iy - ,dp ngwNghtJkpy;iy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MapDk; ek;kPJ nfhz;l md;gpdhy; mtu; midj;ijAk; Jwe;jhu;. </a:t>
            </a: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j;jifnjhU ,opTWjYf;F Kd;dhy;&gt; ek;kplk; cs;sit&gt; ehk; vj;jifNahu;&gt; my;yJ ehk; vjpu;fhyj;jpy; vj;jifNahuhf Mff;$Lk; - ,itaidj;ijAk; ehk; xg;gpl;L ghu;f;ifapy; kpfTk; kq;fpg;Nghfpd;wd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454912" y="4257889"/>
            <a:ext cx="5979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];J ,</a:t>
            </a:r>
            <a:r>
              <a:rPr lang="en-US" sz="2000" b="1" dirty="0" err="1">
                <a:latin typeface="Tamil Bible" pitchFamily="2" charset="0"/>
              </a:rPr>
              <a:t>NaRtpypUe;j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rpe;ijNa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cq;fspYk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Uf;ff;fltJ</a:t>
            </a:r>
            <a:r>
              <a:rPr lang="en-US" sz="2000" b="1" dirty="0">
                <a:latin typeface="Tamil Bible" pitchFamily="2" charset="0"/>
              </a:rPr>
              <a:t>@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-1" y="3068236"/>
            <a:ext cx="8575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ehk; mtUila fpUigapd; nraiy Gupe;J nfhz;L&gt;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mtUldhd cwtpw;fhd mtUila miog;gpw;F gjpyspg;Nghk; vd;Dk; ek;gpf;ifapy;&gt; kdpjFyj;jpw;fhf kupg;gjw;fhf ,NaR guNyhfj;ij Jwe;jhu;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2:5-8).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re;Njfj;jpw;fplkpd;wp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gzptpw;F xU kpfrpwe;j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vLj;Jf;fhl;L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401178" y="4897301"/>
            <a:ext cx="62965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,e;j cjhuzj;ij gpd;gw;wp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xd;iwAk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thjpdhyhtJ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tPz;ngUikapdhyhtJ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nra;ahky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kdj;jho;ikapdhNy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xUtiunahUth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jq;fspYk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Nkd;ikahdth;fshf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vz;zf;fltPh;fs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;.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mtdtd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jdf;fhditfisay;y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gpwUf;fhditfisAk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Nehf;Fthdhf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89652"/>
            <a:ext cx="8296682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latin typeface="Tamil Bible" pitchFamily="2" charset="0"/>
              </a:rPr>
              <a:t>ck;ik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 KO ,</a:t>
            </a:r>
            <a:r>
              <a:rPr lang="en-US" sz="2000" b="1" dirty="0" err="1">
                <a:latin typeface="Tamil Bible" pitchFamily="2" charset="0"/>
              </a:rPr>
              <a:t>Ujaj;NjhLk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Jjpg;Ngd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Njth;fSf;F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Kd;ghf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ck;ikf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fPh;j;jdk;gz;ZNtd</a:t>
            </a:r>
            <a:r>
              <a:rPr lang="en-US" sz="2000" b="1" dirty="0">
                <a:latin typeface="Tamil Bible" pitchFamily="2" charset="0"/>
              </a:rPr>
              <a:t>;.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ghpRj;j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MYaj;jpw;F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Neuhf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gzpe;J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fpUigapdpkpj;jKk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cz;ikapdpkpj;jKk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ehkj;ijj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Jjpg;Ngd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rfy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gpu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jhgj;ijg;ghh;f;fpYk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thh;j;ijia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ePh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kfpikg;gLj;jpapUf;fpwPh</a:t>
            </a:r>
            <a:r>
              <a:rPr lang="en-US" sz="2000" b="1" dirty="0">
                <a:latin typeface="Tamil Bible" pitchFamily="2" charset="0"/>
              </a:rPr>
              <a:t>;.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ehd</a:t>
            </a:r>
            <a:r>
              <a:rPr lang="en-US" sz="2000" b="1" dirty="0">
                <a:latin typeface="Tamil Bible" pitchFamily="2" charset="0"/>
              </a:rPr>
              <a:t>; $</a:t>
            </a:r>
            <a:r>
              <a:rPr lang="en-US" sz="2000" b="1" dirty="0" err="1">
                <a:latin typeface="Tamil Bible" pitchFamily="2" charset="0"/>
              </a:rPr>
              <a:t>g;gpl;l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ehspNy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kWcj;juT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mUspdPh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Mj;JkhtpNy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ngyd;je;J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vd;idj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ijhpag;gLj;jpdPh</a:t>
            </a:r>
            <a:r>
              <a:rPr lang="en-US" sz="2000" b="1" dirty="0">
                <a:latin typeface="Tamil Bible" pitchFamily="2" charset="0"/>
              </a:rPr>
              <a:t>;@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fh;j;jhNt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g+kpapd</a:t>
            </a:r>
            <a:r>
              <a:rPr lang="en-US" sz="2000" b="1" dirty="0">
                <a:latin typeface="Tamil Bible" pitchFamily="2" charset="0"/>
              </a:rPr>
              <a:t>; uh[</a:t>
            </a:r>
            <a:r>
              <a:rPr lang="en-US" sz="2000" b="1" dirty="0" err="1">
                <a:latin typeface="Tamil Bible" pitchFamily="2" charset="0"/>
              </a:rPr>
              <a:t>hf;fnsy;yhUk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thh;j;ijfisf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Nfl;Fk;NghJ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ck;ikj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Jjpg;ghh;fs</a:t>
            </a:r>
            <a:r>
              <a:rPr lang="en-US" sz="2000" b="1" dirty="0">
                <a:latin typeface="Tamil Bible" pitchFamily="2" charset="0"/>
              </a:rPr>
              <a:t>;.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fh;j;jhpd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kfpik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nghpjhapUg;gjpdhy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mth;fs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fh;j;jhpd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topfisg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ghLthh;fs</a:t>
            </a:r>
            <a:r>
              <a:rPr lang="en-US" sz="2000" b="1" dirty="0">
                <a:latin typeface="Tamil Bible" pitchFamily="2" charset="0"/>
              </a:rPr>
              <a:t>;.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fh;j;jh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cah;e;jtuhapUe;Jk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jho;ikAs;stid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Nehf;fpg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ghh;f;fpwhh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Nkl;bikahdtidNah</a:t>
            </a:r>
            <a:r>
              <a:rPr lang="en-US" sz="2000" b="1" dirty="0">
                <a:latin typeface="Tamil Bible" pitchFamily="2" charset="0"/>
              </a:rPr>
              <a:t> J}</a:t>
            </a:r>
            <a:r>
              <a:rPr lang="en-US" sz="2000" b="1" dirty="0" err="1">
                <a:latin typeface="Tamil Bible" pitchFamily="2" charset="0"/>
              </a:rPr>
              <a:t>uj;jpypUe;J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mwpfpwhh</a:t>
            </a:r>
            <a:r>
              <a:rPr lang="en-US" sz="2000" b="1" dirty="0">
                <a:latin typeface="Tamil Bible" pitchFamily="2" charset="0"/>
              </a:rPr>
              <a:t>;.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Jd;gj;jpd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eLtpy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ele;jhYk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ePh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vd;id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caph;g;gpg;gPh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rj;JUf;fspd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Nfhgj;Jf;F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tpNuhjkhf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ifia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ePl;LtPh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tyJfuk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vd;id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ul;rpf;Fk</a:t>
            </a:r>
            <a:r>
              <a:rPr lang="en-US" sz="2000" b="1" dirty="0">
                <a:latin typeface="Tamil Bible" pitchFamily="2" charset="0"/>
              </a:rPr>
              <a:t>;.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fh;j;jh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vdf;fhf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ahitAk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nra;J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Kbg;ghh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fh;j;jhNt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fpUig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vd;WKs;sJ</a:t>
            </a:r>
            <a:r>
              <a:rPr lang="en-US" sz="2000" b="1" dirty="0">
                <a:latin typeface="Tamil Bible" pitchFamily="2" charset="0"/>
              </a:rPr>
              <a:t>@ </a:t>
            </a:r>
            <a:r>
              <a:rPr lang="en-US" sz="2000" b="1" dirty="0" err="1">
                <a:latin typeface="Tamil Bible" pitchFamily="2" charset="0"/>
              </a:rPr>
              <a:t>ckJ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fuj;jpd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fphpiafis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nefpotplhjpUg;gPuhf</a:t>
            </a:r>
            <a:r>
              <a:rPr lang="en-US" sz="2000" b="1" dirty="0">
                <a:latin typeface="Tamil Bible" pitchFamily="2" charset="0"/>
              </a:rPr>
              <a:t>.</a:t>
            </a:r>
            <a:r>
              <a:rPr lang="en" sz="20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  <a:latin typeface="Tamil Bible" pitchFamily="2" charset="0"/>
              </a:rPr>
              <a:t>rq;fPk;</a:t>
            </a:r>
            <a:r>
              <a:rPr lang="en" sz="2400" b="1" dirty="0">
                <a:solidFill>
                  <a:srgbClr val="789ABF"/>
                </a:solidFill>
              </a:rPr>
              <a:t> 138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14959" y="485774"/>
            <a:ext cx="885495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Tamil Bible" pitchFamily="2" charset="0"/>
              </a:rPr>
              <a:t>Ra </a:t>
            </a:r>
            <a:r>
              <a:rPr lang="en-US" sz="2600" b="1" dirty="0" err="1">
                <a:latin typeface="Tamil Bible" pitchFamily="2" charset="0"/>
              </a:rPr>
              <a:t>md;G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Tamil Bible" pitchFamily="2" charset="0"/>
              </a:rPr>
              <a:t>jd;idj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jhNd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cau;j;jpf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nfhs;Sjy</a:t>
            </a:r>
            <a:r>
              <a:rPr lang="en-US" sz="2600" b="1" dirty="0">
                <a:latin typeface="Tamil Bible" pitchFamily="2" charset="0"/>
              </a:rPr>
              <a:t>;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Tamil Bible" pitchFamily="2" charset="0"/>
              </a:rPr>
              <a:t>kw;Wk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ngUik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Mfpatw;wpy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kpFe;j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gytPdk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cs;sJ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Mdhy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jho;ikapy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kpFe;j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typik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cs;sJ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Tamil Bible" pitchFamily="2" charset="0"/>
              </a:rPr>
              <a:t>ehk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ek;ik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gw;wpNa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ngupjhf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epidj;Jf;nfhs;Sk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NghJ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ekJ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fz;zpak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fhf;fg;gLtjpy;iy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Tamil Bible" pitchFamily="2" charset="0"/>
              </a:rPr>
              <a:t>khwhf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ekJ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rpe;jidfs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midj;jpYk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NjtNd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epiwe;jpUe;J</a:t>
            </a:r>
            <a:r>
              <a:rPr lang="en-US" sz="2600" b="1" dirty="0">
                <a:latin typeface="Tamil Bible" pitchFamily="2" charset="0"/>
              </a:rPr>
              <a:t>&gt; </a:t>
            </a:r>
            <a:r>
              <a:rPr lang="en-US" sz="2600" b="1" dirty="0" err="1">
                <a:latin typeface="Tamil Bible" pitchFamily="2" charset="0"/>
              </a:rPr>
              <a:t>ekJ</a:t>
            </a:r>
            <a:r>
              <a:rPr lang="en-US" sz="2600" b="1" dirty="0">
                <a:latin typeface="Tamil Bible" pitchFamily="2" charset="0"/>
              </a:rPr>
              <a:t> ,</a:t>
            </a:r>
            <a:r>
              <a:rPr lang="en-US" sz="2600" b="1" dirty="0" err="1">
                <a:latin typeface="Tamil Bible" pitchFamily="2" charset="0"/>
              </a:rPr>
              <a:t>jaq;fs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kPl;gu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kPjhd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md;ghYk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xsptpRk;NghJ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jhd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ekJ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fz;zpak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epiyepWj;jg;gLfpwJ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Tamil Bible" pitchFamily="2" charset="0"/>
              </a:rPr>
              <a:t>Fzeydpy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cs;s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vspikAk</a:t>
            </a:r>
            <a:r>
              <a:rPr lang="en-US" sz="2600" b="1" dirty="0">
                <a:latin typeface="Tamil Bible" pitchFamily="2" charset="0"/>
              </a:rPr>
              <a:t>; ,</a:t>
            </a:r>
            <a:r>
              <a:rPr lang="en-US" sz="2600" b="1" dirty="0" err="1">
                <a:latin typeface="Tamil Bible" pitchFamily="2" charset="0"/>
              </a:rPr>
              <a:t>jaj;jpd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jho;ikAk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kfpo;r;rpiaj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jUk</a:t>
            </a:r>
            <a:r>
              <a:rPr lang="en-US" sz="2600" b="1" dirty="0">
                <a:latin typeface="Tamil Bible" pitchFamily="2" charset="0"/>
              </a:rPr>
              <a:t>;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Tamil Bible" pitchFamily="2" charset="0"/>
              </a:rPr>
              <a:t>mNj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Ntisapy</a:t>
            </a:r>
            <a:r>
              <a:rPr lang="en-US" sz="2600" b="1" dirty="0">
                <a:latin typeface="Tamil Bible" pitchFamily="2" charset="0"/>
              </a:rPr>
              <a:t>;&gt; </a:t>
            </a:r>
            <a:r>
              <a:rPr lang="en-US" sz="2600" b="1" dirty="0" err="1">
                <a:latin typeface="Tamil Bible" pitchFamily="2" charset="0"/>
              </a:rPr>
              <a:t>jw;ngUikahdJ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kdepiwtpd;ik</a:t>
            </a:r>
            <a:r>
              <a:rPr lang="en-US" sz="2600" b="1" dirty="0">
                <a:latin typeface="Tamil Bible" pitchFamily="2" charset="0"/>
              </a:rPr>
              <a:t>&gt; </a:t>
            </a:r>
            <a:r>
              <a:rPr lang="en-US" sz="2600" b="1" dirty="0" err="1">
                <a:latin typeface="Tamil Bible" pitchFamily="2" charset="0"/>
              </a:rPr>
              <a:t>Gyk;gy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kw;Wk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njhlu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Vkhw;wq;fisNa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nfhz;LtUk</a:t>
            </a:r>
            <a:r>
              <a:rPr lang="en-US" sz="2600" b="1" dirty="0">
                <a:latin typeface="Tamil Bible" pitchFamily="2" charset="0"/>
              </a:rPr>
              <a:t>;. </a:t>
            </a:r>
            <a:r>
              <a:rPr lang="en-US" sz="2600" b="1" dirty="0" err="1">
                <a:latin typeface="Tamil Bible" pitchFamily="2" charset="0"/>
              </a:rPr>
              <a:t>ek;ikg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gw;wp</a:t>
            </a:r>
            <a:r>
              <a:rPr lang="en-US" sz="2600" b="1" dirty="0">
                <a:latin typeface="Tamil Bible" pitchFamily="2" charset="0"/>
              </a:rPr>
              <a:t> FiwthfTk;&gt; </a:t>
            </a:r>
            <a:r>
              <a:rPr lang="en-US" sz="2600" b="1" dirty="0" err="1">
                <a:latin typeface="Tamil Bible" pitchFamily="2" charset="0"/>
              </a:rPr>
              <a:t>gpwiu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kfpo;r;rpgLj;JtJ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gw;wp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mjpfkhfTk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rpe;jpf;f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fw;Wf;nfhs;tNj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ekf;F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nja;tPf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typikia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ngw;Wj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jUk</a:t>
            </a:r>
            <a:r>
              <a:rPr lang="en-US" sz="2600" b="1" dirty="0">
                <a:latin typeface="Tamil Bible" pitchFamily="2" charset="0"/>
              </a:rPr>
              <a:t>;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4855097" y="6047829"/>
            <a:ext cx="5880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nl];bNkhdP]; /ghu; j ru;r;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mjp</a:t>
            </a:r>
            <a:r>
              <a:rPr lang="en" sz="1600" b="1" dirty="0"/>
              <a:t>. 3, </a:t>
            </a:r>
            <a:r>
              <a:rPr lang="en" sz="1600" b="1" dirty="0">
                <a:latin typeface="Tamil Bible" pitchFamily="2" charset="0"/>
              </a:rPr>
              <a:t>gf;</a:t>
            </a:r>
            <a:r>
              <a:rPr lang="en" sz="1600" b="1" dirty="0"/>
              <a:t>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327978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jd;idj;jhd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cah;j;Jfpwtd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vtDk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jho;j;jg;gLthd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;&gt;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jd;idj;jhd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jho;j;Jfpwtd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cah;j;jg;gLthd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vd;whh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Y}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Tamil Bible" pitchFamily="2" charset="0"/>
              </a:rPr>
              <a:t>f;fh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942673"/>
              </p:ext>
            </p:extLst>
          </p:nvPr>
        </p:nvGraphicFramePr>
        <p:xfrm>
          <a:off x="371475" y="2987617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0" y="2738282"/>
            <a:ext cx="736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vdf;F Rakjpg;G ,y;yhjjhy; ehd; VJk; nrhy;yhky; ,Uf;fpNwdh?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0" y="1608684"/>
            <a:ext cx="7362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ehd; VJk; $whky; ,Ue;jhy;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xU gzpthd epiy</a:t>
            </a:r>
            <a:r>
              <a:rPr lang="en" b="1" dirty="0"/>
              <a:t>), </a:t>
            </a:r>
            <a:r>
              <a:rPr lang="en" b="1" dirty="0">
                <a:latin typeface="Tamil Bible" pitchFamily="2" charset="0"/>
              </a:rPr>
              <a:t>ehd; vj;jifatdhf ,Uf;fpNwNdh my;yJ vd;dnty;yhk; nfhz;bUf;fpNwNdh – mit midj;Jk; NjtdplkpUe;Nj te;jit vd;gij ehd; xg;Gnfhs;fpNwd;</a:t>
            </a:r>
            <a:r>
              <a:rPr lang="en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-10887" y="1331143"/>
            <a:ext cx="834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Njtd; vd;id jk; kfdhf fUJtjhy;&gt; ehd; epiwa Ngrpdhy; vd;d?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1" y="245086"/>
            <a:ext cx="7968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ehd; mjpfk; Ngrpdhy;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mJ xU ngUkpjjpw;Fupa epiy vd;whYk;</a:t>
            </a:r>
            <a:r>
              <a:rPr lang="en" b="1" dirty="0"/>
              <a:t>), </a:t>
            </a:r>
            <a:r>
              <a:rPr lang="en" b="1" dirty="0">
                <a:latin typeface="Tamil Bible" pitchFamily="2" charset="0"/>
              </a:rPr>
              <a:t>ehd; vj;jifatdhf ,Uf;fpNwNdh my;yJ vd;dnty;yhk; nfhz;bUf;fpNwNdh – mit midj;ijAk; ehNd Rakhf rhjpj;Njd; vd;gij ehd; xg;Gnfhs;fpNwd;</a:t>
            </a:r>
            <a:r>
              <a:rPr lang="en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1" y="-24534"/>
            <a:ext cx="834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vd;dplk; kjpg;Gkpf;fJ vJ</a:t>
            </a:r>
            <a:r>
              <a:rPr lang="en" b="1" dirty="0"/>
              <a:t>? </a:t>
            </a:r>
            <a:r>
              <a:rPr lang="en" b="1" dirty="0">
                <a:latin typeface="Tamil Bible" pitchFamily="2" charset="0"/>
              </a:rPr>
              <a:t>mjw;F gjpyspg;gJ xU fbdkhd Nfs;tp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7" grpId="0"/>
      <p:bldP spid="9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mil Bible" pitchFamily="2" charset="0"/>
              </a:rPr>
              <a:t>ngUikapd; cjhuzq;fs;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  <a:latin typeface="Tamil Bible" pitchFamily="2" charset="0"/>
              </a:rPr>
              <a:t>Y}rpgu;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0" y="778074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Vnddpy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khk;rj;jpd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r;irAk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fz;fspd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r;irAk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[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Ptdj;jpd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ngUikAkhfpa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cyfj;jpYs;sitfnsy;yhk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gpjhtpdhYz;lhditfsy;y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mitfs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cyfj;jpdhYz;lhditfs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453208"/>
            <a:ext cx="868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ngUikiag; gw;wp NgRtjdhy;&gt; ,e;j czu;T Kjypy; vtuplk; Njhd;wpaNjh&gt; mtiug; gw;wpNa Ngr Ntz;Lk;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Y}rpgu;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jd; epiyNahL jpUg;jpaile;Jtplhky;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mijtpl cau;e;jnjhU epiyf;F cau mtu; jPu;khdpj;jhu;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jd;id vj;jidf;F cau;j;jpf; nfhs;s tpUk;gpdhnud;why;&gt; NjtDila rpk;khrdj;ijNa Mf;fpkpf;f Ntz;Lk; vd;W Vq;fj; njhlq;fpdhu;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Vrhah</a:t>
            </a:r>
            <a:r>
              <a:rPr lang="en" sz="2000" b="1" dirty="0"/>
              <a:t> 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247901" y="4422410"/>
            <a:ext cx="7864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midj;J ngUtpUg;gq;fSk; mfq;fhuk; MfptpLtjpy;iy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xU Foe;ijapd; ntw;wpapypUe;J ngwg;gLk; kdepiwNth my;yJ jdpg;gl;l yl;rpaNkh&gt; mtrpakhfNt xU M</a:t>
            </a: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uhf;fpakw;w mfq;fhuk; MfptpLtjpy;iy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254983"/>
            <a:ext cx="9179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ekf;F tpUg;gkhd vijAk; nra;tjw;Fk;&gt; ehk; tpUk;Gk; vijAk;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nrhe;jkhf;fp nfhs;tjw;Fk;&gt; Gfo; my;yJ nry;tj;ij &lt;l;bj; jUk; gjtpfis miltjw;Fk; Md tpUg;gj;ij ehk; “kuG topahf ngw;wpUf;fpNwhk;”.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ij jhd; ,t;Tyfk; ekf;F toq;FfpwJ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Nahthd;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247901" y="5600720"/>
            <a:ext cx="8550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ehk; epidtpy; nfhs;s Ntz;ba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Kf;fpakhd tp\ak; vd;dntd;w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hy;&gt;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ekJ cilikfs;&gt; jpwd;fs; kw;Wk; rhjidfs; Mfpait ekJ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mil Bible" pitchFamily="2" charset="0"/>
              </a:rPr>
              <a:t>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jpg;ig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jPu;khdpg;gjpy;iy. ekJ tho;tpy; ,iwtd; nra;Ak; fhupaq;fSf;fh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mtUf;F kfpik nrYj;jhky; ,Ug;gNj mfq;fhuk; MFk;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,NaRtpd; rP\u;fs;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md;wpAk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jq;fspy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vtd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nghpatdhapUg;ghd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vd;W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mth;fSf;Fs;Ns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thf;Fthjk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cz;lhapw;W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.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Y}f;fh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22:24)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561113" y="2625621"/>
            <a:ext cx="4639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Tamil Bible" pitchFamily="2" charset="0"/>
              </a:rPr>
              <a:t>j</a:t>
            </a:r>
            <a:r>
              <a:rPr lang="en" b="1" dirty="0">
                <a:latin typeface="Tamil Bible" pitchFamily="2" charset="0"/>
              </a:rPr>
              <a:t>q;fs; ngUikapd; fhuzkhf&gt; cr;rgl;r ,lj;ij mila jhq;fNs jFjpahdt</a:t>
            </a:r>
            <a:r>
              <a:rPr lang="en" b="1" dirty="0">
                <a:solidFill>
                  <a:schemeClr val="bg1"/>
                </a:solidFill>
                <a:latin typeface="Tamil Bible" pitchFamily="2" charset="0"/>
              </a:rPr>
              <a:t>u;fs;</a:t>
            </a:r>
            <a:r>
              <a:rPr lang="en" b="1" dirty="0">
                <a:latin typeface="Tamil Bible" pitchFamily="2" charset="0"/>
              </a:rPr>
              <a:t> vd;W mtu;fs; ek;gpdhu;fs;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jq;fs; czu;Tfspd; jPtpuj;ij czu mtu;f</a:t>
            </a:r>
            <a:r>
              <a:rPr lang="en" b="1" dirty="0">
                <a:solidFill>
                  <a:schemeClr val="bg1"/>
                </a:solidFill>
                <a:latin typeface="Tamil Bible" pitchFamily="2" charset="0"/>
              </a:rPr>
              <a:t>s;</a:t>
            </a:r>
            <a:r>
              <a:rPr lang="en" b="1" dirty="0">
                <a:latin typeface="Tamil Bible" pitchFamily="2" charset="0"/>
              </a:rPr>
              <a:t> jtwptpl;lhu;fs;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jq;fs; ngUikapdpkpj;</a:t>
            </a:r>
            <a:r>
              <a:rPr lang="en" b="1" dirty="0">
                <a:solidFill>
                  <a:schemeClr val="bg1"/>
                </a:solidFill>
                <a:latin typeface="Tamil Bible" pitchFamily="2" charset="0"/>
              </a:rPr>
              <a:t>jk; </a:t>
            </a:r>
            <a:r>
              <a:rPr lang="en" b="1" dirty="0">
                <a:latin typeface="Tamil Bible" pitchFamily="2" charset="0"/>
              </a:rPr>
              <a:t>mtu;fs; jq;fs; Njtid jq;fs; ,Ujaj;jpypUe;J tpyf;fp js;sp nfhz;bUe;jhu;fs;</a:t>
            </a:r>
            <a:r>
              <a:rPr lang="en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595543" y="4798288"/>
            <a:ext cx="7552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,NaR NeubahfNt tp\aj;jpw;F te;jhu;</a:t>
            </a:r>
            <a:r>
              <a:rPr lang="en" b="1" dirty="0"/>
              <a:t>: “</a:t>
            </a:r>
            <a:r>
              <a:rPr lang="en-US" b="1" dirty="0" err="1">
                <a:latin typeface="Tamil Bible" pitchFamily="2" charset="0"/>
              </a:rPr>
              <a:t>ehd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cq;fs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eLtpNy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gzptpilf;fhuidg;Nghy</a:t>
            </a:r>
            <a:r>
              <a:rPr lang="en-US" b="1" dirty="0">
                <a:latin typeface="Tamil Bible" pitchFamily="2" charset="0"/>
              </a:rPr>
              <a:t>; ,</a:t>
            </a:r>
            <a:r>
              <a:rPr lang="en-US" b="1" dirty="0" err="1">
                <a:latin typeface="Tamil Bible" pitchFamily="2" charset="0"/>
              </a:rPr>
              <a:t>Uf;fpNwd</a:t>
            </a:r>
            <a:r>
              <a:rPr lang="en-US" b="1" dirty="0">
                <a:latin typeface="Tamil Bible" pitchFamily="2" charset="0"/>
              </a:rPr>
              <a:t>;.</a:t>
            </a:r>
            <a:r>
              <a:rPr lang="en" b="1" dirty="0"/>
              <a:t>” (</a:t>
            </a:r>
            <a:r>
              <a:rPr lang="en" b="1" dirty="0">
                <a:latin typeface="Tamil Bible" pitchFamily="2" charset="0"/>
              </a:rPr>
              <a:t>Y}f;fh</a:t>
            </a:r>
            <a:r>
              <a:rPr lang="en" b="1" dirty="0"/>
              <a:t> 22:27). </a:t>
            </a:r>
            <a:r>
              <a:rPr lang="en" b="1" dirty="0">
                <a:latin typeface="Tamil Bible" pitchFamily="2" charset="0"/>
              </a:rPr>
              <a:t>NtW thu;j;ijfspy; nrhy;tjhdhy;</a:t>
            </a:r>
            <a:r>
              <a:rPr lang="en" b="1" dirty="0"/>
              <a:t>: </a:t>
            </a:r>
            <a:r>
              <a:rPr lang="en" b="1" dirty="0">
                <a:latin typeface="Tamil Bible" pitchFamily="2" charset="0"/>
              </a:rPr>
              <a:t>cq;fs; F</a:t>
            </a:r>
            <a:r>
              <a:rPr lang="en-US" b="1" dirty="0">
                <a:latin typeface="Tamil Bible" pitchFamily="2" charset="0"/>
              </a:rPr>
              <a:t>U</a:t>
            </a:r>
            <a:r>
              <a:rPr lang="en" b="1" dirty="0">
                <a:latin typeface="Tamil Bible" pitchFamily="2" charset="0"/>
              </a:rPr>
              <a:t>itg; Nghy ePq;fSk; rpwe;jtuhf jpfo tpUk;gpdhy;&gt; gpwUf;F Nrit nra;Aq;fs;</a:t>
            </a:r>
            <a:r>
              <a:rPr lang="en" b="1" dirty="0"/>
              <a:t>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595543" y="5938769"/>
            <a:ext cx="75964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gpwu; ekf;F Nrit nra;a ehk; jFjpahdtu;fs; vd;W ekJ mfe;ij ekf;F nrhy;fpwJ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ehk; mtu;fis tpl rpwe;jtu;fs;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jho;ikahd Copau;fshf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khWtjw;F ekf;F NjtDila mUs; Njit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561114" y="981418"/>
            <a:ext cx="785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mtu;fs; ,NaRNthL 3 Mz;LfSf;Fk; Nkyhf  fopj;jpUe;jhu;fs;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mtu; rw;W Kd;G jhd; mtu;fSila ghtq;fis fOtp&gt; midtUf;fhfTk; rpe;jg;gltpUf;Fk; jdJ ,uj;jj;ijg gw;wp $wpapUe;jhu;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MapDk;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mtu;fs; ,uT czT mUe;jpf; nfhz;bUe;j NghJ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mtu;fSila ciuahly; ,it vtw;NwhLk; njhlu;gpy;yhjjhapUe;jJ</a:t>
            </a:r>
            <a:r>
              <a:rPr lang="en" b="1" dirty="0"/>
              <a:t>: </a:t>
            </a:r>
            <a:r>
              <a:rPr lang="en" b="1" dirty="0">
                <a:latin typeface="Tamil Bible" pitchFamily="2" charset="0"/>
              </a:rPr>
              <a:t>mtu;fspy; kpf ngupatu; ahu; vd;gNj me;j ciuahlyhf mike;jpUe;jJ</a:t>
            </a:r>
            <a:r>
              <a:rPr lang="en" b="1" dirty="0"/>
              <a:t>? (</a:t>
            </a:r>
            <a:r>
              <a:rPr lang="en" b="1" dirty="0">
                <a:latin typeface="Tamil Bible" pitchFamily="2" charset="0"/>
              </a:rPr>
              <a:t>Y}f;fh</a:t>
            </a:r>
            <a:r>
              <a:rPr lang="en" b="1" dirty="0"/>
              <a:t> 22:24).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6" grpId="0"/>
      <p:bldP spid="2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mil Bible" pitchFamily="2" charset="0"/>
              </a:rPr>
              <a:t>jho;ikapd; cjhuzq;fs;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Tamil Bible" pitchFamily="2" charset="0"/>
              </a:rPr>
              <a:t>Maf;fhud;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Maf;fhud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 J}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uj;jpNy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epd;W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jd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fz;fisAk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thdj;Jf;F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VnwLf;fj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Jzpahky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jd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khh;gpNy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mbj;Jf;nfhz;L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NjtNd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!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ghtpahfpa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vd;Nky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fpUigahapUk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665A"/>
                </a:solidFill>
                <a:latin typeface="Tamil Bible" pitchFamily="2" charset="0"/>
              </a:rPr>
              <a:t>vd;whd</a:t>
            </a:r>
            <a:r>
              <a:rPr lang="en-US" b="1" dirty="0">
                <a:solidFill>
                  <a:srgbClr val="00665A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00665A"/>
                </a:solidFill>
                <a:latin typeface="Tamil Bible" pitchFamily="2" charset="0"/>
              </a:rPr>
              <a:t>Y}f;fh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969953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0" y="397707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ehk; ekJ ghtj;ij xg;Gf;nfhz;L fpwp];Jtpd; cjtpia Nfl;Fk; NghJ cz;ikahd jho;ik njhlq;FfpwJ</a:t>
            </a:r>
            <a:r>
              <a:rPr lang="en" b="1" dirty="0"/>
              <a:t>. </a:t>
            </a:r>
            <a:r>
              <a:rPr lang="en-US" b="1" dirty="0">
                <a:latin typeface="Tamil Bible" pitchFamily="2" charset="0"/>
              </a:rPr>
              <a:t>g</a:t>
            </a:r>
            <a:r>
              <a:rPr lang="en" b="1" dirty="0">
                <a:latin typeface="Tamil Bible" pitchFamily="2" charset="0"/>
              </a:rPr>
              <a:t>pd;G</a:t>
            </a:r>
            <a:r>
              <a:rPr lang="en" b="1" dirty="0"/>
              <a:t>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45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3857" y="1190830"/>
            <a:ext cx="4361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xU gupNrad;&gt; jhd; nra;j ew;nray;fisAk;&gt; tpz;Zyfpd; Kd; jdf;fpUe;j jFjpfisAk; Fwpj;J Njtdplk; vLj;Jiuj;J nfhz;bUe;jhd;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,NaR&gt; mtd; Njtdplk; my;y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jdf;Fs;N</a:t>
            </a:r>
            <a:r>
              <a:rPr lang="en-US" sz="2000" b="1" dirty="0" err="1">
                <a:solidFill>
                  <a:schemeClr val="bg1"/>
                </a:solidFill>
                <a:latin typeface="Tamil Bible" pitchFamily="2" charset="0"/>
              </a:rPr>
              <a:t>s</a:t>
            </a:r>
            <a:r>
              <a:rPr lang="en-US" sz="2000" b="1" dirty="0">
                <a:latin typeface="Tamil Bible" pitchFamily="2" charset="0"/>
              </a:rPr>
              <a:t> n[</a:t>
            </a:r>
            <a:r>
              <a:rPr lang="en-US" sz="2000" b="1" dirty="0" err="1">
                <a:latin typeface="Tamil Bible" pitchFamily="2" charset="0"/>
              </a:rPr>
              <a:t>gk;gz;zpdhd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vd;W $Wfpwhu;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Y}f;fh</a:t>
            </a:r>
            <a:r>
              <a:rPr lang="en" sz="2000" b="1" dirty="0"/>
              <a:t> 18:11-12). </a:t>
            </a:r>
            <a:r>
              <a:rPr lang="en" sz="2000" b="1" dirty="0">
                <a:latin typeface="Tamil Bible" pitchFamily="2" charset="0"/>
              </a:rPr>
              <a:t>ngUikf;F ,J xU rpwe;j cjhuzk;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402287" y="1172322"/>
            <a:ext cx="4924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Maf;fhud;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Njtdplk; cjtp Ntz;bf; nfhz;bUe;jhd;: Vnddpy;&gt; mtd; xU ghtp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Y}f;fh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18:13).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Njtdpd; Kd; jd;id gzpTld; rku;gpj;jhd;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mtdy;y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tNd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ePjpkhdhf;fg;gl;ltdha;j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tPl;Lf;Fj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jpUk;gpg;Nghdhd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Vnddpy;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jd;id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cah;j;JfpwtndtDk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jho;j;jg;gLthd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jd;idj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jho;j;Jfpwtd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cah;j;jg;gLthd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Y}f;fh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18:14).</a:t>
            </a:r>
          </a:p>
        </p:txBody>
      </p:sp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 uiExpand="1">
        <p:bldSub>
          <a:bldDgm bld="one"/>
        </p:bldSub>
      </p:bldGraphic>
      <p:bldP spid="11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NkhNr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6025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tpRthrj;jpdhNy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nghpatdhdNghJ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ghh;NthDila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Fkhuj;jpapd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vd;dg;gLtij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ntWj;J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mepj;jpakhd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ghtre;Njh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q;fis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mEgtpg;gijg;ghh;f;fpYk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dq;fNshNl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Jd;gj;ij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mEgtpg;gijNa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njhpe;Jnfhz;L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vgpNuau;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898369"/>
            <a:ext cx="4968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NkhNr vfpg;jpd; ghu;Nthdhf nghWg;Ngw;f gapw;Wtpf;fg;gl;lhu;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mtu; xU rpwe;j cj;jpahsuhfTk;&gt; kpFe;j mwpTj;jpwd; nfhz;ltuhfTk; jpfo;e;jhu;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mg;</a:t>
            </a:r>
            <a:r>
              <a:rPr lang="en" b="1" dirty="0"/>
              <a:t> 7:22). </a:t>
            </a:r>
            <a:r>
              <a:rPr lang="en" b="1" dirty="0">
                <a:latin typeface="Tamil Bible" pitchFamily="2" charset="0"/>
              </a:rPr>
              <a:t>40 tajpy;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 ,ijnay;yhk; xJf;fp itj;Jtpl;L&gt; jd; kf;fSld; ,iza KbT nra;jhu;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vgpNuau;</a:t>
            </a:r>
            <a:r>
              <a:rPr lang="en" b="1" dirty="0"/>
              <a:t> 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085767"/>
            <a:ext cx="86153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ghiytdj;jpy; NjtNdhL ,ize;jpUe;J fopj;j NkYk; 40 Mz;Lfs;&gt; mtiu kpfTk; jho;ikahd xU kdpjuhf khw;wpd</a:t>
            </a:r>
            <a:r>
              <a:rPr lang="en" b="1" dirty="0"/>
              <a:t>(</a:t>
            </a:r>
            <a:r>
              <a:rPr lang="en" b="1" dirty="0">
                <a:latin typeface="Tamil Bible" pitchFamily="2" charset="0"/>
              </a:rPr>
              <a:t>vz;</a:t>
            </a:r>
            <a:r>
              <a:rPr lang="en" b="1" dirty="0"/>
              <a:t>. 12:3). </a:t>
            </a:r>
            <a:r>
              <a:rPr lang="en" b="1" dirty="0">
                <a:latin typeface="Tamil Bible" pitchFamily="2" charset="0"/>
              </a:rPr>
              <a:t>,g;NghJ nfhs;is Neha;fis mDg;Gtjw;Fk;</a:t>
            </a:r>
            <a:r>
              <a:rPr lang="en" b="1" dirty="0"/>
              <a:t>; </a:t>
            </a:r>
            <a:r>
              <a:rPr lang="en" b="1" dirty="0">
                <a:latin typeface="Tamil Bible" pitchFamily="2" charset="0"/>
              </a:rPr>
              <a:t>nrq;fliy flg;gjw;Fk;</a:t>
            </a:r>
            <a:r>
              <a:rPr lang="en" b="1" dirty="0"/>
              <a:t>; </a:t>
            </a:r>
            <a:r>
              <a:rPr lang="en" b="1" dirty="0">
                <a:latin typeface="Tamil Bible" pitchFamily="2" charset="0"/>
              </a:rPr>
              <a:t>gj;Jf; fl;lisfis ngWtjw;Fk;</a:t>
            </a:r>
            <a:r>
              <a:rPr lang="en" b="1" dirty="0"/>
              <a:t>; </a:t>
            </a:r>
            <a:r>
              <a:rPr lang="en" b="1" dirty="0">
                <a:latin typeface="Tamil Bible" pitchFamily="2" charset="0"/>
              </a:rPr>
              <a:t>NjtNdhL Neubahf NgRtjw;Fk;</a:t>
            </a:r>
            <a:r>
              <a:rPr lang="en" b="1" dirty="0"/>
              <a:t>; </a:t>
            </a:r>
            <a:r>
              <a:rPr lang="en" b="1" dirty="0">
                <a:latin typeface="Tamil Bible" pitchFamily="2" charset="0"/>
              </a:rPr>
              <a:t>ghiwia mbg;gjw;Fk; Njtdhy; mtiu gad;gLj;jgl Kbe;jJ</a:t>
            </a:r>
            <a:r>
              <a:rPr lang="en" b="1" dirty="0"/>
              <a:t>… </a:t>
            </a:r>
            <a:r>
              <a:rPr lang="en" b="1" dirty="0">
                <a:latin typeface="Tamil Bible" pitchFamily="2" charset="0"/>
              </a:rPr>
              <a:t>jhd; nra;j nray;fSf;F jhNd cupik nfhz;lhb&gt; ngUikia ghuhl;bajw;fhf fpilj;j jz;lidiaf;$l&gt; mtuhy; gzpTld; Vw;Wf;nfhs;s Kbe;jJ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vz;</a:t>
            </a:r>
            <a:r>
              <a:rPr lang="en" b="1" dirty="0"/>
              <a:t>.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783515"/>
            <a:ext cx="47618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mtNd me;j kPl;gu;</a:t>
            </a:r>
            <a:r>
              <a:rPr lang="en" b="1" dirty="0"/>
              <a:t>! </a:t>
            </a:r>
            <a:r>
              <a:rPr lang="en" b="1" dirty="0">
                <a:latin typeface="Tamil Bible" pitchFamily="2" charset="0"/>
              </a:rPr>
              <a:t>mtuJ typikkpf;f fuk; jd; rNfhjuu;fis tpLtpf;Fk;</a:t>
            </a:r>
            <a:r>
              <a:rPr lang="en" b="1" dirty="0"/>
              <a:t>! </a:t>
            </a:r>
            <a:r>
              <a:rPr lang="en" b="1" dirty="0">
                <a:latin typeface="Tamil Bible" pitchFamily="2" charset="0"/>
              </a:rPr>
              <a:t>mJ xU ngUk; jtW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mj;jifa ngUikia mtu; jd; cs;sj;jpy; Rke;jpUe;jtiu&gt; Njtdhy; mtiu gad;gLj;j Kbatpy;iy</a:t>
            </a:r>
            <a:r>
              <a:rPr lang="en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87495" y="6000599"/>
            <a:ext cx="8615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gzpT vd;gJ ek;kpilNa jhdhfNt Njhd;Wtjpy;iy: khwhf&gt; xt;nthU ehSk; Njtid Ntz;b&gt; mtu; ek;Ks; mjid Cw;Wk;gb ehk; Nfl;f Ntz;Lk; vd;gij NkhNrapd; vLj;Jf;fhl;L ekf;F czu;j;JfpwJ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3058</Words>
  <Application>Microsoft Office PowerPoint</Application>
  <PresentationFormat>Panorámica</PresentationFormat>
  <Paragraphs>63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Tamil Bible</vt:lpstr>
      <vt:lpstr>Arial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2026-03-07T07:45:25Z</dcterms:created>
  <dcterms:modified xsi:type="dcterms:W3CDTF">2026-04-12T14:43:39Z</dcterms:modified>
</cp:coreProperties>
</file>