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Tamil Bible" pitchFamily="2" charset="0"/>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latin typeface="Tamil Bible" pitchFamily="2" charset="0"/>
            </a:rPr>
            <a:t>Ntjhfkj;ij Muha;tJ vg;gb</a:t>
          </a:r>
          <a:r>
            <a:rPr lang="en" sz="2000" b="1" dirty="0">
              <a:solidFill>
                <a:schemeClr val="tx2">
                  <a:lumMod val="50000"/>
                </a:schemeClr>
              </a:solidFill>
            </a:rPr>
            <a:t>:</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 sz="2000" b="1" dirty="0">
              <a:effectLst>
                <a:outerShdw blurRad="38100" dist="38100" dir="2700000" algn="tl">
                  <a:srgbClr val="000000"/>
                </a:outerShdw>
              </a:effectLst>
              <a:latin typeface="Tamil Bible" pitchFamily="2" charset="0"/>
            </a:rPr>
            <a:t>Neuk;</a:t>
          </a:r>
          <a:endParaRPr lang="es-ES" sz="2000" dirty="0">
            <a:effectLst>
              <a:outerShdw blurRad="38100" dist="38100" dir="2700000" algn="tl">
                <a:srgbClr val="000000"/>
              </a:outerShdw>
            </a:effectLst>
            <a:latin typeface="Tamil Bible" pitchFamily="2" charset="0"/>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latin typeface="Tamil Bible" pitchFamily="2" charset="0"/>
            </a:rPr>
            <a:t>,lk;</a:t>
          </a:r>
          <a:endParaRPr lang="es-ES" sz="2000" dirty="0">
            <a:effectLst>
              <a:outerShdw blurRad="38100" dist="38100" dir="2700000" algn="tl">
                <a:srgbClr val="000000"/>
              </a:outerShdw>
            </a:effectLst>
            <a:latin typeface="Tamil Bible" pitchFamily="2" charset="0"/>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latin typeface="Tamil Bible" pitchFamily="2" charset="0"/>
            </a:rPr>
            <a:t>topKiw</a:t>
          </a:r>
          <a:endParaRPr lang="es-ES" sz="2000" dirty="0">
            <a:effectLst>
              <a:outerShdw blurRad="38100" dist="38100" dir="2700000" algn="tl">
                <a:srgbClr val="000000"/>
              </a:outerShdw>
            </a:effectLst>
            <a:latin typeface="Tamil Bible" pitchFamily="2" charset="0"/>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accent2">
                  <a:lumMod val="50000"/>
                </a:schemeClr>
              </a:solidFill>
              <a:latin typeface="Tamil Bible" pitchFamily="2" charset="0"/>
            </a:rPr>
            <a:t>Ntjhfkj;ij Muha;tjd; ed;ikfs;</a:t>
          </a:r>
          <a:r>
            <a:rPr lang="en" sz="2000" b="1" dirty="0">
              <a:solidFill>
                <a:schemeClr val="accent2">
                  <a:lumMod val="50000"/>
                </a:schemeClr>
              </a:solidFill>
            </a:rPr>
            <a:t>:</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 sz="2000" b="1" dirty="0">
              <a:effectLst>
                <a:outerShdw blurRad="38100" dist="38100" dir="2700000" algn="tl">
                  <a:srgbClr val="000000"/>
                </a:outerShdw>
              </a:effectLst>
              <a:latin typeface="Tamil Bible" pitchFamily="2" charset="0"/>
            </a:rPr>
            <a:t>mij gfpu;tjd; ed;ik</a:t>
          </a:r>
          <a:endParaRPr lang="es-ES" sz="2000" dirty="0">
            <a:effectLst>
              <a:outerShdw blurRad="38100" dist="38100" dir="2700000" algn="tl">
                <a:srgbClr val="000000"/>
              </a:outerShdw>
            </a:effectLst>
            <a:latin typeface="Tamil Bible" pitchFamily="2" charset="0"/>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 sz="2000" b="1" dirty="0">
              <a:effectLst>
                <a:outerShdw blurRad="38100" dist="38100" dir="2700000" algn="tl">
                  <a:srgbClr val="000000"/>
                </a:outerShdw>
              </a:effectLst>
              <a:latin typeface="Tamil Bible" pitchFamily="2" charset="0"/>
            </a:rPr>
            <a:t>mij cz;gjd; ed;ik</a:t>
          </a:r>
          <a:endParaRPr lang="es-ES" sz="2000" dirty="0">
            <a:effectLst>
              <a:outerShdw blurRad="38100" dist="38100" dir="2700000" algn="tl">
                <a:srgbClr val="000000"/>
              </a:outerShdw>
            </a:effectLst>
            <a:latin typeface="Tamil Bible" pitchFamily="2" charset="0"/>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 sz="2000" b="1" dirty="0">
              <a:effectLst>
                <a:outerShdw blurRad="38100" dist="38100" dir="2700000" algn="tl">
                  <a:srgbClr val="000000"/>
                </a:outerShdw>
              </a:effectLst>
              <a:latin typeface="Tamil Bible" pitchFamily="2" charset="0"/>
            </a:rPr>
            <a:t>Ntjhfkj;jpd; Mokhd Ma;T ehd;F gpupTfis nfhz;Ls;sJ</a:t>
          </a: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latin typeface="Tamil Bible" pitchFamily="2" charset="0"/>
            </a:rPr>
            <a:t>n[gp</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 sz="2000" b="1" dirty="0">
              <a:effectLst>
                <a:outerShdw blurRad="38100" dist="38100" dir="2700000" algn="tl">
                  <a:srgbClr val="000000"/>
                </a:outerShdw>
              </a:effectLst>
              <a:latin typeface="Tamil Bible" pitchFamily="2" charset="0"/>
            </a:rPr>
            <a:t>thrpj;J Gupe;Jnfhs;Sjy;</a:t>
          </a:r>
          <a:r>
            <a:rPr lang="en" sz="2000" b="1" dirty="0">
              <a:effectLst>
                <a:outerShdw blurRad="38100" dist="38100" dir="2700000" algn="tl">
                  <a:srgbClr val="000000"/>
                </a:outerShdw>
              </a:effectLst>
            </a:rPr>
            <a:t> [</a:t>
          </a:r>
          <a:r>
            <a:rPr lang="en" sz="2000" b="1" dirty="0">
              <a:effectLst>
                <a:outerShdw blurRad="38100" dist="38100" dir="2700000" algn="tl">
                  <a:srgbClr val="000000"/>
                </a:outerShdw>
              </a:effectLst>
              <a:latin typeface="Tamil Bible" pitchFamily="2" charset="0"/>
            </a:rPr>
            <a:t>gupe;Jiuf;fg;gl;l El;gk;</a:t>
          </a:r>
          <a:r>
            <a:rPr lang="en" sz="2000" b="1" dirty="0">
              <a:effectLst>
                <a:outerShdw blurRad="38100" dist="38100" dir="2700000" algn="tl">
                  <a:srgbClr val="000000"/>
                </a:outerShdw>
              </a:effectLst>
            </a:rPr>
            <a:t>]</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latin typeface="Tamil Bible" pitchFamily="2" charset="0"/>
            </a:rPr>
            <a:t>n[gp</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latin typeface="Tamil Bible" pitchFamily="2" charset="0"/>
            </a:rPr>
            <a:t>gfpu;e;Jnfhs;</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 sz="2000" b="1" dirty="0">
              <a:effectLst/>
              <a:latin typeface="Tamil Bible" pitchFamily="2" charset="0"/>
            </a:rPr>
            <a:t>cq;fs; gbg;Gfspy; cq;fSf;F topfhl;bahf ,Uf;f gupRj;j Mtpahdtiu mioAq;fs;</a:t>
          </a: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effectLst/>
              <a:latin typeface="Tamil Bible" pitchFamily="2" charset="0"/>
            </a:rPr>
            <a:t>Ntjhfkj;jpypUe;J xU trdj;ijNah my;yJ gFjpiaNah Nju;e;njLq;fs;</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1800" b="1" dirty="0">
              <a:effectLst/>
              <a:latin typeface="Tamil Bible" pitchFamily="2" charset="0"/>
            </a:rPr>
            <a:t>ePq;fs; thrpg;gij Gupe;Jnfhs;Sk; tifapy;&gt; mtu; cq;fs; ,jaj;ijAk; kdijAk; njhLthu;</a:t>
          </a:r>
          <a:endParaRPr lang="es-ES" sz="1800" b="1" dirty="0">
            <a:effectLst/>
            <a:latin typeface="Tamil Bible" pitchFamily="2" charset="0"/>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kern="1200" dirty="0" err="1">
              <a:solidFill>
                <a:prstClr val="black"/>
              </a:solidFill>
              <a:effectLst/>
              <a:latin typeface="Tamil Bible" pitchFamily="2" charset="0"/>
              <a:ea typeface="+mn-ea"/>
              <a:cs typeface="+mn-cs"/>
            </a:rPr>
            <a:t>cq;fs</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kdjpy</a:t>
          </a:r>
          <a:r>
            <a:rPr lang="en-US" sz="2000" b="1" kern="1200" dirty="0">
              <a:solidFill>
                <a:prstClr val="black"/>
              </a:solidFill>
              <a:effectLst/>
              <a:latin typeface="Tamil Bible" pitchFamily="2" charset="0"/>
              <a:ea typeface="+mn-ea"/>
              <a:cs typeface="+mn-cs"/>
            </a:rPr>
            <a:t>; Mog; </a:t>
          </a:r>
          <a:r>
            <a:rPr lang="en-US" sz="2000" b="1" kern="1200" dirty="0" err="1">
              <a:solidFill>
                <a:prstClr val="black"/>
              </a:solidFill>
              <a:effectLst/>
              <a:latin typeface="Tamil Bible" pitchFamily="2" charset="0"/>
              <a:ea typeface="+mn-ea"/>
              <a:cs typeface="+mn-cs"/>
            </a:rPr>
            <a:t>gjpaitf;f</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cjTk</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tifapy</a:t>
          </a:r>
          <a:r>
            <a:rPr lang="en-US" sz="2000" b="1" kern="1200" dirty="0">
              <a:solidFill>
                <a:prstClr val="black"/>
              </a:solidFill>
              <a:effectLst/>
              <a:latin typeface="Tamil Bible" pitchFamily="2" charset="0"/>
              <a:ea typeface="+mn-ea"/>
              <a:cs typeface="+mn-cs"/>
            </a:rPr>
            <a:t>;&gt; </a:t>
          </a:r>
          <a:r>
            <a:rPr lang="en-US" sz="2000" b="1" kern="1200" dirty="0" err="1">
              <a:solidFill>
                <a:prstClr val="black"/>
              </a:solidFill>
              <a:effectLst/>
              <a:latin typeface="Tamil Bible" pitchFamily="2" charset="0"/>
              <a:ea typeface="+mn-ea"/>
              <a:cs typeface="+mn-cs"/>
            </a:rPr>
            <a:t>mij</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vOjp</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itAq;fs</a:t>
          </a:r>
          <a:r>
            <a:rPr lang="en-US" sz="2000" b="1" kern="1200" dirty="0">
              <a:solidFill>
                <a:prstClr val="black"/>
              </a:solidFill>
              <a:effectLst/>
              <a:latin typeface="Tamil Bible" pitchFamily="2" charset="0"/>
              <a:ea typeface="+mn-ea"/>
              <a:cs typeface="+mn-cs"/>
            </a:rPr>
            <a:t>;</a:t>
          </a:r>
          <a:endParaRPr lang="en" sz="2000" b="1" kern="1200" dirty="0">
            <a:effectLst/>
            <a:latin typeface="Tamil Bible" pitchFamily="2" charset="0"/>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schemeClr val="bg1"/>
              </a:solidFill>
              <a:effectLst>
                <a:outerShdw blurRad="38100" dist="38100" dir="2700000" algn="tl">
                  <a:srgbClr val="000000"/>
                </a:outerShdw>
              </a:effectLst>
              <a:latin typeface="Tamil Bible" pitchFamily="2" charset="0"/>
              <a:ea typeface="+mn-ea"/>
              <a:cs typeface="+mn-cs"/>
            </a:rPr>
            <a:t>Kf;fpa fUj;Jf;fis mbf;NfhbLq;fs;</a:t>
          </a:r>
          <a:endParaRPr lang="en" sz="2000" b="1" kern="1200" dirty="0">
            <a:solidFill>
              <a:schemeClr val="bg1"/>
            </a:solidFill>
            <a:effectLst>
              <a:outerShdw blurRad="38100" dist="38100" dir="2700000" algn="tl">
                <a:srgbClr val="000000"/>
              </a:outerShdw>
            </a:effectLst>
            <a:latin typeface="Tamil Bible" pitchFamily="2" charset="0"/>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1800" b="1" dirty="0">
              <a:solidFill>
                <a:schemeClr val="bg1"/>
              </a:solidFill>
              <a:effectLst>
                <a:outerShdw blurRad="38100" dist="38100" dir="2700000" algn="tl">
                  <a:srgbClr val="000000"/>
                </a:outerShdw>
              </a:effectLst>
              <a:latin typeface="Tamil Bible" pitchFamily="2" charset="0"/>
            </a:rPr>
            <a:t>me;j Kf;fpa fUj;Jf;fSf;F cj;Ntfk; mspf;Fk; vz;zq;fis vOjp itAq;fs;</a:t>
          </a: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1600" b="1" kern="1200" dirty="0">
              <a:effectLst/>
              <a:latin typeface="Tamil Bible" pitchFamily="2" charset="0"/>
            </a:rPr>
            <a:t>ePq;fs; fw;Wf;nfhz;l fUj;Jf;fis gad;gLj;j&gt; cq;fSf;F cjTk;gb Njtdplk; Ntz;Lq;fs;</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1800" b="1" kern="1200" dirty="0">
              <a:effectLst/>
              <a:latin typeface="Tamil Bible" pitchFamily="2" charset="0"/>
            </a:rPr>
            <a:t>ePq;fs; fw;Wf;nfhz;ltw;iw ahUld; gfpu;e;J nfhs;syhk; vd;gij gw;wp rpe;jpAq;fs;</a:t>
          </a: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 sz="2400" b="1" dirty="0">
              <a:effectLst>
                <a:outerShdw blurRad="38100" dist="38100" dir="2700000" algn="tl">
                  <a:srgbClr val="000000"/>
                </a:outerShdw>
              </a:effectLst>
              <a:latin typeface="Tamil Bible" pitchFamily="2" charset="0"/>
            </a:rPr>
            <a:t>gpw Ntjhfk Ma;T Kiwfs;</a:t>
          </a: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en" sz="2000" b="1" dirty="0">
              <a:solidFill>
                <a:schemeClr val="tx1"/>
              </a:solidFill>
              <a:effectLst/>
              <a:latin typeface="Tamil Bible" pitchFamily="2" charset="0"/>
            </a:rPr>
            <a:t>trdj;ij trdj;NjhL xg;gpLf</a:t>
          </a:r>
          <a:r>
            <a:rPr lang="en" sz="2000" b="1" dirty="0">
              <a:solidFill>
                <a:schemeClr val="tx1"/>
              </a:solidFill>
              <a:effectLst/>
            </a:rPr>
            <a:t> (</a:t>
          </a:r>
          <a:r>
            <a:rPr lang="en" sz="2000" b="1" dirty="0">
              <a:solidFill>
                <a:schemeClr val="tx1"/>
              </a:solidFill>
              <a:effectLst/>
              <a:latin typeface="Tamil Bible" pitchFamily="2" charset="0"/>
            </a:rPr>
            <a:t>Vrhah</a:t>
          </a:r>
          <a:r>
            <a:rPr lang="en" sz="2000" b="1" dirty="0">
              <a:solidFill>
                <a:schemeClr val="tx1"/>
              </a:solidFill>
              <a:effectLst/>
            </a:rPr>
            <a:t>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latin typeface="Tamil Bible" pitchFamily="2" charset="0"/>
            </a:rPr>
            <a:t>mjpfhuq;fisNAh KO Gj;jfq;fisNah gbAq;fs;</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 sz="2000" b="1" dirty="0">
              <a:solidFill>
                <a:schemeClr val="tx1"/>
              </a:solidFill>
              <a:effectLst/>
              <a:latin typeface="Tamil Bible" pitchFamily="2" charset="0"/>
            </a:rPr>
            <a:t>xU nrhw;g;gl;baypd; cjtpAld; xU jiyg;igNah my;yJ nrhy;iyNah Ma;T nra;Aq;fs;</a:t>
          </a: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 sz="2000" b="1" dirty="0">
              <a:solidFill>
                <a:schemeClr val="tx1"/>
              </a:solidFill>
              <a:effectLst/>
              <a:latin typeface="Tamil Bible" pitchFamily="2" charset="0"/>
            </a:rPr>
            <a:t>Ntjhfk tpsf;fTiufs; my;yJ mfuhjpfis ghu;f;fTk;</a:t>
          </a: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US" sz="2000" b="1" dirty="0" err="1">
              <a:solidFill>
                <a:schemeClr val="tx1"/>
              </a:solidFill>
              <a:effectLst/>
              <a:latin typeface="Tamil Bible" pitchFamily="2" charset="0"/>
            </a:rPr>
            <a:t>vyd</a:t>
          </a:r>
          <a:r>
            <a:rPr lang="en-US" sz="2000" b="1" dirty="0">
              <a:solidFill>
                <a:schemeClr val="tx1"/>
              </a:solidFill>
              <a:effectLst/>
              <a:latin typeface="Tamil Bible" pitchFamily="2" charset="0"/>
            </a:rPr>
            <a:t>; </a:t>
          </a:r>
          <a:r>
            <a:rPr lang="en-US" sz="2000" b="1" dirty="0" err="1">
              <a:solidFill>
                <a:schemeClr val="tx1"/>
              </a:solidFill>
              <a:effectLst/>
              <a:latin typeface="Tamil Bible" pitchFamily="2" charset="0"/>
            </a:rPr>
            <a:t>citl;bd</a:t>
          </a:r>
          <a:r>
            <a:rPr lang="en-US" sz="2000" b="1" dirty="0">
              <a:solidFill>
                <a:schemeClr val="tx1"/>
              </a:solidFill>
              <a:effectLst/>
              <a:latin typeface="Tamil Bible" pitchFamily="2" charset="0"/>
            </a:rPr>
            <a:t>; “</a:t>
          </a:r>
          <a:r>
            <a:rPr lang="en-US" sz="2000" b="1" dirty="0" err="1">
              <a:solidFill>
                <a:schemeClr val="tx1"/>
              </a:solidFill>
              <a:effectLst/>
              <a:latin typeface="Tamil Bible" pitchFamily="2" charset="0"/>
            </a:rPr>
            <a:t>fhd;g;spf;fl</a:t>
          </a:r>
          <a:r>
            <a:rPr lang="en-US" sz="2000" b="1" dirty="0">
              <a:solidFill>
                <a:schemeClr val="tx1"/>
              </a:solidFill>
              <a:effectLst/>
              <a:latin typeface="Tamil Bible" pitchFamily="2" charset="0"/>
            </a:rPr>
            <a:t>; Mg; j V[];” </a:t>
          </a:r>
          <a:r>
            <a:rPr lang="en-US" sz="2000" b="1" dirty="0" err="1">
              <a:solidFill>
                <a:schemeClr val="tx1"/>
              </a:solidFill>
              <a:effectLst/>
              <a:latin typeface="Tamil Bible" pitchFamily="2" charset="0"/>
            </a:rPr>
            <a:t>njhlupypUe;J</a:t>
          </a:r>
          <a:r>
            <a:rPr lang="en-US" sz="2000" b="1" dirty="0">
              <a:solidFill>
                <a:schemeClr val="tx1"/>
              </a:solidFill>
              <a:effectLst/>
              <a:latin typeface="Tamil Bible" pitchFamily="2" charset="0"/>
            </a:rPr>
            <a:t> </a:t>
          </a:r>
          <a:r>
            <a:rPr lang="en-US" sz="2000" b="1" dirty="0" err="1">
              <a:solidFill>
                <a:schemeClr val="tx1"/>
              </a:solidFill>
              <a:effectLst/>
              <a:latin typeface="Tamil Bible" pitchFamily="2" charset="0"/>
            </a:rPr>
            <a:t>vLf;fg;gl;l</a:t>
          </a:r>
          <a:r>
            <a:rPr lang="en-US" sz="2000" b="1" dirty="0">
              <a:solidFill>
                <a:schemeClr val="tx1"/>
              </a:solidFill>
              <a:effectLst/>
              <a:latin typeface="Tamil Bible" pitchFamily="2" charset="0"/>
            </a:rPr>
            <a:t> </a:t>
          </a:r>
          <a:r>
            <a:rPr lang="en-US" sz="2000" b="1" dirty="0" err="1">
              <a:solidFill>
                <a:schemeClr val="tx1"/>
              </a:solidFill>
              <a:effectLst/>
              <a:latin typeface="Tamil Bible" pitchFamily="2" charset="0"/>
            </a:rPr>
            <a:t>gj;jpfSld</a:t>
          </a:r>
          <a:r>
            <a:rPr lang="en-US" sz="2000" b="1" dirty="0">
              <a:solidFill>
                <a:schemeClr val="tx1"/>
              </a:solidFill>
              <a:effectLst/>
              <a:latin typeface="Tamil Bible" pitchFamily="2" charset="0"/>
            </a:rPr>
            <a:t>; ,</a:t>
          </a:r>
          <a:r>
            <a:rPr lang="en-US" sz="2000" b="1" dirty="0" err="1">
              <a:solidFill>
                <a:schemeClr val="tx1"/>
              </a:solidFill>
              <a:effectLst/>
              <a:latin typeface="Tamil Bible" pitchFamily="2" charset="0"/>
            </a:rPr>
            <a:t>izahf</a:t>
          </a:r>
          <a:r>
            <a:rPr lang="en-US" sz="2000" b="1" dirty="0">
              <a:solidFill>
                <a:schemeClr val="tx1"/>
              </a:solidFill>
              <a:effectLst/>
              <a:latin typeface="Tamil Bible" pitchFamily="2" charset="0"/>
            </a:rPr>
            <a:t> </a:t>
          </a:r>
          <a:r>
            <a:rPr lang="en-US" sz="2000" b="1" dirty="0" err="1">
              <a:solidFill>
                <a:schemeClr val="tx1"/>
              </a:solidFill>
              <a:effectLst/>
              <a:latin typeface="Tamil Bible" pitchFamily="2" charset="0"/>
            </a:rPr>
            <a:t>thrpf;fTk</a:t>
          </a:r>
          <a:r>
            <a:rPr lang="en-US" sz="2000" b="1" dirty="0">
              <a:solidFill>
                <a:schemeClr val="tx1"/>
              </a:solidFill>
              <a:effectLst/>
              <a:latin typeface="Tamil Bible" pitchFamily="2" charset="0"/>
            </a:rPr>
            <a:t>;</a:t>
          </a:r>
          <a:endParaRPr lang="en" sz="2000" b="1" dirty="0">
            <a:solidFill>
              <a:schemeClr val="tx1"/>
            </a:solidFill>
            <a:effectLst/>
            <a:latin typeface="Tamil Bible" pitchFamily="2" charset="0"/>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latin typeface="Tamil Bible" pitchFamily="2" charset="0"/>
            </a:rPr>
            <a:t>Ntjhfkj;ij Muha;tJ vg;gb</a:t>
          </a:r>
          <a:r>
            <a:rPr lang="en" sz="2000" b="1" kern="1200" dirty="0">
              <a:solidFill>
                <a:schemeClr val="tx2">
                  <a:lumMod val="50000"/>
                </a:schemeClr>
              </a:solidFill>
            </a:rPr>
            <a:t>:</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Neuk;</a:t>
          </a:r>
          <a:endParaRPr lang="es-ES" sz="2000" kern="1200" dirty="0">
            <a:effectLst>
              <a:outerShdw blurRad="38100" dist="38100" dir="2700000" algn="tl">
                <a:srgbClr val="000000"/>
              </a:outerShdw>
            </a:effectLst>
            <a:latin typeface="Tamil Bible" pitchFamily="2" charset="0"/>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,lk;</a:t>
          </a:r>
          <a:endParaRPr lang="es-ES" sz="2000" kern="1200" dirty="0">
            <a:effectLst>
              <a:outerShdw blurRad="38100" dist="38100" dir="2700000" algn="tl">
                <a:srgbClr val="000000"/>
              </a:outerShdw>
            </a:effectLst>
            <a:latin typeface="Tamil Bible" pitchFamily="2" charset="0"/>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topKiw</a:t>
          </a:r>
          <a:endParaRPr lang="es-ES" sz="2000" kern="1200" dirty="0">
            <a:effectLst>
              <a:outerShdw blurRad="38100" dist="38100" dir="2700000" algn="tl">
                <a:srgbClr val="000000"/>
              </a:outerShdw>
            </a:effectLst>
            <a:latin typeface="Tamil Bible" pitchFamily="2" charset="0"/>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latin typeface="Tamil Bible" pitchFamily="2" charset="0"/>
            </a:rPr>
            <a:t>Ntjhfkj;ij Muha;tjd; ed;ikfs;</a:t>
          </a:r>
          <a:r>
            <a:rPr lang="en" sz="2000" b="1" kern="1200" dirty="0">
              <a:solidFill>
                <a:schemeClr val="accent2">
                  <a:lumMod val="50000"/>
                </a:schemeClr>
              </a:solidFill>
            </a:rPr>
            <a:t>:</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mij gfpu;tjd; ed;ik</a:t>
          </a:r>
          <a:endParaRPr lang="es-ES" sz="2000" kern="1200" dirty="0">
            <a:effectLst>
              <a:outerShdw blurRad="38100" dist="38100" dir="2700000" algn="tl">
                <a:srgbClr val="000000"/>
              </a:outerShdw>
            </a:effectLst>
            <a:latin typeface="Tamil Bible" pitchFamily="2" charset="0"/>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mij cz;gjd; ed;ik</a:t>
          </a:r>
          <a:endParaRPr lang="es-ES" sz="2000" kern="1200" dirty="0">
            <a:effectLst>
              <a:outerShdw blurRad="38100" dist="38100" dir="2700000" algn="tl">
                <a:srgbClr val="000000"/>
              </a:outerShdw>
            </a:effectLst>
            <a:latin typeface="Tamil Bible" pitchFamily="2" charset="0"/>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Ntjhfkj;jpd; Mokhd Ma;T ehd;F gpupTfis nfhz;Ls;sJ</a:t>
          </a: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n[gp</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latin typeface="Tamil Bible" pitchFamily="2" charset="0"/>
            </a:rPr>
            <a:t>cq;fs; gbg;Gfspy; cq;fSf;F topfhl;bahf ,Uf;f gupRj;j Mtpahdtiu mioAq;fs;</a:t>
          </a: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latin typeface="Tamil Bible" pitchFamily="2" charset="0"/>
            </a:rPr>
            <a:t>ePq;fs; thrpg;gij Gupe;Jnfhs;Sk; tifapy;&gt; mtu; cq;fs; ,jaj;ijAk; kdijAk; njhLthu;</a:t>
          </a:r>
          <a:endParaRPr lang="es-ES" sz="1800" b="1" kern="1200" dirty="0">
            <a:effectLst/>
            <a:latin typeface="Tamil Bible" pitchFamily="2" charset="0"/>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thrpj;J Gupe;Jnfhs;Sjy;</a:t>
          </a:r>
          <a:r>
            <a:rPr lang="en" sz="2000" b="1" kern="1200" dirty="0">
              <a:effectLst>
                <a:outerShdw blurRad="38100" dist="38100" dir="2700000" algn="tl">
                  <a:srgbClr val="000000"/>
                </a:outerShdw>
              </a:effectLst>
            </a:rPr>
            <a:t> [</a:t>
          </a:r>
          <a:r>
            <a:rPr lang="en" sz="2000" b="1" kern="1200" dirty="0">
              <a:effectLst>
                <a:outerShdw blurRad="38100" dist="38100" dir="2700000" algn="tl">
                  <a:srgbClr val="000000"/>
                </a:outerShdw>
              </a:effectLst>
              <a:latin typeface="Tamil Bible" pitchFamily="2" charset="0"/>
            </a:rPr>
            <a:t>gupe;Jiuf;fg;gl;l El;gk;</a:t>
          </a:r>
          <a:r>
            <a:rPr lang="en" sz="2000" b="1" kern="1200" dirty="0">
              <a:effectLst>
                <a:outerShdw blurRad="38100" dist="38100" dir="2700000" algn="tl">
                  <a:srgbClr val="000000"/>
                </a:outerShdw>
              </a:effectLst>
            </a:rPr>
            <a:t>]</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latin typeface="Tamil Bible" pitchFamily="2" charset="0"/>
            </a:rPr>
            <a:t>Ntjhfkj;jpypUe;J xU trdj;ijNah my;yJ gFjpiaNah Nju;e;njLq;fs;</a:t>
          </a: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black"/>
              </a:solidFill>
              <a:effectLst/>
              <a:latin typeface="Tamil Bible" pitchFamily="2" charset="0"/>
              <a:ea typeface="+mn-ea"/>
              <a:cs typeface="+mn-cs"/>
            </a:rPr>
            <a:t>cq;fs</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kdjpy</a:t>
          </a:r>
          <a:r>
            <a:rPr lang="en-US" sz="2000" b="1" kern="1200" dirty="0">
              <a:solidFill>
                <a:prstClr val="black"/>
              </a:solidFill>
              <a:effectLst/>
              <a:latin typeface="Tamil Bible" pitchFamily="2" charset="0"/>
              <a:ea typeface="+mn-ea"/>
              <a:cs typeface="+mn-cs"/>
            </a:rPr>
            <a:t>; Mog; </a:t>
          </a:r>
          <a:r>
            <a:rPr lang="en-US" sz="2000" b="1" kern="1200" dirty="0" err="1">
              <a:solidFill>
                <a:prstClr val="black"/>
              </a:solidFill>
              <a:effectLst/>
              <a:latin typeface="Tamil Bible" pitchFamily="2" charset="0"/>
              <a:ea typeface="+mn-ea"/>
              <a:cs typeface="+mn-cs"/>
            </a:rPr>
            <a:t>gjpaitf;f</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cjTk</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tifapy</a:t>
          </a:r>
          <a:r>
            <a:rPr lang="en-US" sz="2000" b="1" kern="1200" dirty="0">
              <a:solidFill>
                <a:prstClr val="black"/>
              </a:solidFill>
              <a:effectLst/>
              <a:latin typeface="Tamil Bible" pitchFamily="2" charset="0"/>
              <a:ea typeface="+mn-ea"/>
              <a:cs typeface="+mn-cs"/>
            </a:rPr>
            <a:t>;&gt; </a:t>
          </a:r>
          <a:r>
            <a:rPr lang="en-US" sz="2000" b="1" kern="1200" dirty="0" err="1">
              <a:solidFill>
                <a:prstClr val="black"/>
              </a:solidFill>
              <a:effectLst/>
              <a:latin typeface="Tamil Bible" pitchFamily="2" charset="0"/>
              <a:ea typeface="+mn-ea"/>
              <a:cs typeface="+mn-cs"/>
            </a:rPr>
            <a:t>mij</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vOjp</a:t>
          </a:r>
          <a:r>
            <a:rPr lang="en-US" sz="2000" b="1" kern="1200" dirty="0">
              <a:solidFill>
                <a:prstClr val="black"/>
              </a:solidFill>
              <a:effectLst/>
              <a:latin typeface="Tamil Bible" pitchFamily="2" charset="0"/>
              <a:ea typeface="+mn-ea"/>
              <a:cs typeface="+mn-cs"/>
            </a:rPr>
            <a:t> </a:t>
          </a:r>
          <a:r>
            <a:rPr lang="en-US" sz="2000" b="1" kern="1200" dirty="0" err="1">
              <a:solidFill>
                <a:prstClr val="black"/>
              </a:solidFill>
              <a:effectLst/>
              <a:latin typeface="Tamil Bible" pitchFamily="2" charset="0"/>
              <a:ea typeface="+mn-ea"/>
              <a:cs typeface="+mn-cs"/>
            </a:rPr>
            <a:t>itAq;fs</a:t>
          </a:r>
          <a:r>
            <a:rPr lang="en-US" sz="2000" b="1" kern="1200" dirty="0">
              <a:solidFill>
                <a:prstClr val="black"/>
              </a:solidFill>
              <a:effectLst/>
              <a:latin typeface="Tamil Bible" pitchFamily="2" charset="0"/>
              <a:ea typeface="+mn-ea"/>
              <a:cs typeface="+mn-cs"/>
            </a:rPr>
            <a:t>;</a:t>
          </a:r>
          <a:endParaRPr lang="en" sz="2000" b="1" kern="1200" dirty="0">
            <a:effectLst/>
            <a:latin typeface="Tamil Bible" pitchFamily="2" charset="0"/>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latin typeface="Tamil Bible" pitchFamily="2" charset="0"/>
              <a:ea typeface="+mn-ea"/>
              <a:cs typeface="+mn-cs"/>
            </a:rPr>
            <a:t>Kf;fpa fUj;Jf;fis mbf;NfhbLq;fs;</a:t>
          </a:r>
          <a:endParaRPr lang="en" sz="2000" b="1" kern="1200" dirty="0">
            <a:solidFill>
              <a:schemeClr val="bg1"/>
            </a:solidFill>
            <a:effectLst>
              <a:outerShdw blurRad="38100" dist="38100" dir="2700000" algn="tl">
                <a:srgbClr val="000000"/>
              </a:outerShdw>
            </a:effectLst>
            <a:latin typeface="Tamil Bible" pitchFamily="2" charset="0"/>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outerShdw>
              </a:effectLst>
              <a:latin typeface="Tamil Bible" pitchFamily="2" charset="0"/>
            </a:rPr>
            <a:t>me;j Kf;fpa fUj;Jf;fSf;F cj;Ntfk; mspf;Fk; vz;zq;fis vOjp itAq;fs;</a:t>
          </a: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n[gp</a:t>
          </a: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latin typeface="Tamil Bible" pitchFamily="2" charset="0"/>
            </a:rPr>
            <a:t>ePq;fs; fw;Wf;nfhz;l fUj;Jf;fis gad;gLj;j&gt; cq;fSf;F cjTk;gb Njtdplk; Ntz;Lq;fs;</a:t>
          </a: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gfpu;e;Jnfhs;</a:t>
          </a: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latin typeface="Tamil Bible" pitchFamily="2" charset="0"/>
            </a:rPr>
            <a:t>ePq;fs; fw;Wf;nfhz;ltw;iw ahUld; gfpu;e;J nfhs;syhk; vd;gij gw;wp rpe;jpAq;fs;</a:t>
          </a: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gpw Ntjhfk Ma;T Kiwfs;</a:t>
          </a: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latin typeface="Tamil Bible" pitchFamily="2" charset="0"/>
            </a:rPr>
            <a:t>trdj;ij trdj;NjhL xg;gpLf</a:t>
          </a:r>
          <a:r>
            <a:rPr lang="en" sz="2000" b="1" kern="1200" dirty="0">
              <a:solidFill>
                <a:schemeClr val="tx1"/>
              </a:solidFill>
              <a:effectLst/>
            </a:rPr>
            <a:t> (</a:t>
          </a:r>
          <a:r>
            <a:rPr lang="en" sz="2000" b="1" kern="1200" dirty="0">
              <a:solidFill>
                <a:schemeClr val="tx1"/>
              </a:solidFill>
              <a:effectLst/>
              <a:latin typeface="Tamil Bible" pitchFamily="2" charset="0"/>
            </a:rPr>
            <a:t>Vrhah</a:t>
          </a:r>
          <a:r>
            <a:rPr lang="en" sz="2000" b="1" kern="1200" dirty="0">
              <a:solidFill>
                <a:schemeClr val="tx1"/>
              </a:solidFill>
              <a:effectLst/>
            </a:rPr>
            <a:t>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latin typeface="Tamil Bible" pitchFamily="2" charset="0"/>
            </a:rPr>
            <a:t>mjpfhuq;fisNAh KO Gj;jfq;fisNah gbAq;fs;</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latin typeface="Tamil Bible" pitchFamily="2" charset="0"/>
            </a:rPr>
            <a:t>xU nrhw;g;gl;baypd; cjtpAld; xU jiyg;igNah my;yJ nrhy;iyNah Ma;T nra;Aq;fs;</a:t>
          </a: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latin typeface="Tamil Bible" pitchFamily="2" charset="0"/>
            </a:rPr>
            <a:t>Ntjhfk tpsf;fTiufs; my;yJ mfuhjpfis ghu;f;fTk;</a:t>
          </a: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effectLst/>
              <a:latin typeface="Tamil Bible" pitchFamily="2" charset="0"/>
            </a:rPr>
            <a:t>vyd</a:t>
          </a:r>
          <a:r>
            <a:rPr lang="en-US" sz="2000" b="1" kern="1200" dirty="0">
              <a:solidFill>
                <a:schemeClr val="tx1"/>
              </a:solidFill>
              <a:effectLst/>
              <a:latin typeface="Tamil Bible" pitchFamily="2" charset="0"/>
            </a:rPr>
            <a:t>; </a:t>
          </a:r>
          <a:r>
            <a:rPr lang="en-US" sz="2000" b="1" kern="1200" dirty="0" err="1">
              <a:solidFill>
                <a:schemeClr val="tx1"/>
              </a:solidFill>
              <a:effectLst/>
              <a:latin typeface="Tamil Bible" pitchFamily="2" charset="0"/>
            </a:rPr>
            <a:t>citl;bd</a:t>
          </a:r>
          <a:r>
            <a:rPr lang="en-US" sz="2000" b="1" kern="1200" dirty="0">
              <a:solidFill>
                <a:schemeClr val="tx1"/>
              </a:solidFill>
              <a:effectLst/>
              <a:latin typeface="Tamil Bible" pitchFamily="2" charset="0"/>
            </a:rPr>
            <a:t>; “</a:t>
          </a:r>
          <a:r>
            <a:rPr lang="en-US" sz="2000" b="1" kern="1200" dirty="0" err="1">
              <a:solidFill>
                <a:schemeClr val="tx1"/>
              </a:solidFill>
              <a:effectLst/>
              <a:latin typeface="Tamil Bible" pitchFamily="2" charset="0"/>
            </a:rPr>
            <a:t>fhd;g;spf;fl</a:t>
          </a:r>
          <a:r>
            <a:rPr lang="en-US" sz="2000" b="1" kern="1200" dirty="0">
              <a:solidFill>
                <a:schemeClr val="tx1"/>
              </a:solidFill>
              <a:effectLst/>
              <a:latin typeface="Tamil Bible" pitchFamily="2" charset="0"/>
            </a:rPr>
            <a:t>; Mg; j V[];” </a:t>
          </a:r>
          <a:r>
            <a:rPr lang="en-US" sz="2000" b="1" kern="1200" dirty="0" err="1">
              <a:solidFill>
                <a:schemeClr val="tx1"/>
              </a:solidFill>
              <a:effectLst/>
              <a:latin typeface="Tamil Bible" pitchFamily="2" charset="0"/>
            </a:rPr>
            <a:t>njhlupypUe;J</a:t>
          </a:r>
          <a:r>
            <a:rPr lang="en-US" sz="2000" b="1" kern="1200" dirty="0">
              <a:solidFill>
                <a:schemeClr val="tx1"/>
              </a:solidFill>
              <a:effectLst/>
              <a:latin typeface="Tamil Bible" pitchFamily="2" charset="0"/>
            </a:rPr>
            <a:t> </a:t>
          </a:r>
          <a:r>
            <a:rPr lang="en-US" sz="2000" b="1" kern="1200" dirty="0" err="1">
              <a:solidFill>
                <a:schemeClr val="tx1"/>
              </a:solidFill>
              <a:effectLst/>
              <a:latin typeface="Tamil Bible" pitchFamily="2" charset="0"/>
            </a:rPr>
            <a:t>vLf;fg;gl;l</a:t>
          </a:r>
          <a:r>
            <a:rPr lang="en-US" sz="2000" b="1" kern="1200" dirty="0">
              <a:solidFill>
                <a:schemeClr val="tx1"/>
              </a:solidFill>
              <a:effectLst/>
              <a:latin typeface="Tamil Bible" pitchFamily="2" charset="0"/>
            </a:rPr>
            <a:t> </a:t>
          </a:r>
          <a:r>
            <a:rPr lang="en-US" sz="2000" b="1" kern="1200" dirty="0" err="1">
              <a:solidFill>
                <a:schemeClr val="tx1"/>
              </a:solidFill>
              <a:effectLst/>
              <a:latin typeface="Tamil Bible" pitchFamily="2" charset="0"/>
            </a:rPr>
            <a:t>gj;jpfSld</a:t>
          </a:r>
          <a:r>
            <a:rPr lang="en-US" sz="2000" b="1" kern="1200" dirty="0">
              <a:solidFill>
                <a:schemeClr val="tx1"/>
              </a:solidFill>
              <a:effectLst/>
              <a:latin typeface="Tamil Bible" pitchFamily="2" charset="0"/>
            </a:rPr>
            <a:t>; ,</a:t>
          </a:r>
          <a:r>
            <a:rPr lang="en-US" sz="2000" b="1" kern="1200" dirty="0" err="1">
              <a:solidFill>
                <a:schemeClr val="tx1"/>
              </a:solidFill>
              <a:effectLst/>
              <a:latin typeface="Tamil Bible" pitchFamily="2" charset="0"/>
            </a:rPr>
            <a:t>izahf</a:t>
          </a:r>
          <a:r>
            <a:rPr lang="en-US" sz="2000" b="1" kern="1200" dirty="0">
              <a:solidFill>
                <a:schemeClr val="tx1"/>
              </a:solidFill>
              <a:effectLst/>
              <a:latin typeface="Tamil Bible" pitchFamily="2" charset="0"/>
            </a:rPr>
            <a:t> </a:t>
          </a:r>
          <a:r>
            <a:rPr lang="en-US" sz="2000" b="1" kern="1200" dirty="0" err="1">
              <a:solidFill>
                <a:schemeClr val="tx1"/>
              </a:solidFill>
              <a:effectLst/>
              <a:latin typeface="Tamil Bible" pitchFamily="2" charset="0"/>
            </a:rPr>
            <a:t>thrpf;fTk</a:t>
          </a:r>
          <a:r>
            <a:rPr lang="en-US" sz="2000" b="1" kern="1200" dirty="0">
              <a:solidFill>
                <a:schemeClr val="tx1"/>
              </a:solidFill>
              <a:effectLst/>
              <a:latin typeface="Tamil Bible" pitchFamily="2" charset="0"/>
            </a:rPr>
            <a:t>;</a:t>
          </a:r>
          <a:endParaRPr lang="en" sz="2000" b="1" kern="1200" dirty="0">
            <a:solidFill>
              <a:schemeClr val="tx1"/>
            </a:solidFill>
            <a:effectLst/>
            <a:latin typeface="Tamil Bible" pitchFamily="2" charset="0"/>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en-US" sz="5200" b="1" spc="6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Ntjhfkj;ij</a:t>
            </a:r>
            <a:r>
              <a:rPr lang="en-U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 </a:t>
            </a:r>
            <a:r>
              <a:rPr lang="en-US" sz="5200" b="1" spc="6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Muha;tJ</a:t>
            </a:r>
            <a:r>
              <a:rPr lang="en-U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 </a:t>
            </a:r>
            <a:r>
              <a:rPr lang="en-US" sz="5200" b="1" spc="6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vg;gb</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latin typeface="Tamil Bible" pitchFamily="2" charset="0"/>
              </a:rPr>
              <a:t>ghlk;</a:t>
            </a:r>
            <a:r>
              <a:rPr lang="en" sz="1600" b="1" dirty="0">
                <a:solidFill>
                  <a:schemeClr val="accent5">
                    <a:lumMod val="40000"/>
                    <a:lumOff val="60000"/>
                  </a:schemeClr>
                </a:solidFill>
                <a:effectLst>
                  <a:outerShdw blurRad="38100" dist="38100" dir="2700000" algn="tl">
                    <a:srgbClr val="000000"/>
                  </a:outerShdw>
                </a:effectLst>
              </a:rPr>
              <a:t> 5 </a:t>
            </a:r>
            <a:r>
              <a:rPr lang="en" sz="1600" b="1" dirty="0">
                <a:solidFill>
                  <a:schemeClr val="accent5">
                    <a:lumMod val="40000"/>
                    <a:lumOff val="60000"/>
                  </a:schemeClr>
                </a:solidFill>
                <a:effectLst>
                  <a:outerShdw blurRad="38100" dist="38100" dir="2700000" algn="tl">
                    <a:srgbClr val="000000"/>
                  </a:outerShdw>
                </a:effectLst>
                <a:latin typeface="Tamil Bible" pitchFamily="2" charset="0"/>
              </a:rPr>
              <a:t>Nk</a:t>
            </a:r>
            <a:r>
              <a:rPr lang="en" sz="1600" b="1" dirty="0">
                <a:solidFill>
                  <a:schemeClr val="accent5">
                    <a:lumMod val="40000"/>
                    <a:lumOff val="60000"/>
                  </a:schemeClr>
                </a:solidFill>
                <a:effectLst>
                  <a:outerShdw blurRad="38100" dist="38100" dir="2700000" algn="tl">
                    <a:srgbClr val="000000"/>
                  </a:outerShdw>
                </a:effectLst>
              </a:rPr>
              <a:t> 2, 2026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mil Bible" pitchFamily="2" charset="0"/>
              </a:rPr>
              <a:t>mij gfpu;tjd; ed;ik</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593423"/>
            <a:ext cx="11922709"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isg;gile;jtDf;F</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rkaj;jpw;Nfw;w</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thh;j;ij</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nrhy;y</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ehd</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mwpAk;gbf;F</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&gt;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fh;j;juhfpa</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Mz;lth</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vdf;Ff</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fy;tpkhdpd</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ehitj</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je;jUspdhh</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fhiyNjhWk</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vd;id</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vOg;Gfpwhh</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fw;Wf;nfhs;Sfpwth;fisg;Nghy</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&gt;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ehd</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Nfl;Fk;gb</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vd;nrtpiaf</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accent3">
                    <a:lumMod val="20000"/>
                    <a:lumOff val="80000"/>
                  </a:schemeClr>
                </a:solidFill>
                <a:effectLst>
                  <a:outerShdw blurRad="38100" dist="38100" dir="2700000" algn="tl">
                    <a:srgbClr val="000000"/>
                  </a:outerShdw>
                </a:effectLst>
                <a:latin typeface="Tamil Bible" pitchFamily="2" charset="0"/>
              </a:rPr>
              <a:t>ftdpf;fr;nra;fpwhh</a:t>
            </a:r>
            <a:r>
              <a:rPr lang="en-US" b="1" dirty="0">
                <a:solidFill>
                  <a:schemeClr val="accent3">
                    <a:lumMod val="20000"/>
                    <a:lumOff val="80000"/>
                  </a:schemeClr>
                </a:solidFill>
                <a:effectLst>
                  <a:outerShdw blurRad="38100" dist="38100" dir="2700000" algn="tl">
                    <a:srgbClr val="000000"/>
                  </a:outerShdw>
                </a:effectLst>
                <a:latin typeface="Tamil Bible" pitchFamily="2" charset="0"/>
              </a:rPr>
              <a:t>;.</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3">
                    <a:lumMod val="20000"/>
                    <a:lumOff val="80000"/>
                  </a:schemeClr>
                </a:solidFill>
                <a:effectLst>
                  <a:outerShdw blurRad="38100" dist="38100" dir="2700000" algn="tl">
                    <a:srgbClr val="000000"/>
                  </a:outerShdw>
                </a:effectLst>
                <a:latin typeface="Tamil Bible" pitchFamily="2" charset="0"/>
              </a:rPr>
              <a:t>Vrhah</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50:4)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1" y="1340217"/>
            <a:ext cx="9492343" cy="1631216"/>
          </a:xfrm>
          <a:prstGeom prst="rect">
            <a:avLst/>
          </a:prstGeom>
          <a:noFill/>
        </p:spPr>
        <p:txBody>
          <a:bodyPr wrap="square" rtlCol="0">
            <a:spAutoFit/>
          </a:bodyPr>
          <a:lstStyle/>
          <a:p>
            <a:pPr>
              <a:spcBef>
                <a:spcPts val="600"/>
              </a:spcBef>
            </a:pPr>
            <a:r>
              <a:rPr lang="en-US" sz="2000" b="1" dirty="0">
                <a:latin typeface="Tamil Bible" pitchFamily="2" charset="0"/>
              </a:rPr>
              <a:t>X</a:t>
            </a:r>
            <a:r>
              <a:rPr lang="en" sz="2000" b="1" dirty="0">
                <a:latin typeface="Tamil Bible" pitchFamily="2" charset="0"/>
              </a:rPr>
              <a:t>a;Tehspy; eilngWk; Muhjidf;fhf xU gpurq;fj;ij jahupf;FkhW ePq;fs; Nfl;Lf;nfhs;sg;gLfpwPu;fs;</a:t>
            </a:r>
            <a:r>
              <a:rPr lang="en" sz="2000" b="1" dirty="0"/>
              <a:t>. </a:t>
            </a:r>
            <a:r>
              <a:rPr lang="en" sz="2000" b="1" dirty="0">
                <a:latin typeface="Tamil Bible" pitchFamily="2" charset="0"/>
              </a:rPr>
              <a:t>gupRj;j Mtpahdtu; Nju;njLf;FkhW cq;fis J}z;ba xU jiyg;ig&gt; n[gj;NjhL Muha;tjw;fhf ePq;fs; rpwg;G fhyj;ij mu;g;gzpf;fpwPu;fs;</a:t>
            </a:r>
            <a:r>
              <a:rPr lang="en" sz="2000" b="1" dirty="0"/>
              <a:t>. </a:t>
            </a:r>
            <a:r>
              <a:rPr lang="en-US" sz="2000" b="1" dirty="0">
                <a:latin typeface="Tamil Bible" pitchFamily="2" charset="0"/>
              </a:rPr>
              <a:t>X</a:t>
            </a:r>
            <a:r>
              <a:rPr lang="en" sz="2000" b="1" dirty="0">
                <a:latin typeface="Tamil Bible" pitchFamily="2" charset="0"/>
              </a:rPr>
              <a:t>a;Tehsd;W</a:t>
            </a:r>
            <a:r>
              <a:rPr lang="en" sz="2000" b="1" dirty="0"/>
              <a:t>, </a:t>
            </a:r>
            <a:r>
              <a:rPr lang="en" sz="2000" b="1" dirty="0">
                <a:latin typeface="Tamil Bible" pitchFamily="2" charset="0"/>
              </a:rPr>
              <a:t>ePq;fs; ty;yikNahL gpurq;f;fpwPu;fs;</a:t>
            </a:r>
            <a:r>
              <a:rPr lang="en" sz="2000" b="1" dirty="0"/>
              <a:t>. </a:t>
            </a:r>
            <a:r>
              <a:rPr lang="en" sz="2000" b="1" dirty="0">
                <a:latin typeface="Tamil Bible" pitchFamily="2" charset="0"/>
              </a:rPr>
              <a:t>,e;j gpurq;fj;jpd; %yk; mjpf gadila NghtJ ahu;</a:t>
            </a:r>
            <a:r>
              <a:rPr lang="en" sz="2000" b="1" dirty="0"/>
              <a:t>?</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2862971" y="2840765"/>
            <a:ext cx="6934172" cy="1015663"/>
          </a:xfrm>
          <a:prstGeom prst="rect">
            <a:avLst/>
          </a:prstGeom>
          <a:noFill/>
        </p:spPr>
        <p:txBody>
          <a:bodyPr wrap="square">
            <a:spAutoFit/>
          </a:bodyPr>
          <a:lstStyle/>
          <a:p>
            <a:pPr>
              <a:spcBef>
                <a:spcPts val="600"/>
              </a:spcBef>
            </a:pPr>
            <a:r>
              <a:rPr lang="en" sz="2000" b="1" dirty="0">
                <a:latin typeface="Tamil Bible" pitchFamily="2" charset="0"/>
              </a:rPr>
              <a:t>ehk; kw;wtu;fSld; gfpu;e;J nfhs;Sk; xU Ntjhfk g</a:t>
            </a:r>
            <a:r>
              <a:rPr lang="en" sz="2000" b="1" dirty="0">
                <a:solidFill>
                  <a:schemeClr val="bg1"/>
                </a:solidFill>
                <a:latin typeface="Tamil Bible" pitchFamily="2" charset="0"/>
              </a:rPr>
              <a:t>bg;G </a:t>
            </a:r>
            <a:r>
              <a:rPr lang="en" sz="2000" b="1" dirty="0">
                <a:latin typeface="Tamil Bible" pitchFamily="2" charset="0"/>
              </a:rPr>
              <a:t>– mJ xU gpurq;fj;jpd; thapyhfNth my;yJ jdpg;gl;l epiyapNyh ,Ue;jhYk; - ,ul;il gaidj; jUfpwJ</a:t>
            </a:r>
            <a:r>
              <a:rPr lang="en" sz="2000" b="1" dirty="0"/>
              <a:t>.</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2823245" y="5261942"/>
            <a:ext cx="6390957" cy="1631216"/>
          </a:xfrm>
          <a:prstGeom prst="rect">
            <a:avLst/>
          </a:prstGeom>
          <a:noFill/>
        </p:spPr>
        <p:txBody>
          <a:bodyPr wrap="square">
            <a:spAutoFit/>
          </a:bodyPr>
          <a:lstStyle/>
          <a:p>
            <a:pPr>
              <a:spcBef>
                <a:spcPts val="600"/>
              </a:spcBef>
            </a:pPr>
            <a:r>
              <a:rPr lang="en" sz="2000" b="1" dirty="0">
                <a:latin typeface="Tamil Bible" pitchFamily="2" charset="0"/>
              </a:rPr>
              <a:t>,uz;L R+oy;fspYk;</a:t>
            </a:r>
            <a:r>
              <a:rPr lang="en" sz="2000" b="1" dirty="0"/>
              <a:t>, </a:t>
            </a:r>
            <a:r>
              <a:rPr lang="en" sz="2000" b="1" dirty="0">
                <a:latin typeface="Tamil Bible" pitchFamily="2" charset="0"/>
              </a:rPr>
              <a:t>NjtDldhd cwT tYg;gLj;jg;gl;L Mog;gLj;jg;gLfpwJ</a:t>
            </a:r>
            <a:r>
              <a:rPr lang="en" sz="2000" b="1" dirty="0"/>
              <a:t>. </a:t>
            </a:r>
            <a:r>
              <a:rPr lang="en" sz="2000" b="1" dirty="0">
                <a:latin typeface="Tamil Bible" pitchFamily="2" charset="0"/>
              </a:rPr>
              <a:t>NjtDila thu;j;ijapd; ty;yik mj;jifaNj</a:t>
            </a:r>
            <a:r>
              <a:rPr lang="en" sz="2000" b="1" dirty="0"/>
              <a:t>, </a:t>
            </a:r>
            <a:r>
              <a:rPr lang="en" sz="2000" b="1" dirty="0">
                <a:latin typeface="Tamil Bible" pitchFamily="2" charset="0"/>
              </a:rPr>
              <a:t>mJ</a:t>
            </a:r>
            <a:r>
              <a:rPr lang="en" sz="2000" b="1" dirty="0"/>
              <a:t>  </a:t>
            </a:r>
            <a:r>
              <a:rPr lang="en" sz="2000" b="1" dirty="0">
                <a:latin typeface="Tamil Bible" pitchFamily="2" charset="0"/>
              </a:rPr>
              <a:t>“</a:t>
            </a:r>
            <a:r>
              <a:rPr lang="en-US" sz="2000" b="1" dirty="0" err="1">
                <a:latin typeface="Tamil Bible" pitchFamily="2" charset="0"/>
              </a:rPr>
              <a:t>mJ</a:t>
            </a:r>
            <a:r>
              <a:rPr lang="en-US" sz="2000" b="1" dirty="0">
                <a:latin typeface="Tamil Bible" pitchFamily="2" charset="0"/>
              </a:rPr>
              <a:t> </a:t>
            </a:r>
            <a:r>
              <a:rPr lang="en-US" sz="2000" b="1" dirty="0" err="1">
                <a:latin typeface="Tamil Bible" pitchFamily="2" charset="0"/>
              </a:rPr>
              <a:t>ntWikaha</a:t>
            </a:r>
            <a:r>
              <a:rPr lang="en-US" sz="2000" b="1" dirty="0">
                <a:latin typeface="Tamil Bible" pitchFamily="2" charset="0"/>
              </a:rPr>
              <a:t>; </a:t>
            </a:r>
            <a:r>
              <a:rPr lang="en-US" sz="2000" b="1" dirty="0" err="1">
                <a:latin typeface="Tamil Bible" pitchFamily="2" charset="0"/>
              </a:rPr>
              <a:t>vd;dplj;jpw;Fj</a:t>
            </a:r>
            <a:r>
              <a:rPr lang="en-US" sz="2000" b="1" dirty="0">
                <a:latin typeface="Tamil Bible" pitchFamily="2" charset="0"/>
              </a:rPr>
              <a:t>; </a:t>
            </a:r>
            <a:r>
              <a:rPr lang="en-US" sz="2000" b="1" dirty="0" err="1">
                <a:latin typeface="Tamil Bible" pitchFamily="2" charset="0"/>
              </a:rPr>
              <a:t>jpUk;ghky</a:t>
            </a:r>
            <a:r>
              <a:rPr lang="en-US" sz="2000" b="1" dirty="0">
                <a:latin typeface="Tamil Bible" pitchFamily="2" charset="0"/>
              </a:rPr>
              <a:t>;&gt;</a:t>
            </a:r>
            <a:r>
              <a:rPr lang="en" sz="2000" b="1" dirty="0"/>
              <a:t>”                   (</a:t>
            </a:r>
            <a:r>
              <a:rPr lang="en" sz="2000" b="1" dirty="0">
                <a:latin typeface="Tamil Bible" pitchFamily="2" charset="0"/>
              </a:rPr>
              <a:t>Vrhaha</a:t>
            </a:r>
            <a:r>
              <a:rPr lang="en" sz="2000" b="1" dirty="0"/>
              <a:t> 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2880925" y="3783164"/>
            <a:ext cx="6390957" cy="1631216"/>
          </a:xfrm>
          <a:prstGeom prst="rect">
            <a:avLst/>
          </a:prstGeom>
          <a:noFill/>
        </p:spPr>
        <p:txBody>
          <a:bodyPr wrap="square">
            <a:spAutoFit/>
          </a:bodyPr>
          <a:lstStyle/>
          <a:p>
            <a:pPr>
              <a:spcBef>
                <a:spcPts val="600"/>
              </a:spcBef>
            </a:pPr>
            <a:r>
              <a:rPr lang="en" sz="2000" b="1" dirty="0">
                <a:latin typeface="Tamil Bible" pitchFamily="2" charset="0"/>
              </a:rPr>
              <a:t>Kjyhtjhf</a:t>
            </a:r>
            <a:r>
              <a:rPr lang="en" sz="2000" b="1" dirty="0"/>
              <a:t>, </a:t>
            </a:r>
            <a:r>
              <a:rPr lang="en" sz="2000" b="1" dirty="0">
                <a:latin typeface="Tamil Bible" pitchFamily="2" charset="0"/>
              </a:rPr>
              <a:t>ehk; fw;Wf; nfhz;ltw;wpypUe;J ehk; gadilfpNwhk;</a:t>
            </a:r>
            <a:r>
              <a:rPr lang="en" sz="2000" b="1" dirty="0"/>
              <a:t>. </a:t>
            </a:r>
            <a:r>
              <a:rPr lang="en" sz="2000" b="1" dirty="0">
                <a:latin typeface="Tamil Bible" pitchFamily="2" charset="0"/>
              </a:rPr>
              <a:t>,uz;lhtjhf</a:t>
            </a:r>
            <a:r>
              <a:rPr lang="en" sz="2000" b="1" dirty="0"/>
              <a:t>, </a:t>
            </a:r>
            <a:r>
              <a:rPr lang="en" sz="2000" b="1" dirty="0">
                <a:latin typeface="Tamil Bible" pitchFamily="2" charset="0"/>
              </a:rPr>
              <a:t>ehk; ahUld; ,e;j mwpit gfpue;J nfhs;fpNwhNkh&gt; mtu;fs; gadiltJld;&gt; me;j mwpit ,d;Dk; Mokhf Muha;tjw;Fk; Cf;Ftpf;fg;gLfpwhu;fs;</a:t>
            </a:r>
            <a:r>
              <a:rPr lang="en" sz="2000" b="1" dirty="0"/>
              <a:t>.</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15240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Tamil Bible" pitchFamily="2" charset="0"/>
              </a:rPr>
              <a:t>mij cz;gjd; ed;ik</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0" y="467053"/>
            <a:ext cx="12192000" cy="646331"/>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err="1">
                <a:solidFill>
                  <a:schemeClr val="accent5">
                    <a:lumMod val="50000"/>
                  </a:schemeClr>
                </a:solidFill>
                <a:latin typeface="Tamil Bible" pitchFamily="2" charset="0"/>
              </a:rPr>
              <a:t>ck;Kila</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thh;j;ijfs</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vd</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ehTf;F</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vt;tsT</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dpikahditfs</a:t>
            </a:r>
            <a:r>
              <a:rPr lang="en-US" b="1" dirty="0">
                <a:solidFill>
                  <a:schemeClr val="accent5">
                    <a:lumMod val="50000"/>
                  </a:schemeClr>
                </a:solidFill>
                <a:latin typeface="Tamil Bible" pitchFamily="2" charset="0"/>
              </a:rPr>
              <a:t>;&gt; </a:t>
            </a:r>
            <a:r>
              <a:rPr lang="en-US" b="1" dirty="0" err="1">
                <a:solidFill>
                  <a:schemeClr val="accent5">
                    <a:lumMod val="50000"/>
                  </a:schemeClr>
                </a:solidFill>
                <a:latin typeface="Tamil Bible" pitchFamily="2" charset="0"/>
              </a:rPr>
              <a:t>vd</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tha;f;F</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mitfs</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NjdpYk</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kJukhapUf;Fk</a:t>
            </a:r>
            <a:r>
              <a:rPr lang="en-US" b="1" dirty="0">
                <a:solidFill>
                  <a:schemeClr val="accent5">
                    <a:lumMod val="50000"/>
                  </a:schemeClr>
                </a:solidFill>
                <a:latin typeface="Tamil Bible" pitchFamily="2" charset="0"/>
              </a:rPr>
              <a:t>;.</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en" sz="1400" b="1" dirty="0">
                <a:solidFill>
                  <a:schemeClr val="accent5">
                    <a:lumMod val="50000"/>
                  </a:schemeClr>
                </a:solidFill>
                <a:latin typeface="Tamil Bible" pitchFamily="2" charset="0"/>
              </a:rPr>
              <a:t>rq;fPjk;</a:t>
            </a:r>
            <a:r>
              <a:rPr lang="en" sz="1400" b="1" dirty="0">
                <a:solidFill>
                  <a:schemeClr val="accent5">
                    <a:lumMod val="50000"/>
                  </a:schemeClr>
                </a:solidFill>
                <a:latin typeface="Comic Sans MS" panose="030F0702030302020204" pitchFamily="66" charset="0"/>
              </a:rPr>
              <a:t>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0" y="994678"/>
            <a:ext cx="7901074" cy="400110"/>
          </a:xfrm>
          <a:prstGeom prst="rect">
            <a:avLst/>
          </a:prstGeom>
          <a:noFill/>
        </p:spPr>
        <p:txBody>
          <a:bodyPr wrap="square" rtlCol="0">
            <a:spAutoFit/>
          </a:bodyPr>
          <a:lstStyle/>
          <a:p>
            <a:pPr>
              <a:spcBef>
                <a:spcPts val="600"/>
              </a:spcBef>
            </a:pPr>
            <a:r>
              <a:rPr lang="en" sz="2000" b="1" dirty="0">
                <a:latin typeface="Tamil Bible" pitchFamily="2" charset="0"/>
              </a:rPr>
              <a:t>ehk; NjtDila thu;j;ijia Grpf;f Ntz;Lk;</a:t>
            </a:r>
            <a:r>
              <a:rPr lang="en" sz="2000" b="1" dirty="0"/>
              <a:t> (</a:t>
            </a:r>
            <a:r>
              <a:rPr lang="en" sz="2000" b="1" dirty="0">
                <a:latin typeface="Tamil Bible" pitchFamily="2" charset="0"/>
              </a:rPr>
              <a:t>vNu</a:t>
            </a:r>
            <a:r>
              <a:rPr lang="en" sz="2000" b="1" dirty="0"/>
              <a:t>.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443381" y="4582005"/>
            <a:ext cx="5490482" cy="2246769"/>
          </a:xfrm>
          <a:prstGeom prst="rect">
            <a:avLst/>
          </a:prstGeom>
          <a:noFill/>
        </p:spPr>
        <p:txBody>
          <a:bodyPr wrap="square">
            <a:spAutoFit/>
          </a:bodyPr>
          <a:lstStyle/>
          <a:p>
            <a:pPr>
              <a:spcBef>
                <a:spcPts val="600"/>
              </a:spcBef>
            </a:pPr>
            <a:r>
              <a:rPr lang="en" sz="2000" b="1" dirty="0"/>
              <a:t>"</a:t>
            </a:r>
            <a:r>
              <a:rPr lang="ta-IN" sz="1400" b="1" dirty="0"/>
              <a:t>மனிதனின் அறிவுசார் வளர்ச்சி எத்தகையதாக இருப்பினும், மேலான ஒளியைப் பெறுவதற்குத் திருமறைகளைத் தீவிரமாகவும் தொடர்ச்சியாகவும் ஆராய வேண்டிய தேவை இல்லை என்று அவன் ஒரு கணம்கூட எண்ணிவிடக் கூடாது. ஒரு மக்களாகிய நாம், தனித்தனியே இறைவாக்குக் குறிப்புகளின் மாணவர்களாகத் திகழ அழைக்கப்பட்டிருக்கிறோம்</a:t>
            </a:r>
            <a:r>
              <a:rPr lang="en-US" sz="1400" b="1" dirty="0"/>
              <a:t>.” - </a:t>
            </a:r>
            <a:r>
              <a:rPr lang="en-US" sz="2000" b="1" dirty="0"/>
              <a:t> </a:t>
            </a:r>
            <a:r>
              <a:rPr lang="en-US" sz="1600" b="1" dirty="0" err="1">
                <a:latin typeface="Tamil Bible" pitchFamily="2" charset="0"/>
              </a:rPr>
              <a:t>vyd</a:t>
            </a:r>
            <a:r>
              <a:rPr lang="en-US" sz="1600" b="1" dirty="0">
                <a:latin typeface="Tamil Bible" pitchFamily="2" charset="0"/>
              </a:rPr>
              <a:t>; [p </a:t>
            </a:r>
            <a:r>
              <a:rPr lang="en-US" sz="1600" b="1" dirty="0" err="1">
                <a:latin typeface="Tamil Bible" pitchFamily="2" charset="0"/>
              </a:rPr>
              <a:t>citl</a:t>
            </a:r>
            <a:r>
              <a:rPr lang="en-US" sz="1600" b="1" dirty="0">
                <a:latin typeface="Tamil Bible" pitchFamily="2" charset="0"/>
              </a:rPr>
              <a:t>;</a:t>
            </a:r>
            <a:r>
              <a:rPr lang="en-US" sz="1600" b="1" dirty="0"/>
              <a:t>, </a:t>
            </a:r>
            <a:r>
              <a:rPr lang="en-US" sz="1600" b="1" dirty="0" err="1">
                <a:latin typeface="Tamil Bible" pitchFamily="2" charset="0"/>
              </a:rPr>
              <a:t>fTd;ry</a:t>
            </a:r>
            <a:r>
              <a:rPr lang="en-US" sz="1600" b="1" dirty="0">
                <a:latin typeface="Tamil Bible" pitchFamily="2" charset="0"/>
              </a:rPr>
              <a:t>;]; M/g; </a:t>
            </a:r>
            <a:r>
              <a:rPr lang="en-US" sz="1600" b="1" dirty="0" err="1">
                <a:latin typeface="Tamil Bible" pitchFamily="2" charset="0"/>
              </a:rPr>
              <a:t>iul;lu</a:t>
            </a:r>
            <a:r>
              <a:rPr lang="en-US" sz="1600" b="1" dirty="0">
                <a:latin typeface="Tamil Bible" pitchFamily="2" charset="0"/>
              </a:rPr>
              <a:t>;]; </a:t>
            </a:r>
            <a:r>
              <a:rPr lang="en-US" sz="1600" b="1" dirty="0" err="1">
                <a:latin typeface="Tamil Bible" pitchFamily="2" charset="0"/>
              </a:rPr>
              <a:t>md;l</a:t>
            </a:r>
            <a:r>
              <a:rPr lang="en-US" sz="1600" b="1" dirty="0">
                <a:latin typeface="Tamil Bible" pitchFamily="2" charset="0"/>
              </a:rPr>
              <a:t>; </a:t>
            </a:r>
            <a:r>
              <a:rPr lang="en-US" sz="1600" b="1" dirty="0" err="1">
                <a:latin typeface="Tamil Bible" pitchFamily="2" charset="0"/>
              </a:rPr>
              <a:t>vbl;lu</a:t>
            </a:r>
            <a:r>
              <a:rPr lang="en-US" sz="1600" b="1" dirty="0">
                <a:latin typeface="Tamil Bible" pitchFamily="2" charset="0"/>
              </a:rPr>
              <a:t>;];</a:t>
            </a:r>
            <a:r>
              <a:rPr lang="en-US" sz="1600" b="1" dirty="0"/>
              <a:t>, </a:t>
            </a:r>
            <a:r>
              <a:rPr lang="en-US" sz="1600" b="1" dirty="0">
                <a:latin typeface="Tamil Bible" pitchFamily="2" charset="0"/>
              </a:rPr>
              <a:t>gf;</a:t>
            </a:r>
            <a:r>
              <a:rPr lang="en-US" sz="1600" b="1" dirty="0"/>
              <a:t>.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0" y="3119351"/>
            <a:ext cx="7901074" cy="1631216"/>
          </a:xfrm>
          <a:prstGeom prst="rect">
            <a:avLst/>
          </a:prstGeom>
          <a:noFill/>
        </p:spPr>
        <p:txBody>
          <a:bodyPr wrap="square">
            <a:spAutoFit/>
          </a:bodyPr>
          <a:lstStyle/>
          <a:p>
            <a:pPr>
              <a:spcBef>
                <a:spcPts val="600"/>
              </a:spcBef>
            </a:pPr>
            <a:r>
              <a:rPr lang="en" sz="2000" b="1" dirty="0">
                <a:latin typeface="Tamil Bible" pitchFamily="2" charset="0"/>
              </a:rPr>
              <a:t>ehk; ntWkNd neUq;fp nrd;W Ntjhfkj;jpd; thapyhf Njtd; ekf;F nrhy;tij Nfl;f Ntz;Lk;</a:t>
            </a:r>
            <a:r>
              <a:rPr lang="en" sz="2000" b="1" dirty="0"/>
              <a:t>(</a:t>
            </a:r>
            <a:r>
              <a:rPr lang="en" sz="2000" b="1" dirty="0">
                <a:latin typeface="Tamil Bible" pitchFamily="2" charset="0"/>
              </a:rPr>
              <a:t>Vrhah</a:t>
            </a:r>
            <a:r>
              <a:rPr lang="en" sz="2000" b="1" dirty="0"/>
              <a:t> 55:3). </a:t>
            </a:r>
            <a:r>
              <a:rPr lang="en" sz="2000" b="1" dirty="0">
                <a:latin typeface="Tamil Bible" pitchFamily="2" charset="0"/>
              </a:rPr>
              <a:t>mjd; gf;fq;fis Mo;e;J gbg;gjpy; ehk; vt;tsT mjpf Neuj;ij nrytpLfpNwhNkh&gt; mt;tsT mjpf Cl;lrj;ij ehk; ngWNthk;: NkYk;&gt; mt;tsT mjpf MrPu;thjq;fisAk; ehk; milNthk;</a:t>
            </a:r>
            <a:r>
              <a:rPr lang="en" sz="2000" b="1" dirty="0"/>
              <a:t>.</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32789" y="2819512"/>
            <a:ext cx="7467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NkYk; ,e;j czT ,ytrk;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Vrhah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0" y="1294518"/>
            <a:ext cx="7901074"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 Njidtpl ,dpikahdjhf ,Ue;jhYk;&gt; ehk; ,ij nrhy;Yf;F nrhy; cz;zf;$lhJ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rq;fPjk;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119:103). </a:t>
            </a:r>
            <a:r>
              <a:rPr kumimoji="0" lang="en" sz="2000" b="1" i="0" u="none" strike="noStrike" kern="1200" cap="none" spc="0" normalizeH="0" baseline="0" noProof="0" dirty="0">
                <a:ln>
                  <a:noFill/>
                </a:ln>
                <a:solidFill>
                  <a:prstClr val="black"/>
                </a:solidFill>
                <a:effectLst/>
                <a:uLnTx/>
                <a:uFillTx/>
                <a:latin typeface="Tamil Bible" pitchFamily="2" charset="0"/>
              </a:rPr>
              <a:t>Ntjhfkj;ij thrpg;gJ Md;khtpw;F czthfTk;&gt; ekJ Mtpia Fzg;gLj;jp ekJ Fzeyd;fis cUkhw;Wk; xU cz;ikahd</a:t>
            </a:r>
            <a:r>
              <a:rPr kumimoji="0" lang="en" sz="2000" b="1" i="0" u="none" strike="noStrike" kern="1200" cap="none" spc="0" normalizeH="0" noProof="0" dirty="0">
                <a:ln>
                  <a:noFill/>
                </a:ln>
                <a:solidFill>
                  <a:prstClr val="black"/>
                </a:solidFill>
                <a:effectLst/>
                <a:uLnTx/>
                <a:uFillTx/>
                <a:latin typeface="Tamil Bible" pitchFamily="2" charset="0"/>
              </a:rPr>
              <a:t> Gj;Jzu;r;rpahfTk; jpfo;fpwJ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0" y="831558"/>
            <a:ext cx="10874829" cy="4785926"/>
          </a:xfrm>
          <a:prstGeom prst="rect">
            <a:avLst/>
          </a:prstGeom>
          <a:noFill/>
        </p:spPr>
        <p:txBody>
          <a:bodyPr wrap="square">
            <a:spAutoFit/>
          </a:bodyPr>
          <a:lstStyle/>
          <a:p>
            <a:pPr marL="457200">
              <a:spcBef>
                <a:spcPts val="600"/>
              </a:spcBef>
            </a:pPr>
            <a:r>
              <a:rPr lang="en" sz="2400" b="1" dirty="0">
                <a:latin typeface="Constantia" panose="02030602050306030303" pitchFamily="18" charset="0"/>
              </a:rPr>
              <a:t>“</a:t>
            </a:r>
            <a:r>
              <a:rPr lang="ta-IN" b="1" dirty="0">
                <a:latin typeface="Constantia" panose="02030602050306030303" pitchFamily="18" charset="0"/>
              </a:rPr>
              <a:t>தேவவார்த்தையை வெறும் வாசிப்பதினால் மட்டும், பரலோகம் நோக்கமாகக் கொண்ட பலன் நிறைவேறாது; அது ஆழ்ந்து பயிலப்படவும், இருதயத்தில் பொக்கிஷமாகப் போற்றப்படவும் வேண்டும். மனமுயற்சி இல்லாமல், தேவனைக் குறித்த அறிவைப் பெற்றுக்கொள்ள இயலாது. தேவனுடைய வார்த்தையை நாம் புரிந்துகொள்ளும் பொருட்டு, பரிசுத்த ஆவியானவரின் உதவியை அவரிடமே வேண்டி, நாம் வேதத்தை மிகுந்த ஊக்கத்துடன் பயில வேண்டும். நாம் வேதத்திலிருந்து ஒரு வசனத்தை எடுத்துக்கொண்டு, அந்த வசனத்தின் வாயிலாக தேவன் நமக்கென்று வெளிப்படுத்தியுள்ள சிந்தனையை அறிந்துகொள்வதிலேயே நமது முழு மனதையும் ஒருமுகப்படுத்த வேண்டும்</a:t>
            </a:r>
            <a:r>
              <a:rPr lang="en-US" sz="2400" b="1" dirty="0">
                <a:latin typeface="Constantia" panose="02030602050306030303" pitchFamily="18" charset="0"/>
              </a:rPr>
              <a:t>.</a:t>
            </a:r>
            <a:r>
              <a:rPr lang="en" sz="2400" b="1" dirty="0">
                <a:latin typeface="Constantia" panose="02030602050306030303" pitchFamily="18" charset="0"/>
              </a:rPr>
              <a:t> […]</a:t>
            </a:r>
          </a:p>
          <a:p>
            <a:pPr marL="457200">
              <a:spcBef>
                <a:spcPts val="600"/>
              </a:spcBef>
            </a:pPr>
            <a:r>
              <a:rPr lang="ta-IN" b="1" dirty="0">
                <a:latin typeface="Constantia" panose="02030602050306030303" pitchFamily="18" charset="0"/>
              </a:rPr>
              <a:t>தேவ வார்த்தையே வாழ்வின் அப்பமாகும். இவ்வார்த்தையைப் புசித்து, அதைத் தங்கள் ஒவ்வொரு செயலின் மற்றும் குணநலனின் ஓர் அங்கமாக ஆக்கிக்கொள்பவர்கள், தேவ</a:t>
            </a:r>
            <a:r>
              <a:rPr lang="en-US" b="1" dirty="0">
                <a:latin typeface="Constantia" panose="02030602050306030303" pitchFamily="18" charset="0"/>
              </a:rPr>
              <a:t> </a:t>
            </a:r>
            <a:r>
              <a:rPr lang="ta-IN" b="1" dirty="0">
                <a:latin typeface="Constantia" panose="02030602050306030303" pitchFamily="18" charset="0"/>
              </a:rPr>
              <a:t>வல்லமையினால் வலிமை பெறுகிறார்கள். இது ஆன்மாவிற்கு அழியாத வீரியத்தை அளித்து, வாழ்வின் அனுபவங்களைச் செம்மைப்படுத்துவதுடன், என்றென்றும் நிலைத்திருக்கும் மகிழ்ச்சிகளையும் வழங்குகிறது.</a:t>
            </a:r>
            <a:endParaRPr lang="en"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6615254" y="5541674"/>
            <a:ext cx="4121641" cy="338554"/>
          </a:xfrm>
          <a:prstGeom prst="rect">
            <a:avLst/>
          </a:prstGeom>
          <a:noFill/>
        </p:spPr>
        <p:txBody>
          <a:bodyPr wrap="none" rtlCol="0">
            <a:spAutoFit/>
          </a:bodyPr>
          <a:lstStyle/>
          <a:p>
            <a:pPr algn="r"/>
            <a:r>
              <a:rPr lang="en" sz="1600" b="1" dirty="0">
                <a:latin typeface="Tamil Bible" pitchFamily="2" charset="0"/>
              </a:rPr>
              <a:t>vyd; [p citl;</a:t>
            </a:r>
            <a:r>
              <a:rPr lang="en" sz="1600" b="1" dirty="0"/>
              <a:t> (</a:t>
            </a:r>
            <a:r>
              <a:rPr lang="en-US" sz="1600" b="1" dirty="0" err="1">
                <a:latin typeface="Tamil Bible" pitchFamily="2" charset="0"/>
              </a:rPr>
              <a:t>yp</a:t>
            </a:r>
            <a:r>
              <a:rPr lang="en-US" sz="1600" b="1" dirty="0">
                <a:latin typeface="Tamil Bible" pitchFamily="2" charset="0"/>
              </a:rPr>
              <a:t>/</a:t>
            </a:r>
            <a:r>
              <a:rPr lang="en-US" sz="1600" b="1" dirty="0" err="1">
                <a:latin typeface="Tamil Bible" pitchFamily="2" charset="0"/>
              </a:rPr>
              <a:t>g;l</a:t>
            </a:r>
            <a:r>
              <a:rPr lang="en-US" sz="1600" b="1" dirty="0">
                <a:latin typeface="Tamil Bible" pitchFamily="2" charset="0"/>
              </a:rPr>
              <a:t>; `pk; mg;</a:t>
            </a:r>
            <a:r>
              <a:rPr lang="en-US" sz="1600" b="1" dirty="0"/>
              <a:t>, </a:t>
            </a:r>
            <a:r>
              <a:rPr lang="en-US" sz="1600" b="1" dirty="0" err="1">
                <a:latin typeface="Tamil Bible" pitchFamily="2" charset="0"/>
              </a:rPr>
              <a:t>Vg;uy</a:t>
            </a:r>
            <a:r>
              <a:rPr lang="en-US" sz="1600" b="1" dirty="0">
                <a:latin typeface="Tamil Bible" pitchFamily="2" charset="0"/>
              </a:rPr>
              <a:t>;</a:t>
            </a:r>
            <a:r>
              <a:rPr lang="en-US" sz="1600" b="1" dirty="0"/>
              <a:t>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0" y="59489"/>
            <a:ext cx="7968343" cy="1569660"/>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a:noFill/>
                </a:ln>
                <a:solidFill>
                  <a:srgbClr val="E4CE84"/>
                </a:solidFill>
                <a:effectLst/>
                <a:uLnTx/>
                <a:uFillTx/>
                <a:latin typeface="Tamil Bible" pitchFamily="2" charset="0"/>
              </a:rPr>
              <a:t>mg;gbNa</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vd</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thapypUe;J</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Gwg;gLk</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trdKk</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Uf;Fk</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mJ</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ntWikaha</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vd;dplj;jpw;Fj</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jpUk;ghky</a:t>
            </a:r>
            <a:r>
              <a:rPr kumimoji="0" lang="en-US" sz="2400" b="1" i="0" u="none" strike="noStrike" kern="1200" cap="none" spc="0" normalizeH="0" baseline="0" noProof="0" dirty="0">
                <a:ln>
                  <a:noFill/>
                </a:ln>
                <a:solidFill>
                  <a:srgbClr val="E4CE84"/>
                </a:solidFill>
                <a:effectLst/>
                <a:uLnTx/>
                <a:uFillTx/>
                <a:latin typeface="Tamil Bible" pitchFamily="2" charset="0"/>
              </a:rPr>
              <a:t>;&gt; </a:t>
            </a:r>
            <a:r>
              <a:rPr kumimoji="0" lang="en-US" sz="2400" b="1" i="0" u="none" strike="noStrike" kern="1200" cap="none" spc="0" normalizeH="0" baseline="0" noProof="0" dirty="0" err="1">
                <a:ln>
                  <a:noFill/>
                </a:ln>
                <a:solidFill>
                  <a:srgbClr val="E4CE84"/>
                </a:solidFill>
                <a:effectLst/>
                <a:uLnTx/>
                <a:uFillTx/>
                <a:latin typeface="Tamil Bible" pitchFamily="2" charset="0"/>
              </a:rPr>
              <a:t>mJ</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ehd</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tpUk;Gfpwijr;nra;J</a:t>
            </a:r>
            <a:r>
              <a:rPr kumimoji="0" lang="en-US" sz="2400" b="1" i="0" u="none" strike="noStrike" kern="1200" cap="none" spc="0" normalizeH="0" baseline="0" noProof="0" dirty="0">
                <a:ln>
                  <a:noFill/>
                </a:ln>
                <a:solidFill>
                  <a:srgbClr val="E4CE84"/>
                </a:solidFill>
                <a:effectLst/>
                <a:uLnTx/>
                <a:uFillTx/>
                <a:latin typeface="Tamil Bible" pitchFamily="2" charset="0"/>
              </a:rPr>
              <a:t>&gt; </a:t>
            </a:r>
            <a:r>
              <a:rPr kumimoji="0" lang="en-US" sz="2400" b="1" i="0" u="none" strike="noStrike" kern="1200" cap="none" spc="0" normalizeH="0" baseline="0" noProof="0" dirty="0" err="1">
                <a:ln>
                  <a:noFill/>
                </a:ln>
                <a:solidFill>
                  <a:srgbClr val="E4CE84"/>
                </a:solidFill>
                <a:effectLst/>
                <a:uLnTx/>
                <a:uFillTx/>
                <a:latin typeface="Tamil Bible" pitchFamily="2" charset="0"/>
              </a:rPr>
              <a:t>ehd</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mij</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mDg;gpd</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fhhpakhFk;gb</a:t>
            </a:r>
            <a:r>
              <a:rPr kumimoji="0" lang="en-US" sz="2400" b="1" i="0" u="none" strike="noStrike" kern="1200" cap="none" spc="0" normalizeH="0" baseline="0" noProof="0" dirty="0">
                <a:ln>
                  <a:noFill/>
                </a:ln>
                <a:solidFill>
                  <a:srgbClr val="E4CE84"/>
                </a:solidFill>
                <a:effectLst/>
                <a:uLnTx/>
                <a:uFillTx/>
                <a:latin typeface="Tamil Bible" pitchFamily="2" charset="0"/>
              </a:rPr>
              <a:t> </a:t>
            </a:r>
            <a:r>
              <a:rPr kumimoji="0" lang="en-US" sz="2400" b="1" i="0" u="none" strike="noStrike" kern="1200" cap="none" spc="0" normalizeH="0" baseline="0" noProof="0" dirty="0" err="1">
                <a:ln>
                  <a:noFill/>
                </a:ln>
                <a:solidFill>
                  <a:srgbClr val="E4CE84"/>
                </a:solidFill>
                <a:effectLst/>
                <a:uLnTx/>
                <a:uFillTx/>
                <a:latin typeface="Tamil Bible" pitchFamily="2" charset="0"/>
              </a:rPr>
              <a:t>tha;f;Fk</a:t>
            </a:r>
            <a:r>
              <a:rPr kumimoji="0" lang="en-US" sz="2400" b="1" i="0" u="none" strike="noStrike" kern="1200" cap="none" spc="0" normalizeH="0" baseline="0" noProof="0" dirty="0">
                <a:ln>
                  <a:noFill/>
                </a:ln>
                <a:solidFill>
                  <a:srgbClr val="E4CE84"/>
                </a:solidFill>
                <a:effectLst/>
                <a:uLnTx/>
                <a:uFillTx/>
                <a:latin typeface="Tamil Bible" pitchFamily="2" charset="0"/>
              </a:rPr>
              <a:t>;.</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Tamil Bible" pitchFamily="2" charset="0"/>
              </a:rPr>
              <a:t>Vrhah</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55:11)</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446257350"/>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0" y="2144487"/>
            <a:ext cx="64865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Ntjhfkj;jpy; Njtd; ekf;fhf Maj;jg;gLj;jpAs;s</a:t>
            </a:r>
            <a:r>
              <a:rPr kumimoji="0" lang="en" sz="2000" b="1" i="0" u="none" strike="noStrike" kern="1200" cap="none" spc="0" normalizeH="0" noProof="0" dirty="0">
                <a:ln>
                  <a:noFill/>
                </a:ln>
                <a:solidFill>
                  <a:prstClr val="black"/>
                </a:solidFill>
                <a:effectLst/>
                <a:uLnTx/>
                <a:uFillTx/>
                <a:latin typeface="Tamil Bible" pitchFamily="2" charset="0"/>
              </a:rPr>
              <a:t> ,e;j ,uj;jpdq;fis ehk; vt;thW ntspnfhzu KbAk;? NkYk;&gt; mij Muha;e;J gbg;gjd; %yk; ehk; ngWk; ed;ikfs; ahit?</a:t>
            </a:r>
            <a:endParaRPr kumimoji="0" lang="en" sz="2000" b="1" i="0" u="none" strike="noStrike" kern="1200" cap="none" spc="0" normalizeH="0" baseline="0" noProof="0" dirty="0">
              <a:ln>
                <a:noFill/>
              </a:ln>
              <a:solidFill>
                <a:prstClr val="black"/>
              </a:solidFill>
              <a:effectLst/>
              <a:uLnTx/>
              <a:uFillTx/>
              <a:latin typeface="Tamil Bible" pitchFamily="2" charset="0"/>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35877" y="925667"/>
            <a:ext cx="645064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mjpy; tho;T&gt;</a:t>
            </a:r>
            <a:r>
              <a:rPr kumimoji="0" lang="en" sz="2000" b="1" i="0" u="none" strike="noStrike" kern="1200" cap="none" spc="0" normalizeH="0" noProof="0" dirty="0">
                <a:ln>
                  <a:noFill/>
                </a:ln>
                <a:solidFill>
                  <a:prstClr val="black"/>
                </a:solidFill>
                <a:effectLst/>
                <a:uLnTx/>
                <a:uFillTx/>
                <a:latin typeface="Tamil Bible" pitchFamily="2" charset="0"/>
              </a:rPr>
              <a:t> ek;gpf;if&gt; Cf;fk; kw;Wk; MWjy; mspf;Fk; uj;jpdq;fis ehk; fhz;fpNwhk;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en-US" sz="2000" b="1" i="0" u="none" strike="noStrike" kern="1200" cap="none" spc="0" normalizeH="0" baseline="0" noProof="0" dirty="0">
                <a:ln>
                  <a:noFill/>
                </a:ln>
                <a:solidFill>
                  <a:prstClr val="black"/>
                </a:solidFill>
                <a:effectLst/>
                <a:uLnTx/>
                <a:uFillTx/>
                <a:latin typeface="Tamil Bible" pitchFamily="2" charset="0"/>
              </a:rPr>
              <a:t>r</a:t>
            </a:r>
            <a:r>
              <a:rPr kumimoji="0" lang="en" sz="2000" b="1" i="0" u="none" strike="noStrike" kern="1200" cap="none" spc="0" normalizeH="0" baseline="0" noProof="0" dirty="0">
                <a:ln>
                  <a:noFill/>
                </a:ln>
                <a:solidFill>
                  <a:prstClr val="black"/>
                </a:solidFill>
                <a:effectLst/>
                <a:uLnTx/>
                <a:uFillTx/>
                <a:latin typeface="Tamil Bible" pitchFamily="2" charset="0"/>
              </a:rPr>
              <a:t>py&gt; Kjy; ghu;itapNyNa</a:t>
            </a:r>
            <a:r>
              <a:rPr kumimoji="0" lang="en" sz="2000" b="1" i="0" u="none" strike="noStrike" kern="1200" cap="none" spc="0" normalizeH="0" noProof="0" dirty="0">
                <a:ln>
                  <a:noFill/>
                </a:ln>
                <a:solidFill>
                  <a:prstClr val="black"/>
                </a:solidFill>
                <a:effectLst/>
                <a:uLnTx/>
                <a:uFillTx/>
                <a:latin typeface="Tamil Bible" pitchFamily="2" charset="0"/>
              </a:rPr>
              <a:t> njd;gLfpd;wd: kw;wtw;iwNah kpfTk; ftdkhf Njl Ntz;bAs;sJ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id="{21F29454-13B8-8D10-D555-C51062872C37}"/>
              </a:ext>
            </a:extLst>
          </p:cNvPr>
          <p:cNvSpPr txBox="1"/>
          <p:nvPr/>
        </p:nvSpPr>
        <p:spPr>
          <a:xfrm>
            <a:off x="0" y="757"/>
            <a:ext cx="7217229" cy="1015663"/>
          </a:xfrm>
          <a:prstGeom prst="rect">
            <a:avLst/>
          </a:prstGeom>
          <a:noFill/>
        </p:spPr>
        <p:txBody>
          <a:bodyPr wrap="square" rtlCol="0">
            <a:spAutoFit/>
          </a:bodyPr>
          <a:lstStyle/>
          <a:p>
            <a:pPr>
              <a:spcBef>
                <a:spcPts val="600"/>
              </a:spcBef>
            </a:pPr>
            <a:r>
              <a:rPr lang="en" sz="2000" b="1" dirty="0"/>
              <a:t>“</a:t>
            </a:r>
            <a:r>
              <a:rPr lang="en-US" sz="2000" b="1" dirty="0" err="1">
                <a:latin typeface="Tamil Bible" pitchFamily="2" charset="0"/>
              </a:rPr>
              <a:t>NjtDila</a:t>
            </a:r>
            <a:r>
              <a:rPr lang="en-US" sz="2000" b="1" dirty="0">
                <a:latin typeface="Tamil Bible" pitchFamily="2" charset="0"/>
              </a:rPr>
              <a:t> </a:t>
            </a:r>
            <a:r>
              <a:rPr lang="en-US" sz="2000" b="1" dirty="0" err="1">
                <a:latin typeface="Tamil Bible" pitchFamily="2" charset="0"/>
              </a:rPr>
              <a:t>ghpRj;j</a:t>
            </a:r>
            <a:r>
              <a:rPr lang="en-US" sz="2000" b="1" dirty="0">
                <a:latin typeface="Tamil Bible" pitchFamily="2" charset="0"/>
              </a:rPr>
              <a:t> </a:t>
            </a:r>
            <a:r>
              <a:rPr lang="en-US" sz="2000" b="1" dirty="0" err="1">
                <a:latin typeface="Tamil Bible" pitchFamily="2" charset="0"/>
              </a:rPr>
              <a:t>kD</a:t>
            </a:r>
            <a:r>
              <a:rPr lang="en-US" sz="2000" b="1" dirty="0">
                <a:latin typeface="Tamil Bible" pitchFamily="2" charset="0"/>
              </a:rPr>
              <a:t>\</a:t>
            </a:r>
            <a:r>
              <a:rPr lang="en-US" sz="2000" b="1" dirty="0" err="1">
                <a:latin typeface="Tamil Bible" pitchFamily="2" charset="0"/>
              </a:rPr>
              <a:t>h;fs</a:t>
            </a:r>
            <a:r>
              <a:rPr lang="en-US" sz="2000" b="1" dirty="0">
                <a:latin typeface="Tamil Bible" pitchFamily="2" charset="0"/>
              </a:rPr>
              <a:t>; </a:t>
            </a:r>
            <a:r>
              <a:rPr lang="en-US" sz="2000" b="1" dirty="0" err="1">
                <a:latin typeface="Tamil Bible" pitchFamily="2" charset="0"/>
              </a:rPr>
              <a:t>ghpRj;j</a:t>
            </a:r>
            <a:r>
              <a:rPr lang="en-US" sz="2000" b="1" dirty="0">
                <a:latin typeface="Tamil Bible" pitchFamily="2" charset="0"/>
              </a:rPr>
              <a:t> </a:t>
            </a:r>
            <a:r>
              <a:rPr lang="en-US" sz="2000" b="1" dirty="0" err="1">
                <a:latin typeface="Tamil Bible" pitchFamily="2" charset="0"/>
              </a:rPr>
              <a:t>MtpapdhNy</a:t>
            </a:r>
            <a:r>
              <a:rPr lang="en-US" sz="2000" b="1" dirty="0">
                <a:latin typeface="Tamil Bible" pitchFamily="2" charset="0"/>
              </a:rPr>
              <a:t> </a:t>
            </a:r>
            <a:r>
              <a:rPr lang="en-US" sz="2000" b="1" dirty="0" err="1">
                <a:latin typeface="Tamil Bible" pitchFamily="2" charset="0"/>
              </a:rPr>
              <a:t>Vtg;gl;Lg</a:t>
            </a:r>
            <a:r>
              <a:rPr lang="en-US" sz="2000" b="1" dirty="0">
                <a:latin typeface="Tamil Bible" pitchFamily="2" charset="0"/>
              </a:rPr>
              <a:t>; </a:t>
            </a:r>
            <a:r>
              <a:rPr lang="en-US" sz="2000" b="1" dirty="0" err="1">
                <a:latin typeface="Tamil Bible" pitchFamily="2" charset="0"/>
              </a:rPr>
              <a:t>Ngrpdhh;fs</a:t>
            </a:r>
            <a:r>
              <a:rPr lang="en-US" sz="2000" b="1" dirty="0">
                <a:latin typeface="Tamil Bible" pitchFamily="2" charset="0"/>
              </a:rPr>
              <a:t>;.</a:t>
            </a:r>
            <a:r>
              <a:rPr lang="en" sz="2000" b="1" dirty="0"/>
              <a:t>” (2 </a:t>
            </a:r>
            <a:r>
              <a:rPr lang="en" sz="2000" b="1" dirty="0">
                <a:latin typeface="Tamil Bible" pitchFamily="2" charset="0"/>
              </a:rPr>
              <a:t>NgJU</a:t>
            </a:r>
            <a:r>
              <a:rPr lang="en" sz="2000" b="1" dirty="0"/>
              <a:t> 1:21), </a:t>
            </a:r>
            <a:r>
              <a:rPr lang="en" sz="2000" b="1" dirty="0">
                <a:latin typeface="Tamil Bible" pitchFamily="2" charset="0"/>
              </a:rPr>
              <a:t>NkYk; mtu;fs; jq;fs; nra;jpia Ntjhfkj;jpd; gf;fq;fspy; gjpT nra;j</a:t>
            </a:r>
            <a:r>
              <a:rPr lang="en" sz="2000" b="1" dirty="0">
                <a:solidFill>
                  <a:schemeClr val="bg1"/>
                </a:solidFill>
                <a:latin typeface="Tamil Bible" pitchFamily="2" charset="0"/>
              </a:rPr>
              <a:t>du;</a:t>
            </a:r>
            <a:r>
              <a:rPr lang="en" sz="2000" b="1" dirty="0">
                <a:solidFill>
                  <a:schemeClr val="bg1"/>
                </a:solidFill>
              </a:rPr>
              <a:t>.</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0" grpId="0"/>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2663487" y="851750"/>
            <a:ext cx="6839739" cy="492115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 sz="7200" b="1" spc="600" dirty="0">
                <a:ln/>
                <a:solidFill>
                  <a:srgbClr val="A32FFF"/>
                </a:solidFill>
                <a:effectLst>
                  <a:reflection blurRad="6350" stA="55000" endA="300" endPos="45500" dir="5400000" sy="-100000" algn="bl" rotWithShape="0"/>
                </a:effectLst>
                <a:latin typeface="Tamil Bible" pitchFamily="2" charset="0"/>
              </a:rPr>
              <a:t>Ntjhfkj;ij Muha;tJ vg;gb?</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latin typeface="Tamil Bible" pitchFamily="2" charset="0"/>
              </a:rPr>
              <a:t>Neuk;</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bg2">
                    <a:lumMod val="20000"/>
                    <a:lumOff val="80000"/>
                  </a:schemeClr>
                </a:solidFill>
                <a:effectLst>
                  <a:outerShdw blurRad="38100" dist="38100" dir="2700000" algn="tl">
                    <a:srgbClr val="000000"/>
                  </a:outerShdw>
                </a:effectLst>
                <a:latin typeface="Tamil Bible" pitchFamily="2" charset="0"/>
              </a:rPr>
              <a:t>cq;fs</a:t>
            </a:r>
            <a:r>
              <a:rPr lang="en-US" b="1" dirty="0">
                <a:solidFill>
                  <a:schemeClr val="bg2">
                    <a:lumMod val="20000"/>
                    <a:lumOff val="80000"/>
                  </a:schemeClr>
                </a:solidFill>
                <a:effectLst>
                  <a:outerShdw blurRad="38100" dist="38100" dir="2700000" algn="tl">
                    <a:srgbClr val="000000"/>
                  </a:outerShdw>
                </a:effectLst>
                <a:latin typeface="Tamil Bible" pitchFamily="2" charset="0"/>
              </a:rPr>
              <a:t>; KO ,</a:t>
            </a:r>
            <a:r>
              <a:rPr lang="en-US" b="1" dirty="0" err="1">
                <a:solidFill>
                  <a:schemeClr val="bg2">
                    <a:lumMod val="20000"/>
                    <a:lumOff val="80000"/>
                  </a:schemeClr>
                </a:solidFill>
                <a:effectLst>
                  <a:outerShdw blurRad="38100" dist="38100" dir="2700000" algn="tl">
                    <a:srgbClr val="000000"/>
                  </a:outerShdw>
                </a:effectLst>
                <a:latin typeface="Tamil Bible" pitchFamily="2" charset="0"/>
              </a:rPr>
              <a:t>Ujaj;NjhLk</a:t>
            </a:r>
            <a:r>
              <a:rPr lang="en-US" b="1" dirty="0">
                <a:solidFill>
                  <a:schemeClr val="bg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bg2">
                    <a:lumMod val="20000"/>
                    <a:lumOff val="80000"/>
                  </a:schemeClr>
                </a:solidFill>
                <a:effectLst>
                  <a:outerShdw blurRad="38100" dist="38100" dir="2700000" algn="tl">
                    <a:srgbClr val="000000"/>
                  </a:outerShdw>
                </a:effectLst>
                <a:latin typeface="Tamil Bible" pitchFamily="2" charset="0"/>
              </a:rPr>
              <a:t>vd;idj</a:t>
            </a:r>
            <a:r>
              <a:rPr lang="en-US" b="1" dirty="0">
                <a:solidFill>
                  <a:schemeClr val="bg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bg2">
                    <a:lumMod val="20000"/>
                    <a:lumOff val="80000"/>
                  </a:schemeClr>
                </a:solidFill>
                <a:effectLst>
                  <a:outerShdw blurRad="38100" dist="38100" dir="2700000" algn="tl">
                    <a:srgbClr val="000000"/>
                  </a:outerShdw>
                </a:effectLst>
                <a:latin typeface="Tamil Bible" pitchFamily="2" charset="0"/>
              </a:rPr>
              <a:t>NjbdPh;fshdhy</a:t>
            </a:r>
            <a:r>
              <a:rPr lang="en-US" b="1" dirty="0">
                <a:solidFill>
                  <a:schemeClr val="bg2">
                    <a:lumMod val="20000"/>
                    <a:lumOff val="80000"/>
                  </a:schemeClr>
                </a:solidFill>
                <a:effectLst>
                  <a:outerShdw blurRad="38100" dist="38100" dir="2700000" algn="tl">
                    <a:srgbClr val="000000"/>
                  </a:outerShdw>
                </a:effectLst>
                <a:latin typeface="Tamil Bible" pitchFamily="2" charset="0"/>
              </a:rPr>
              <a:t>;&gt; </a:t>
            </a:r>
            <a:r>
              <a:rPr lang="en-US" b="1" dirty="0" err="1">
                <a:solidFill>
                  <a:schemeClr val="bg2">
                    <a:lumMod val="20000"/>
                    <a:lumOff val="80000"/>
                  </a:schemeClr>
                </a:solidFill>
                <a:effectLst>
                  <a:outerShdw blurRad="38100" dist="38100" dir="2700000" algn="tl">
                    <a:srgbClr val="000000"/>
                  </a:outerShdw>
                </a:effectLst>
                <a:latin typeface="Tamil Bible" pitchFamily="2" charset="0"/>
              </a:rPr>
              <a:t>vd;idj</a:t>
            </a:r>
            <a:r>
              <a:rPr lang="en-US" b="1" dirty="0">
                <a:solidFill>
                  <a:schemeClr val="bg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bg2">
                    <a:lumMod val="20000"/>
                    <a:lumOff val="80000"/>
                  </a:schemeClr>
                </a:solidFill>
                <a:effectLst>
                  <a:outerShdw blurRad="38100" dist="38100" dir="2700000" algn="tl">
                    <a:srgbClr val="000000"/>
                  </a:outerShdw>
                </a:effectLst>
                <a:latin typeface="Tamil Bible" pitchFamily="2" charset="0"/>
              </a:rPr>
              <a:t>NjLifapy</a:t>
            </a:r>
            <a:r>
              <a:rPr lang="en-US" b="1" dirty="0">
                <a:solidFill>
                  <a:schemeClr val="bg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bg2">
                    <a:lumMod val="20000"/>
                    <a:lumOff val="80000"/>
                  </a:schemeClr>
                </a:solidFill>
                <a:effectLst>
                  <a:outerShdw blurRad="38100" dist="38100" dir="2700000" algn="tl">
                    <a:srgbClr val="000000"/>
                  </a:outerShdw>
                </a:effectLst>
                <a:latin typeface="Tamil Bible" pitchFamily="2" charset="0"/>
              </a:rPr>
              <a:t>fz;Lgpbg;gPh;fs</a:t>
            </a:r>
            <a:r>
              <a:rPr lang="en-US" b="1" dirty="0">
                <a:solidFill>
                  <a:schemeClr val="bg2">
                    <a:lumMod val="20000"/>
                    <a:lumOff val="80000"/>
                  </a:schemeClr>
                </a:solidFill>
                <a:effectLst>
                  <a:outerShdw blurRad="38100" dist="38100" dir="2700000" algn="tl">
                    <a:srgbClr val="000000"/>
                  </a:outerShdw>
                </a:effectLst>
                <a:latin typeface="Tamil Bible" pitchFamily="2" charset="0"/>
              </a:rPr>
              <a:t>;.</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bg2">
                    <a:lumMod val="20000"/>
                    <a:lumOff val="80000"/>
                  </a:schemeClr>
                </a:solidFill>
                <a:effectLst>
                  <a:outerShdw blurRad="38100" dist="38100" dir="2700000" algn="tl">
                    <a:srgbClr val="000000"/>
                  </a:outerShdw>
                </a:effectLst>
                <a:latin typeface="Tamil Bible" pitchFamily="2" charset="0"/>
              </a:rPr>
              <a:t>vNukpah</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271202" y="1197008"/>
            <a:ext cx="8866367" cy="400110"/>
          </a:xfrm>
          <a:prstGeom prst="rect">
            <a:avLst/>
          </a:prstGeom>
          <a:noFill/>
        </p:spPr>
        <p:txBody>
          <a:bodyPr wrap="square" rtlCol="0">
            <a:spAutoFit/>
          </a:bodyPr>
          <a:lstStyle/>
          <a:p>
            <a:pPr>
              <a:spcBef>
                <a:spcPts val="600"/>
              </a:spcBef>
            </a:pPr>
            <a:r>
              <a:rPr lang="en" sz="2000" b="1" dirty="0">
                <a:latin typeface="Tamil Bible" pitchFamily="2" charset="0"/>
              </a:rPr>
              <a:t>Ntjhfkj;ij gbg;gjw;F rpwe;j Neuk; vJ</a:t>
            </a:r>
            <a:r>
              <a:rPr lang="en" sz="2000" b="1" dirty="0"/>
              <a:t>?</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10589" y="1432266"/>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292976" y="1510027"/>
            <a:ext cx="5151616" cy="1015663"/>
          </a:xfrm>
          <a:prstGeom prst="rect">
            <a:avLst/>
          </a:prstGeom>
          <a:noFill/>
        </p:spPr>
        <p:txBody>
          <a:bodyPr wrap="square">
            <a:spAutoFit/>
          </a:bodyPr>
          <a:lstStyle/>
          <a:p>
            <a:pPr>
              <a:spcBef>
                <a:spcPts val="600"/>
              </a:spcBef>
            </a:pPr>
            <a:r>
              <a:rPr lang="en" sz="2000" b="1" dirty="0">
                <a:latin typeface="Tamil Bible" pitchFamily="2" charset="0"/>
              </a:rPr>
              <a:t>ehk; ekJ vjpu;tpidia ,uz;L fhuzpfisf; nfhz;L gFg;gha;T nra;a Ntz;Lk;: fhyf; fhuzp kw;Wk; juf; fhuzp</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194561" y="3979750"/>
            <a:ext cx="8997438" cy="1631216"/>
          </a:xfrm>
          <a:prstGeom prst="rect">
            <a:avLst/>
          </a:prstGeom>
          <a:noFill/>
        </p:spPr>
        <p:txBody>
          <a:bodyPr wrap="square">
            <a:spAutoFit/>
          </a:bodyPr>
          <a:lstStyle/>
          <a:p>
            <a:pPr>
              <a:spcBef>
                <a:spcPts val="600"/>
              </a:spcBef>
            </a:pPr>
            <a:r>
              <a:rPr lang="en" sz="2000" b="1" dirty="0">
                <a:latin typeface="Tamil Bible" pitchFamily="2" charset="0"/>
              </a:rPr>
              <a:t>vdpDk;</a:t>
            </a:r>
            <a:r>
              <a:rPr lang="en" sz="2000" b="1" dirty="0"/>
              <a:t>, </a:t>
            </a:r>
            <a:r>
              <a:rPr lang="en" sz="2000" b="1" dirty="0">
                <a:latin typeface="Tamil Bible" pitchFamily="2" charset="0"/>
              </a:rPr>
              <a:t>ehk; gbg;gjw;fhf xJf;Fk; Neuj;ij&gt; NkNyhl;lkhd thrpg;NghL kl;Lk; RWf;fptpl ,ayhJ</a:t>
            </a:r>
            <a:r>
              <a:rPr lang="en" sz="2000" b="1" dirty="0"/>
              <a:t>. </a:t>
            </a:r>
            <a:r>
              <a:rPr lang="en" sz="2000" b="1" dirty="0">
                <a:latin typeface="Tamil Bible" pitchFamily="2" charset="0"/>
              </a:rPr>
              <a:t>,q;NfNa ekJ Cf;fk; Kf;fpa gq;F tfpf;fpwJ</a:t>
            </a:r>
            <a:r>
              <a:rPr lang="en" sz="2000" b="1" dirty="0"/>
              <a:t>. </a:t>
            </a:r>
            <a:r>
              <a:rPr lang="en" sz="2000" b="1" dirty="0">
                <a:latin typeface="Tamil Bible" pitchFamily="2" charset="0"/>
              </a:rPr>
              <a:t>ehd; Vd; Ntjhfkj;ij thrpf;fpNwd;</a:t>
            </a:r>
            <a:r>
              <a:rPr lang="en" sz="2000" b="1" dirty="0"/>
              <a:t>? </a:t>
            </a:r>
            <a:r>
              <a:rPr lang="en" sz="2000" b="1" dirty="0">
                <a:latin typeface="Tamil Bible" pitchFamily="2" charset="0"/>
              </a:rPr>
              <a:t>ehd; ntWk; mwpit kl;LNk NjLfpNwdh? </a:t>
            </a:r>
            <a:r>
              <a:rPr lang="en-US" sz="2000" b="1" dirty="0">
                <a:latin typeface="Tamil Bible" pitchFamily="2" charset="0"/>
              </a:rPr>
              <a:t>m</a:t>
            </a:r>
            <a:r>
              <a:rPr lang="en" sz="2000" b="1" dirty="0">
                <a:latin typeface="Tamil Bible" pitchFamily="2" charset="0"/>
              </a:rPr>
              <a:t>y;yJ Njtid gw;wp ,d;Dk; mjpfkhf mwpe;Jnfhs;s Ntz;Lk; vd;w Mo;e;j tpUg;gk; vd;Ds; ,Uf;fpwjh?</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292976" y="2427714"/>
            <a:ext cx="515161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ekJ fhy ml;ltizapy; Ntjhfk gbg;Gf;fhf ntWk; Ie;J</a:t>
            </a:r>
            <a:r>
              <a:rPr kumimoji="0" lang="en" sz="2000" b="1" i="0" u="none" strike="noStrike" kern="1200" cap="none" spc="0" normalizeH="0" noProof="0" dirty="0">
                <a:ln>
                  <a:noFill/>
                </a:ln>
                <a:solidFill>
                  <a:prstClr val="black"/>
                </a:solidFill>
                <a:effectLst/>
                <a:uLnTx/>
                <a:uFillTx/>
                <a:latin typeface="Tamil Bible" pitchFamily="2" charset="0"/>
              </a:rPr>
              <a:t> epkplj;ij xJf;Ftijtpl&gt; xU kzp Neuj;ij xJf;Ftjd; %yk; ehk; epr;rakhf mjpf gaid ngWNthk;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194562" y="5510011"/>
            <a:ext cx="899743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ekJ Ntjhfk gbg;G&gt;</a:t>
            </a:r>
            <a:r>
              <a:rPr kumimoji="0" lang="en" sz="2000" b="1" i="0" u="none" strike="noStrike" kern="1200" cap="none" spc="0" normalizeH="0" noProof="0" dirty="0">
                <a:ln>
                  <a:noFill/>
                </a:ln>
                <a:solidFill>
                  <a:prstClr val="black"/>
                </a:solidFill>
                <a:effectLst/>
                <a:uLnTx/>
                <a:uFillTx/>
                <a:latin typeface="Tamil Bible" pitchFamily="2" charset="0"/>
              </a:rPr>
              <a:t> ehk; NjtNdhL ,Uf;Fk; xU NeukhfTk;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Tamil Bible" pitchFamily="2" charset="0"/>
              </a:rPr>
              <a:t>vNu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29:13), </a:t>
            </a:r>
            <a:r>
              <a:rPr kumimoji="0" lang="en" sz="2000" b="1" i="0" u="none" strike="noStrike" kern="1200" cap="none" spc="0" normalizeH="0" baseline="0" noProof="0" dirty="0">
                <a:ln>
                  <a:noFill/>
                </a:ln>
                <a:solidFill>
                  <a:prstClr val="black"/>
                </a:solidFill>
                <a:effectLst/>
                <a:uLnTx/>
                <a:uFillTx/>
                <a:latin typeface="Tamil Bible" pitchFamily="2" charset="0"/>
              </a:rPr>
              <a:t>mtupy; kfpo;r;rp nfhs;Sk; NeukhfTk;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rq;</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37:4) </a:t>
            </a:r>
            <a:r>
              <a:rPr kumimoji="0" lang="en" sz="2000" b="1" i="0" u="none" strike="noStrike" kern="1200" cap="none" spc="0" normalizeH="0" baseline="0" noProof="0" dirty="0">
                <a:ln>
                  <a:noFill/>
                </a:ln>
                <a:solidFill>
                  <a:prstClr val="black"/>
                </a:solidFill>
                <a:effectLst/>
                <a:uLnTx/>
                <a:uFillTx/>
                <a:latin typeface="Tamil Bible" pitchFamily="2" charset="0"/>
              </a:rPr>
              <a:t>mikAk; NghJk;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mjd; gf;fq;fspy; ekf;nfd</a:t>
            </a:r>
            <a:r>
              <a:rPr kumimoji="0" lang="en" sz="2000" b="1" i="0" u="none" strike="noStrike" kern="1200" cap="none" spc="0" normalizeH="0" noProof="0" dirty="0">
                <a:ln>
                  <a:noFill/>
                </a:ln>
                <a:solidFill>
                  <a:prstClr val="black"/>
                </a:solidFill>
                <a:effectLst/>
                <a:uLnTx/>
                <a:uFillTx/>
                <a:latin typeface="Tamil Bible" pitchFamily="2" charset="0"/>
              </a:rPr>
              <a:t> </a:t>
            </a:r>
            <a:r>
              <a:rPr kumimoji="0" lang="en" sz="2000" b="1" i="0" u="none" strike="noStrike" kern="1200" cap="none" spc="0" normalizeH="0" baseline="0" noProof="0" dirty="0">
                <a:ln>
                  <a:noFill/>
                </a:ln>
                <a:solidFill>
                  <a:prstClr val="black"/>
                </a:solidFill>
                <a:effectLst/>
                <a:uLnTx/>
                <a:uFillTx/>
                <a:latin typeface="Tamil Bible" pitchFamily="2" charset="0"/>
              </a:rPr>
              <a:t>Njtd; mUSk; tpN\rpj;j nra;jpia ehk; NjLk; NghJk;</a:t>
            </a:r>
            <a:r>
              <a:rPr lang="en" sz="2000" b="1" dirty="0">
                <a:solidFill>
                  <a:prstClr val="black"/>
                </a:solidFill>
                <a:latin typeface="Tamil Bible" pitchFamily="2" charset="0"/>
              </a:rPr>
              <a:t>&gt; ehk; mjpypUe;J K</a:t>
            </a:r>
            <a:r>
              <a:rPr lang="en-US" sz="2000" b="1" dirty="0">
                <a:solidFill>
                  <a:prstClr val="black"/>
                </a:solidFill>
                <a:latin typeface="Tamil Bible" pitchFamily="2" charset="0"/>
              </a:rPr>
              <a:t>O</a:t>
            </a:r>
            <a:r>
              <a:rPr lang="en" sz="2000" b="1" dirty="0">
                <a:solidFill>
                  <a:prstClr val="black"/>
                </a:solidFill>
                <a:latin typeface="Tamil Bible" pitchFamily="2" charset="0"/>
              </a:rPr>
              <a:t>ikahd gaid ngWNthk;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latin typeface="Tamil Bible" pitchFamily="2" charset="0"/>
              </a:rPr>
              <a:t>,lk;</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en-US" b="1" dirty="0" err="1">
                <a:solidFill>
                  <a:srgbClr val="002060"/>
                </a:solidFill>
                <a:effectLst>
                  <a:glow rad="127000">
                    <a:srgbClr val="4CEE7B"/>
                  </a:glow>
                </a:effectLst>
                <a:latin typeface="Tamil Bible" pitchFamily="2" charset="0"/>
              </a:rPr>
              <a:t>mth</a:t>
            </a:r>
            <a:r>
              <a:rPr lang="en-US" b="1" dirty="0">
                <a:solidFill>
                  <a:srgbClr val="002060"/>
                </a:solidFill>
                <a:effectLst>
                  <a:glow rad="127000">
                    <a:srgbClr val="4CEE7B"/>
                  </a:glow>
                </a:effectLst>
                <a:latin typeface="Tamil Bible" pitchFamily="2" charset="0"/>
              </a:rPr>
              <a:t>; </a:t>
            </a:r>
            <a:r>
              <a:rPr lang="en-US" b="1" dirty="0" err="1">
                <a:solidFill>
                  <a:srgbClr val="002060"/>
                </a:solidFill>
                <a:effectLst>
                  <a:glow rad="127000">
                    <a:srgbClr val="4CEE7B"/>
                  </a:glow>
                </a:effectLst>
                <a:latin typeface="Tamil Bible" pitchFamily="2" charset="0"/>
              </a:rPr>
              <a:t>mjpfhiyapy</a:t>
            </a:r>
            <a:r>
              <a:rPr lang="en-US" b="1" dirty="0">
                <a:solidFill>
                  <a:srgbClr val="002060"/>
                </a:solidFill>
                <a:effectLst>
                  <a:glow rad="127000">
                    <a:srgbClr val="4CEE7B"/>
                  </a:glow>
                </a:effectLst>
                <a:latin typeface="Tamil Bible" pitchFamily="2" charset="0"/>
              </a:rPr>
              <a:t>;&gt; ,</a:t>
            </a:r>
            <a:r>
              <a:rPr lang="en-US" b="1" dirty="0" err="1">
                <a:solidFill>
                  <a:srgbClr val="002060"/>
                </a:solidFill>
                <a:effectLst>
                  <a:glow rad="127000">
                    <a:srgbClr val="4CEE7B"/>
                  </a:glow>
                </a:effectLst>
                <a:latin typeface="Tamil Bible" pitchFamily="2" charset="0"/>
              </a:rPr>
              <a:t>Ul;NlhNl</a:t>
            </a:r>
            <a:r>
              <a:rPr lang="en-US" b="1" dirty="0">
                <a:solidFill>
                  <a:srgbClr val="002060"/>
                </a:solidFill>
                <a:effectLst>
                  <a:glow rad="127000">
                    <a:srgbClr val="4CEE7B"/>
                  </a:glow>
                </a:effectLst>
                <a:latin typeface="Tamil Bible" pitchFamily="2" charset="0"/>
              </a:rPr>
              <a:t> </a:t>
            </a:r>
            <a:r>
              <a:rPr lang="en-US" b="1" dirty="0" err="1">
                <a:solidFill>
                  <a:srgbClr val="002060"/>
                </a:solidFill>
                <a:effectLst>
                  <a:glow rad="127000">
                    <a:srgbClr val="4CEE7B"/>
                  </a:glow>
                </a:effectLst>
                <a:latin typeface="Tamil Bible" pitchFamily="2" charset="0"/>
              </a:rPr>
              <a:t>vOe;J</a:t>
            </a:r>
            <a:r>
              <a:rPr lang="en-US" b="1" dirty="0">
                <a:solidFill>
                  <a:srgbClr val="002060"/>
                </a:solidFill>
                <a:effectLst>
                  <a:glow rad="127000">
                    <a:srgbClr val="4CEE7B"/>
                  </a:glow>
                </a:effectLst>
                <a:latin typeface="Tamil Bible" pitchFamily="2" charset="0"/>
              </a:rPr>
              <a:t> </a:t>
            </a:r>
            <a:r>
              <a:rPr lang="en-US" b="1" dirty="0" err="1">
                <a:solidFill>
                  <a:srgbClr val="002060"/>
                </a:solidFill>
                <a:effectLst>
                  <a:glow rad="127000">
                    <a:srgbClr val="4CEE7B"/>
                  </a:glow>
                </a:effectLst>
                <a:latin typeface="Tamil Bible" pitchFamily="2" charset="0"/>
              </a:rPr>
              <a:t>Gwg;gl;L</a:t>
            </a:r>
            <a:r>
              <a:rPr lang="en-US" b="1" dirty="0">
                <a:solidFill>
                  <a:srgbClr val="002060"/>
                </a:solidFill>
                <a:effectLst>
                  <a:glow rad="127000">
                    <a:srgbClr val="4CEE7B"/>
                  </a:glow>
                </a:effectLst>
                <a:latin typeface="Tamil Bible" pitchFamily="2" charset="0"/>
              </a:rPr>
              <a:t>&gt; </a:t>
            </a:r>
            <a:r>
              <a:rPr lang="en-US" b="1" dirty="0" err="1">
                <a:solidFill>
                  <a:srgbClr val="002060"/>
                </a:solidFill>
                <a:effectLst>
                  <a:glow rad="127000">
                    <a:srgbClr val="4CEE7B"/>
                  </a:glow>
                </a:effectLst>
                <a:latin typeface="Tamil Bible" pitchFamily="2" charset="0"/>
              </a:rPr>
              <a:t>tdhe;jukhd</a:t>
            </a:r>
            <a:r>
              <a:rPr lang="en-US" b="1" dirty="0">
                <a:solidFill>
                  <a:srgbClr val="002060"/>
                </a:solidFill>
                <a:effectLst>
                  <a:glow rad="127000">
                    <a:srgbClr val="4CEE7B"/>
                  </a:glow>
                </a:effectLst>
                <a:latin typeface="Tamil Bible" pitchFamily="2" charset="0"/>
              </a:rPr>
              <a:t> </a:t>
            </a:r>
            <a:r>
              <a:rPr lang="en-US" b="1" dirty="0" err="1">
                <a:solidFill>
                  <a:srgbClr val="002060"/>
                </a:solidFill>
                <a:effectLst>
                  <a:glow rad="127000">
                    <a:srgbClr val="4CEE7B"/>
                  </a:glow>
                </a:effectLst>
                <a:latin typeface="Tamil Bible" pitchFamily="2" charset="0"/>
              </a:rPr>
              <a:t>Xhplj;jpw;f;Fg;Ngha</a:t>
            </a:r>
            <a:r>
              <a:rPr lang="en-US" b="1" dirty="0">
                <a:solidFill>
                  <a:srgbClr val="002060"/>
                </a:solidFill>
                <a:effectLst>
                  <a:glow rad="127000">
                    <a:srgbClr val="4CEE7B"/>
                  </a:glow>
                </a:effectLst>
                <a:latin typeface="Tamil Bible" pitchFamily="2" charset="0"/>
              </a:rPr>
              <a:t>;&gt; </a:t>
            </a:r>
            <a:r>
              <a:rPr lang="en-US" b="1" dirty="0" err="1">
                <a:solidFill>
                  <a:srgbClr val="002060"/>
                </a:solidFill>
                <a:effectLst>
                  <a:glow rad="127000">
                    <a:srgbClr val="4CEE7B"/>
                  </a:glow>
                </a:effectLst>
                <a:latin typeface="Tamil Bible" pitchFamily="2" charset="0"/>
              </a:rPr>
              <a:t>mq;Nf</a:t>
            </a:r>
            <a:r>
              <a:rPr lang="en-US" b="1" dirty="0">
                <a:solidFill>
                  <a:srgbClr val="002060"/>
                </a:solidFill>
                <a:effectLst>
                  <a:glow rad="127000">
                    <a:srgbClr val="4CEE7B"/>
                  </a:glow>
                </a:effectLst>
                <a:latin typeface="Tamil Bible" pitchFamily="2" charset="0"/>
              </a:rPr>
              <a:t> n[</a:t>
            </a:r>
            <a:r>
              <a:rPr lang="en-US" b="1" dirty="0" err="1">
                <a:solidFill>
                  <a:srgbClr val="002060"/>
                </a:solidFill>
                <a:effectLst>
                  <a:glow rad="127000">
                    <a:srgbClr val="4CEE7B"/>
                  </a:glow>
                </a:effectLst>
                <a:latin typeface="Tamil Bible" pitchFamily="2" charset="0"/>
              </a:rPr>
              <a:t>gk;gz;zpdhh</a:t>
            </a:r>
            <a:r>
              <a:rPr lang="en-US" b="1" dirty="0">
                <a:solidFill>
                  <a:srgbClr val="002060"/>
                </a:solidFill>
                <a:effectLst>
                  <a:glow rad="127000">
                    <a:srgbClr val="4CEE7B"/>
                  </a:glow>
                </a:effectLst>
                <a:latin typeface="Tamil Bible" pitchFamily="2" charset="0"/>
              </a:rPr>
              <a:t>;.</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a:t>
            </a:r>
            <a:r>
              <a:rPr lang="en" sz="1400" b="1" dirty="0">
                <a:solidFill>
                  <a:srgbClr val="002060"/>
                </a:solidFill>
                <a:effectLst>
                  <a:glow rad="127000">
                    <a:srgbClr val="4CEE7B"/>
                  </a:glow>
                </a:effectLst>
                <a:latin typeface="Tamil Bible" pitchFamily="2" charset="0"/>
              </a:rPr>
              <a:t>khw;F</a:t>
            </a:r>
            <a:r>
              <a:rPr lang="en" sz="1400" b="1" dirty="0">
                <a:solidFill>
                  <a:srgbClr val="002060"/>
                </a:solidFill>
                <a:effectLst>
                  <a:glow rad="127000">
                    <a:srgbClr val="4CEE7B"/>
                  </a:glow>
                </a:effectLst>
                <a:latin typeface="Comic Sans MS" panose="030F0702030302020204" pitchFamily="66" charset="0"/>
              </a:rPr>
              <a:t>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1" y="1316450"/>
            <a:ext cx="8666612" cy="1323439"/>
          </a:xfrm>
          <a:prstGeom prst="rect">
            <a:avLst/>
          </a:prstGeom>
          <a:noFill/>
        </p:spPr>
        <p:txBody>
          <a:bodyPr wrap="square" rtlCol="0">
            <a:spAutoFit/>
          </a:bodyPr>
          <a:lstStyle/>
          <a:p>
            <a:pPr>
              <a:spcBef>
                <a:spcPts val="600"/>
              </a:spcBef>
            </a:pPr>
            <a:r>
              <a:rPr lang="en" sz="2000" b="1" dirty="0">
                <a:latin typeface="Tamil Bible" pitchFamily="2" charset="0"/>
              </a:rPr>
              <a:t>,NaR NjtNdhL rpwg;ghd xu; If;fpaj;ij tpUk;Gk;</a:t>
            </a:r>
            <a:r>
              <a:rPr lang="en-US" sz="2000" b="1" dirty="0">
                <a:latin typeface="Tamil Bible" pitchFamily="2" charset="0"/>
              </a:rPr>
              <a:t>N</a:t>
            </a:r>
            <a:r>
              <a:rPr lang="en" sz="2000" b="1" dirty="0">
                <a:latin typeface="Tamil Bible" pitchFamily="2" charset="0"/>
              </a:rPr>
              <a:t>ghnjy;yhk;&gt; mtu; mjpfhiyapNyNa vOe;J&gt; mikjpahd xu; ,lj;ij Njb nry;thu; (khw;F 1:35). ,J n[gk; kw;Wk; Ntjhfk gbg;G Mfpa ,uz;bw;Fk; nghUe;Jk;.</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297583"/>
            <a:ext cx="5839130" cy="1323439"/>
          </a:xfrm>
          <a:prstGeom prst="rect">
            <a:avLst/>
          </a:prstGeom>
          <a:noFill/>
        </p:spPr>
        <p:txBody>
          <a:bodyPr wrap="square">
            <a:spAutoFit/>
          </a:bodyPr>
          <a:lstStyle/>
          <a:p>
            <a:pPr>
              <a:spcBef>
                <a:spcPts val="600"/>
              </a:spcBef>
            </a:pPr>
            <a:r>
              <a:rPr lang="en" sz="2000" b="1" dirty="0">
                <a:latin typeface="Tamil Bible" pitchFamily="2" charset="0"/>
              </a:rPr>
              <a:t>,iur;ry; kpFe;j my;yJ gugug;ghd ,lj;jpy; gbg;gpy; ftdk; nrYj;JtJ fbdk;</a:t>
            </a:r>
            <a:r>
              <a:rPr lang="en" sz="2000" b="1" dirty="0"/>
              <a:t>. </a:t>
            </a:r>
            <a:r>
              <a:rPr lang="en" sz="2000" b="1" dirty="0">
                <a:latin typeface="Tamil Bible" pitchFamily="2" charset="0"/>
              </a:rPr>
              <a:t>trjpahd&gt; mikjpahd kw;Wk; jdpikahd ,lj;jpy; mt;thW nra;tJ vspJ</a:t>
            </a:r>
            <a:r>
              <a:rPr lang="en" sz="2000" b="1" dirty="0"/>
              <a:t>.</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600288" y="4782376"/>
            <a:ext cx="632599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mil Bible" pitchFamily="2" charset="0"/>
              </a:rPr>
              <a:t>r</a:t>
            </a:r>
            <a:r>
              <a:rPr kumimoji="0" lang="en" sz="2000" b="1" i="0" u="none" strike="noStrike" kern="1200" cap="none" spc="0" normalizeH="0" baseline="0" noProof="0" dirty="0">
                <a:ln>
                  <a:noFill/>
                </a:ln>
                <a:solidFill>
                  <a:prstClr val="black"/>
                </a:solidFill>
                <a:effectLst/>
                <a:uLnTx/>
                <a:uFillTx/>
                <a:latin typeface="Tamil Bible" pitchFamily="2" charset="0"/>
              </a:rPr>
              <a:t>upahd Neuj;ijAk; ,lj;ijAk; ehk; fz;lwpe;j gpwF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,ij tof;fkhd nray;ghlhf</a:t>
            </a:r>
            <a:r>
              <a:rPr kumimoji="0" lang="en" sz="2000" b="1" i="0" u="none" strike="noStrike" kern="1200" cap="none" spc="0" normalizeH="0" noProof="0" dirty="0">
                <a:ln>
                  <a:noFill/>
                </a:ln>
                <a:solidFill>
                  <a:prstClr val="black"/>
                </a:solidFill>
                <a:effectLst/>
                <a:uLnTx/>
                <a:uFillTx/>
                <a:latin typeface="Tamil Bible" pitchFamily="2" charset="0"/>
              </a:rPr>
              <a:t> khw;wpf;nfhs;Nthk;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xUNtis VNjDk; rpwg;ghd</a:t>
            </a:r>
            <a:r>
              <a:rPr kumimoji="0" lang="en" sz="2000" b="1" i="0" u="none" strike="noStrike" kern="1200" cap="none" spc="0" normalizeH="0" noProof="0" dirty="0">
                <a:ln>
                  <a:noFill/>
                </a:ln>
                <a:solidFill>
                  <a:prstClr val="black"/>
                </a:solidFill>
                <a:effectLst/>
                <a:uLnTx/>
                <a:uFillTx/>
                <a:latin typeface="Tamil Bible" pitchFamily="2" charset="0"/>
              </a:rPr>
              <a:t> R+oy; fhuzkhf me;j Neuj;ij ehk; jtwtpl Neuplyhk;: MapDk;&gt; ekJ jpdrup Ntjhfk gbg;gpd;wp mjpf fhyk; fle;Jtpl ehk; mDkjpf;ff;$lhJ</a:t>
            </a:r>
            <a:endParaRPr kumimoji="0" lang="en" sz="2000" b="1" i="0" u="none" strike="noStrike" kern="1200" cap="none" spc="0" normalizeH="0" baseline="0" noProof="0" dirty="0">
              <a:ln>
                <a:noFill/>
              </a:ln>
              <a:solidFill>
                <a:prstClr val="black"/>
              </a:solidFill>
              <a:effectLst/>
              <a:uLnTx/>
              <a:uFillTx/>
              <a:latin typeface="Tamil Bible" pitchFamily="2" charset="0"/>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529090"/>
            <a:ext cx="583913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Tamil Bible" pitchFamily="2" charset="0"/>
              </a:rPr>
              <a:t>ehspd; Kjy; my;yJ filrp Neuq;fs;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en" sz="2000" b="1" i="0" u="none" strike="noStrike" kern="1200" cap="none" spc="0" normalizeH="0" baseline="0" noProof="0" dirty="0">
                <a:ln>
                  <a:noFill/>
                </a:ln>
                <a:solidFill>
                  <a:prstClr val="black"/>
                </a:solidFill>
                <a:effectLst/>
                <a:uLnTx/>
                <a:uFillTx/>
                <a:latin typeface="Tamil Bible" pitchFamily="2" charset="0"/>
              </a:rPr>
              <a:t>mg;NghJ mikjp mjpfk; epyTk;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en" sz="2000" b="1" i="0" u="none" strike="noStrike" kern="1200" cap="none" spc="0" normalizeH="0" baseline="0" noProof="0" dirty="0">
                <a:ln>
                  <a:noFill/>
                </a:ln>
                <a:solidFill>
                  <a:prstClr val="black"/>
                </a:solidFill>
                <a:effectLst/>
                <a:uLnTx/>
                <a:uFillTx/>
                <a:latin typeface="Tamil Bible" pitchFamily="2" charset="0"/>
              </a:rPr>
              <a:t>ekJ rpe;jidfis ,iwtd; kPJ kpf vspjhf xUKfg;gLj;jf;</a:t>
            </a:r>
            <a:r>
              <a:rPr kumimoji="0" lang="en" sz="2000" b="1" i="0" u="none" strike="noStrike" kern="1200" cap="none" spc="0" normalizeH="0" noProof="0" dirty="0">
                <a:ln>
                  <a:noFill/>
                </a:ln>
                <a:solidFill>
                  <a:prstClr val="black"/>
                </a:solidFill>
                <a:effectLst/>
                <a:uLnTx/>
                <a:uFillTx/>
                <a:latin typeface="Tamil Bible" pitchFamily="2" charset="0"/>
              </a:rPr>
              <a:t> $ba Neuq;fshf mikayhk;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860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latin typeface="Tamil Bible" pitchFamily="2" charset="0"/>
              </a:rPr>
              <a:t>topKiw</a:t>
            </a:r>
            <a:r>
              <a:rPr lang="en" dirty="0">
                <a:solidFill>
                  <a:schemeClr val="bg2">
                    <a:lumMod val="40000"/>
                    <a:lumOff val="60000"/>
                  </a:schemeClr>
                </a:solidFill>
              </a:rPr>
              <a:t> </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699306"/>
            <a:ext cx="10176386" cy="523220"/>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mg;gbNa</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vd</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thapypUe;J</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Gwg;gLk</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trdKk</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Uf;Fk</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mJ</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ntWikaha</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vd;dplj;jpw;Fj</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jpUk;ghky</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;&gt;</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60000"/>
                    <a:lumOff val="40000"/>
                  </a:schemeClr>
                </a:solidFill>
                <a:effectLst>
                  <a:outerShdw blurRad="38100" dist="38100" dir="2700000" algn="tl">
                    <a:srgbClr val="000000"/>
                  </a:outerShdw>
                </a:effectLst>
                <a:latin typeface="Tamil Bible" pitchFamily="2" charset="0"/>
              </a:rPr>
              <a:t>Vrhah</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597875776"/>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807238165"/>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6698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latin typeface="Tamil Bible" pitchFamily="2" charset="0"/>
              </a:rPr>
              <a:t>topKiw</a:t>
            </a:r>
            <a:r>
              <a:rPr lang="en" dirty="0">
                <a:solidFill>
                  <a:schemeClr val="bg2">
                    <a:lumMod val="40000"/>
                    <a:lumOff val="60000"/>
                  </a:schemeClr>
                </a:solidFill>
              </a:rPr>
              <a:t> </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18356"/>
            <a:ext cx="10176386" cy="523220"/>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mg;gbNa</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vd</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thapypUe;J</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Gwg;gLk</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trdKk</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Uf;Fk</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mJ</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ntWikaha</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vd;dplj;jpw;Fj</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 </a:t>
            </a:r>
            <a:r>
              <a:rPr lang="en-US" sz="1600" b="1" dirty="0" err="1">
                <a:solidFill>
                  <a:schemeClr val="accent4">
                    <a:lumMod val="60000"/>
                    <a:lumOff val="40000"/>
                  </a:schemeClr>
                </a:solidFill>
                <a:effectLst>
                  <a:outerShdw blurRad="38100" dist="38100" dir="2700000" algn="tl">
                    <a:srgbClr val="000000"/>
                  </a:outerShdw>
                </a:effectLst>
                <a:latin typeface="Tamil Bible" pitchFamily="2" charset="0"/>
              </a:rPr>
              <a:t>jpUk;ghky</a:t>
            </a:r>
            <a:r>
              <a:rPr lang="en-US" sz="1600" b="1" dirty="0">
                <a:solidFill>
                  <a:schemeClr val="accent4">
                    <a:lumMod val="60000"/>
                    <a:lumOff val="40000"/>
                  </a:schemeClr>
                </a:solidFill>
                <a:effectLst>
                  <a:outerShdw blurRad="38100" dist="38100" dir="2700000" algn="tl">
                    <a:srgbClr val="000000"/>
                  </a:outerShdw>
                </a:effectLst>
                <a:latin typeface="Tamil Bible" pitchFamily="2" charset="0"/>
              </a:rPr>
              <a:t>;&gt;</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60000"/>
                    <a:lumOff val="40000"/>
                  </a:schemeClr>
                </a:solidFill>
                <a:effectLst>
                  <a:outerShdw blurRad="38100" dist="38100" dir="2700000" algn="tl">
                    <a:srgbClr val="000000"/>
                  </a:outerShdw>
                </a:effectLst>
                <a:latin typeface="Tamil Bible" pitchFamily="2" charset="0"/>
              </a:rPr>
              <a:t>Vrhah</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3128870"/>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 sz="6000" b="1" spc="600" dirty="0">
                <a:ln/>
                <a:solidFill>
                  <a:srgbClr val="FF0000"/>
                </a:solidFill>
                <a:effectLst>
                  <a:reflection blurRad="6350" stA="55000" endA="300" endPos="30000" dir="5400000" sy="-100000" algn="bl" rotWithShape="0"/>
                </a:effectLst>
                <a:latin typeface="Tamil Bible" pitchFamily="2" charset="0"/>
              </a:rPr>
              <a:t>Ntjhkj;ij Muha;tjd; ed;ikfs;</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2371</TotalTime>
  <Words>2325</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Aptos</vt:lpstr>
      <vt:lpstr>Arial</vt:lpstr>
      <vt:lpstr>Tamil Bible</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2026-03-21T15:43:08Z</dcterms:created>
  <dcterms:modified xsi:type="dcterms:W3CDTF">2026-05-01T18:38:12Z</dcterms:modified>
</cp:coreProperties>
</file>