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75" r:id="rId4"/>
    <p:sldId id="257" r:id="rId5"/>
    <p:sldId id="258" r:id="rId6"/>
    <p:sldId id="259" r:id="rId7"/>
    <p:sldId id="260" r:id="rId8"/>
    <p:sldId id="261" r:id="rId9"/>
    <p:sldId id="280" r:id="rId10"/>
    <p:sldId id="263" r:id="rId11"/>
    <p:sldId id="264" r:id="rId12"/>
    <p:sldId id="276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Tamil Bible" pitchFamily="2" charset="0"/>
      <p:regular r:id="rId18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2229"/>
    <a:srgbClr val="FFFF99"/>
    <a:srgbClr val="A47032"/>
    <a:srgbClr val="CF9E63"/>
    <a:srgbClr val="DF7E8A"/>
    <a:srgbClr val="FEEAED"/>
    <a:srgbClr val="748CB2"/>
    <a:srgbClr val="357E90"/>
    <a:srgbClr val="429EB4"/>
    <a:srgbClr val="A8F8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0" d="100"/>
          <a:sy n="30" d="100"/>
        </p:scale>
        <p:origin x="90" y="13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3C1399-726D-470D-9559-295E7F5B82C5}" type="doc">
      <dgm:prSet loTypeId="urn:microsoft.com/office/officeart/2005/8/layout/vList4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F4E3599-B38B-4FFE-9949-585BF8CFE038}">
      <dgm:prSet custT="1"/>
      <dgm:spPr/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ahuhfpYk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xUtiu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mwpe;J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&gt;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mtu;fsplk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el;G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ghuhl;l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Ntz;Lk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  <a:latin typeface="Tamil Bible" pitchFamily="2" charset="0"/>
          </a:endParaRPr>
        </a:p>
      </dgm:t>
    </dgm:pt>
    <dgm:pt modelId="{499B177B-A36E-43E1-811D-4E363AA6E46F}" type="parTrans" cxnId="{B861699A-B3B7-4A6D-A5BE-B8DE66EE946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D666F7B-7110-43F7-871C-CBBEF7A7091B}" type="sibTrans" cxnId="{B861699A-B3B7-4A6D-A5BE-B8DE66EE946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623834A-696B-42E4-9A6B-0AE7528945CC}">
      <dgm:prSet custT="1"/>
      <dgm:spPr/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mtu;fs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 ,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Ujaj;jpy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gupRj;j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Mtpahdtu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fpupia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nra;Ak;gb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n[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gpf;f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Ntz;Lk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.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mtu;fNshL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ciuahLtjw;F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rupahd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jUzq;fSf;fhf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n[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gpf;f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Ntz;Lk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  <a:latin typeface="Tamil Bible" pitchFamily="2" charset="0"/>
          </a:endParaRPr>
        </a:p>
      </dgm:t>
    </dgm:pt>
    <dgm:pt modelId="{C754B505-0AF2-4801-AFDE-CAFE463F550D}" type="parTrans" cxnId="{594BCB3B-85B7-4165-8C70-6231FF76E01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5999D84-A189-42D3-8A8B-E54B4EE67E30}" type="sibTrans" cxnId="{594BCB3B-85B7-4165-8C70-6231FF76E01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BECE91F-0254-4111-9EE1-87914741E100}">
      <dgm:prSet custT="1"/>
      <dgm:spPr/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ek;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nrhe;j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rhl;rpfis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nrhy;tjw;Nfh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my;yJ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mtu;fSf;fhf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n[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gpf;fNth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,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aw;ifahd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topfis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Njl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Ntz;Lk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  <a:latin typeface="Tamil Bible" pitchFamily="2" charset="0"/>
          </a:endParaRPr>
        </a:p>
      </dgm:t>
    </dgm:pt>
    <dgm:pt modelId="{B77B4CE9-5EDB-4D64-B58C-892408C38E71}" type="parTrans" cxnId="{C8C1CDF2-5541-44A9-A529-0D3480D6E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7E83CC1-FF9E-4D37-9707-F0057E200D44}" type="sibTrans" cxnId="{C8C1CDF2-5541-44A9-A529-0D3480D6E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EDD4311-015B-414E-ADD2-AB3A98181F82}">
      <dgm:prSet custT="1"/>
      <dgm:spPr/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rigapYs;s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kw;wtu;fSk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me;j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Gjpa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ez;gUld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njhlu;G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nfhs;s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topfis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cUthf;f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Ntz;Lk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  <a:latin typeface="Tamil Bible" pitchFamily="2" charset="0"/>
          </a:endParaRPr>
        </a:p>
      </dgm:t>
    </dgm:pt>
    <dgm:pt modelId="{B50B5F03-46CF-4A33-B673-9F8631F4CAB3}" type="parTrans" cxnId="{026F1979-D1DB-4AF5-BCD6-978F5C4BF3E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FAEAE1D-CB61-40A9-A514-19C60508B04F}" type="sibTrans" cxnId="{026F1979-D1DB-4AF5-BCD6-978F5C4BF3E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3AC2F98-65BF-4C8E-A025-DE2F56A8CAC8}">
      <dgm:prSet custT="1"/>
      <dgm:spPr/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me;j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Gjpa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ez;gupd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NjitfSf;fhNth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my;yJ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mtu;fspd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Nfs;tpfSf;fhfNth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n[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gpf;f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Ntz;Lk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  <a:latin typeface="Tamil Bible" pitchFamily="2" charset="0"/>
          </a:endParaRPr>
        </a:p>
      </dgm:t>
    </dgm:pt>
    <dgm:pt modelId="{605FD29F-E527-4683-8CBD-05C9D9D432D7}" type="parTrans" cxnId="{A709E344-C082-4817-845C-FE1F7413E21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3AAFE81-72FA-462B-97CC-21976C026699}" type="sibTrans" cxnId="{A709E344-C082-4817-845C-FE1F7413E21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6E11919-8E5B-454A-BEB2-E5FE04D70AFE}">
      <dgm:prSet custT="1"/>
      <dgm:spPr/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Ntjhfkk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mspf;ff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;$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ba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ek;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tho;f;iffhd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topKiwfs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;&gt;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mwpTiufs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kw;Wk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MWjy;fis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fhl;Ltjw;fhd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tha;g;Gfis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Nehf;f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Ntz;Lk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  <a:latin typeface="Tamil Bible" pitchFamily="2" charset="0"/>
          </a:endParaRPr>
        </a:p>
      </dgm:t>
    </dgm:pt>
    <dgm:pt modelId="{B93C67D1-1B46-4795-AD69-4931CBC95E7B}" type="parTrans" cxnId="{C3328019-209D-4A91-8140-95726B662B1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CDF5409-4F58-4987-8750-198D7EF2E3FB}" type="sibTrans" cxnId="{C3328019-209D-4A91-8140-95726B662B1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917D731-CAC8-4AE0-8849-99951B9BC504}">
      <dgm:prSet custT="1"/>
      <dgm:spPr/>
      <dgm:t>
        <a:bodyPr/>
        <a:lstStyle/>
        <a:p>
          <a:r>
            <a:rPr lang="en-US" sz="18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xU</a:t>
          </a:r>
          <a:r>
            <a:rPr lang="en-US" sz="18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Neuk; </a:t>
          </a:r>
          <a:r>
            <a:rPr lang="en-US" sz="18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tUk</a:t>
          </a:r>
          <a:r>
            <a:rPr lang="en-US" sz="18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 </a:t>
          </a:r>
          <a:r>
            <a:rPr lang="en-US" sz="18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mg;NghOJ</a:t>
          </a:r>
          <a:r>
            <a:rPr lang="en-US" sz="18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cq;fs</a:t>
          </a:r>
          <a:r>
            <a:rPr lang="en-US" sz="18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 </a:t>
          </a:r>
          <a:r>
            <a:rPr lang="en-US" sz="18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ez;gu</a:t>
          </a:r>
          <a:r>
            <a:rPr lang="en-US" sz="18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 </a:t>
          </a:r>
          <a:r>
            <a:rPr lang="en-US" sz="18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cq;fNshL</a:t>
          </a:r>
          <a:r>
            <a:rPr lang="en-US" sz="18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Nru;e;J</a:t>
          </a:r>
          <a:r>
            <a:rPr lang="en-US" sz="18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Ntjhfkk</a:t>
          </a:r>
          <a:r>
            <a:rPr lang="en-US" sz="18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 </a:t>
          </a:r>
          <a:r>
            <a:rPr lang="en-US" sz="18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gbf;f</a:t>
          </a:r>
          <a:r>
            <a:rPr lang="en-US" sz="18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tpUk;Gfpwhuh</a:t>
          </a:r>
          <a:r>
            <a:rPr lang="en-US" sz="18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vd;W</a:t>
          </a:r>
          <a:r>
            <a:rPr lang="en-US" sz="18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Nfl;f</a:t>
          </a:r>
          <a:r>
            <a:rPr lang="en-US" sz="18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Ntz;Lk</a:t>
          </a:r>
          <a:r>
            <a:rPr lang="en-US" sz="18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</a:t>
          </a:r>
          <a:r>
            <a:rPr lang="en-US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. </a:t>
          </a:r>
          <a:r>
            <a:rPr lang="en-US" sz="18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gpd;du</a:t>
          </a:r>
          <a:r>
            <a:rPr lang="en-US" sz="18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</a:t>
          </a:r>
          <a:r>
            <a:rPr lang="en-US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18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cq;fs</a:t>
          </a:r>
          <a:r>
            <a:rPr lang="en-US" sz="18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 </a:t>
          </a:r>
          <a:r>
            <a:rPr lang="en-US" sz="18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ez;gu</a:t>
          </a:r>
          <a:r>
            <a:rPr lang="en-US" sz="18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 </a:t>
          </a:r>
          <a:r>
            <a:rPr lang="en-US" sz="18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QhdKOf;F</a:t>
          </a:r>
          <a:r>
            <a:rPr lang="en-US" sz="18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vLf;f</a:t>
          </a:r>
          <a:r>
            <a:rPr lang="en-US" sz="18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tpUk;Gthu</a:t>
          </a:r>
          <a:r>
            <a:rPr lang="en-US" sz="18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</a:t>
          </a:r>
          <a:endParaRPr lang="en-US" sz="1800" noProof="0" dirty="0">
            <a:effectLst>
              <a:outerShdw blurRad="38100" dist="38100" dir="2700000" algn="tl">
                <a:srgbClr val="000000"/>
              </a:outerShdw>
            </a:effectLst>
            <a:latin typeface="Tamil Bible" pitchFamily="2" charset="0"/>
          </a:endParaRPr>
        </a:p>
      </dgm:t>
    </dgm:pt>
    <dgm:pt modelId="{C863C23D-B956-4C9F-B7E6-20ECDE5173DF}" type="parTrans" cxnId="{7A095C87-5DB0-4F1A-9137-62643098281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1DAA21B-C823-45B6-A707-8E99EB46CFFD}" type="sibTrans" cxnId="{7A095C87-5DB0-4F1A-9137-62643098281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9A5FE4F-7D96-40EB-BCDA-DA291FCDDE4C}" type="pres">
      <dgm:prSet presAssocID="{043C1399-726D-470D-9559-295E7F5B82C5}" presName="linear" presStyleCnt="0">
        <dgm:presLayoutVars>
          <dgm:dir/>
          <dgm:resizeHandles val="exact"/>
        </dgm:presLayoutVars>
      </dgm:prSet>
      <dgm:spPr/>
    </dgm:pt>
    <dgm:pt modelId="{CBA28F8C-E865-4BC1-B598-9A9341A98830}" type="pres">
      <dgm:prSet presAssocID="{2F4E3599-B38B-4FFE-9949-585BF8CFE038}" presName="comp" presStyleCnt="0"/>
      <dgm:spPr/>
    </dgm:pt>
    <dgm:pt modelId="{C643121F-AC8A-4373-9799-668383E448F5}" type="pres">
      <dgm:prSet presAssocID="{2F4E3599-B38B-4FFE-9949-585BF8CFE038}" presName="box" presStyleLbl="node1" presStyleIdx="0" presStyleCnt="7"/>
      <dgm:spPr/>
    </dgm:pt>
    <dgm:pt modelId="{9538B107-EE65-49D0-9F5D-5598CD715114}" type="pres">
      <dgm:prSet presAssocID="{2F4E3599-B38B-4FFE-9949-585BF8CFE038}" presName="img" presStyleLbl="fgImgPlace1" presStyleIdx="0" presStyleCnt="7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9E2C09B-A36C-496A-A2AE-489645AB6C3F}" type="pres">
      <dgm:prSet presAssocID="{2F4E3599-B38B-4FFE-9949-585BF8CFE038}" presName="text" presStyleLbl="node1" presStyleIdx="0" presStyleCnt="7">
        <dgm:presLayoutVars>
          <dgm:bulletEnabled val="1"/>
        </dgm:presLayoutVars>
      </dgm:prSet>
      <dgm:spPr/>
    </dgm:pt>
    <dgm:pt modelId="{967C0810-67CE-4A63-8F82-8F25C00631BF}" type="pres">
      <dgm:prSet presAssocID="{ED666F7B-7110-43F7-871C-CBBEF7A7091B}" presName="spacer" presStyleCnt="0"/>
      <dgm:spPr/>
    </dgm:pt>
    <dgm:pt modelId="{F61BDD91-9CC5-411E-8924-44F160F78817}" type="pres">
      <dgm:prSet presAssocID="{5623834A-696B-42E4-9A6B-0AE7528945CC}" presName="comp" presStyleCnt="0"/>
      <dgm:spPr/>
    </dgm:pt>
    <dgm:pt modelId="{263CF9D8-FEAA-4ADE-AA8E-7AD306C4732D}" type="pres">
      <dgm:prSet presAssocID="{5623834A-696B-42E4-9A6B-0AE7528945CC}" presName="box" presStyleLbl="node1" presStyleIdx="1" presStyleCnt="7"/>
      <dgm:spPr/>
    </dgm:pt>
    <dgm:pt modelId="{7CC3D154-8893-4B64-A075-0FFEF94DB834}" type="pres">
      <dgm:prSet presAssocID="{5623834A-696B-42E4-9A6B-0AE7528945CC}" presName="img" presStyleLbl="fgImgPlace1" presStyleIdx="1" presStyleCnt="7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E63EBDC-09F6-4B42-83B1-25D023A2E33D}" type="pres">
      <dgm:prSet presAssocID="{5623834A-696B-42E4-9A6B-0AE7528945CC}" presName="text" presStyleLbl="node1" presStyleIdx="1" presStyleCnt="7">
        <dgm:presLayoutVars>
          <dgm:bulletEnabled val="1"/>
        </dgm:presLayoutVars>
      </dgm:prSet>
      <dgm:spPr/>
    </dgm:pt>
    <dgm:pt modelId="{25B96175-AEB3-410B-A769-05CC1933B30A}" type="pres">
      <dgm:prSet presAssocID="{65999D84-A189-42D3-8A8B-E54B4EE67E30}" presName="spacer" presStyleCnt="0"/>
      <dgm:spPr/>
    </dgm:pt>
    <dgm:pt modelId="{1694FB6E-DF63-4C13-B940-B67A7A5C9604}" type="pres">
      <dgm:prSet presAssocID="{FBECE91F-0254-4111-9EE1-87914741E100}" presName="comp" presStyleCnt="0"/>
      <dgm:spPr/>
    </dgm:pt>
    <dgm:pt modelId="{1291B735-C076-4461-BB89-248D762EF6F7}" type="pres">
      <dgm:prSet presAssocID="{FBECE91F-0254-4111-9EE1-87914741E100}" presName="box" presStyleLbl="node1" presStyleIdx="2" presStyleCnt="7"/>
      <dgm:spPr/>
    </dgm:pt>
    <dgm:pt modelId="{DDB3EC3B-5C73-4A6D-A5F5-14CA1F2861F5}" type="pres">
      <dgm:prSet presAssocID="{FBECE91F-0254-4111-9EE1-87914741E100}" presName="img" presStyleLbl="fgImgPlace1" presStyleIdx="2" presStyleCnt="7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09503A3-5CBD-49C4-BF83-E4FF9F2C6998}" type="pres">
      <dgm:prSet presAssocID="{FBECE91F-0254-4111-9EE1-87914741E100}" presName="text" presStyleLbl="node1" presStyleIdx="2" presStyleCnt="7">
        <dgm:presLayoutVars>
          <dgm:bulletEnabled val="1"/>
        </dgm:presLayoutVars>
      </dgm:prSet>
      <dgm:spPr/>
    </dgm:pt>
    <dgm:pt modelId="{122C65F4-DC5C-4736-AB37-3F488BC92617}" type="pres">
      <dgm:prSet presAssocID="{67E83CC1-FF9E-4D37-9707-F0057E200D44}" presName="spacer" presStyleCnt="0"/>
      <dgm:spPr/>
    </dgm:pt>
    <dgm:pt modelId="{BD11B955-2A3B-48DF-A629-83B509077FCA}" type="pres">
      <dgm:prSet presAssocID="{5EDD4311-015B-414E-ADD2-AB3A98181F82}" presName="comp" presStyleCnt="0"/>
      <dgm:spPr/>
    </dgm:pt>
    <dgm:pt modelId="{D9B037B8-252F-4946-8A75-6DE0D8172381}" type="pres">
      <dgm:prSet presAssocID="{5EDD4311-015B-414E-ADD2-AB3A98181F82}" presName="box" presStyleLbl="node1" presStyleIdx="3" presStyleCnt="7"/>
      <dgm:spPr/>
    </dgm:pt>
    <dgm:pt modelId="{496CCAE7-4740-4432-8899-C78F2FF5B981}" type="pres">
      <dgm:prSet presAssocID="{5EDD4311-015B-414E-ADD2-AB3A98181F82}" presName="img" presStyleLbl="fgImgPlace1" presStyleIdx="3" presStyleCnt="7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CB41A79-FA58-4D40-8DA9-C5E81881C059}" type="pres">
      <dgm:prSet presAssocID="{5EDD4311-015B-414E-ADD2-AB3A98181F82}" presName="text" presStyleLbl="node1" presStyleIdx="3" presStyleCnt="7">
        <dgm:presLayoutVars>
          <dgm:bulletEnabled val="1"/>
        </dgm:presLayoutVars>
      </dgm:prSet>
      <dgm:spPr/>
    </dgm:pt>
    <dgm:pt modelId="{1D30C93C-ACB6-4C54-A998-BAA09D1DD534}" type="pres">
      <dgm:prSet presAssocID="{8FAEAE1D-CB61-40A9-A514-19C60508B04F}" presName="spacer" presStyleCnt="0"/>
      <dgm:spPr/>
    </dgm:pt>
    <dgm:pt modelId="{B8CF1819-0D7C-49B5-8261-0503CE5538A2}" type="pres">
      <dgm:prSet presAssocID="{13AC2F98-65BF-4C8E-A025-DE2F56A8CAC8}" presName="comp" presStyleCnt="0"/>
      <dgm:spPr/>
    </dgm:pt>
    <dgm:pt modelId="{C974719F-B346-4825-9D41-F09EA96CC34E}" type="pres">
      <dgm:prSet presAssocID="{13AC2F98-65BF-4C8E-A025-DE2F56A8CAC8}" presName="box" presStyleLbl="node1" presStyleIdx="4" presStyleCnt="7"/>
      <dgm:spPr/>
    </dgm:pt>
    <dgm:pt modelId="{25CE39D9-4230-44D9-938B-F184DE13B44C}" type="pres">
      <dgm:prSet presAssocID="{13AC2F98-65BF-4C8E-A025-DE2F56A8CAC8}" presName="img" presStyleLbl="fgImgPlace1" presStyleIdx="4" presStyleCnt="7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639A011-BB69-4F17-B807-4B95C245973E}" type="pres">
      <dgm:prSet presAssocID="{13AC2F98-65BF-4C8E-A025-DE2F56A8CAC8}" presName="text" presStyleLbl="node1" presStyleIdx="4" presStyleCnt="7">
        <dgm:presLayoutVars>
          <dgm:bulletEnabled val="1"/>
        </dgm:presLayoutVars>
      </dgm:prSet>
      <dgm:spPr/>
    </dgm:pt>
    <dgm:pt modelId="{518A5406-8336-447A-9A76-144DD82AD5AA}" type="pres">
      <dgm:prSet presAssocID="{23AAFE81-72FA-462B-97CC-21976C026699}" presName="spacer" presStyleCnt="0"/>
      <dgm:spPr/>
    </dgm:pt>
    <dgm:pt modelId="{C451708F-0402-4C3D-AE16-4248FD0B2170}" type="pres">
      <dgm:prSet presAssocID="{16E11919-8E5B-454A-BEB2-E5FE04D70AFE}" presName="comp" presStyleCnt="0"/>
      <dgm:spPr/>
    </dgm:pt>
    <dgm:pt modelId="{331C0A2C-6E91-47C4-BB8C-FCEEC7855B5C}" type="pres">
      <dgm:prSet presAssocID="{16E11919-8E5B-454A-BEB2-E5FE04D70AFE}" presName="box" presStyleLbl="node1" presStyleIdx="5" presStyleCnt="7"/>
      <dgm:spPr/>
    </dgm:pt>
    <dgm:pt modelId="{986B36D1-2F6A-41B8-8185-EA2760C30A97}" type="pres">
      <dgm:prSet presAssocID="{16E11919-8E5B-454A-BEB2-E5FE04D70AFE}" presName="img" presStyleLbl="fgImgPlace1" presStyleIdx="5" presStyleCnt="7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CFEAEF1-75C5-4842-B661-1E1444FDCB09}" type="pres">
      <dgm:prSet presAssocID="{16E11919-8E5B-454A-BEB2-E5FE04D70AFE}" presName="text" presStyleLbl="node1" presStyleIdx="5" presStyleCnt="7">
        <dgm:presLayoutVars>
          <dgm:bulletEnabled val="1"/>
        </dgm:presLayoutVars>
      </dgm:prSet>
      <dgm:spPr/>
    </dgm:pt>
    <dgm:pt modelId="{D9265685-B630-406E-9D10-0B5537D7B332}" type="pres">
      <dgm:prSet presAssocID="{2CDF5409-4F58-4987-8750-198D7EF2E3FB}" presName="spacer" presStyleCnt="0"/>
      <dgm:spPr/>
    </dgm:pt>
    <dgm:pt modelId="{1C3DF4D4-676D-4A61-86B7-120E66C4E458}" type="pres">
      <dgm:prSet presAssocID="{4917D731-CAC8-4AE0-8849-99951B9BC504}" presName="comp" presStyleCnt="0"/>
      <dgm:spPr/>
    </dgm:pt>
    <dgm:pt modelId="{28747D37-4947-4102-B46B-E67C87966EBB}" type="pres">
      <dgm:prSet presAssocID="{4917D731-CAC8-4AE0-8849-99951B9BC504}" presName="box" presStyleLbl="node1" presStyleIdx="6" presStyleCnt="7"/>
      <dgm:spPr/>
    </dgm:pt>
    <dgm:pt modelId="{4E30D802-0189-48E3-BCE3-D227D650C5ED}" type="pres">
      <dgm:prSet presAssocID="{4917D731-CAC8-4AE0-8849-99951B9BC504}" presName="img" presStyleLbl="fgImgPlace1" presStyleIdx="6" presStyleCnt="7"/>
      <dgm:spPr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B530875-60E4-4D5E-AFA4-B2FA9722840A}" type="pres">
      <dgm:prSet presAssocID="{4917D731-CAC8-4AE0-8849-99951B9BC504}" presName="text" presStyleLbl="node1" presStyleIdx="6" presStyleCnt="7">
        <dgm:presLayoutVars>
          <dgm:bulletEnabled val="1"/>
        </dgm:presLayoutVars>
      </dgm:prSet>
      <dgm:spPr/>
    </dgm:pt>
  </dgm:ptLst>
  <dgm:cxnLst>
    <dgm:cxn modelId="{F9DAC00D-EC33-429E-9939-BA6B100A2E26}" type="presOf" srcId="{5EDD4311-015B-414E-ADD2-AB3A98181F82}" destId="{D9B037B8-252F-4946-8A75-6DE0D8172381}" srcOrd="0" destOrd="0" presId="urn:microsoft.com/office/officeart/2005/8/layout/vList4"/>
    <dgm:cxn modelId="{4773E10F-5887-4F14-9DC4-8E411E1B6F7E}" type="presOf" srcId="{16E11919-8E5B-454A-BEB2-E5FE04D70AFE}" destId="{0CFEAEF1-75C5-4842-B661-1E1444FDCB09}" srcOrd="1" destOrd="0" presId="urn:microsoft.com/office/officeart/2005/8/layout/vList4"/>
    <dgm:cxn modelId="{8E898512-56C5-4AED-AD0F-77EA546B101E}" type="presOf" srcId="{2F4E3599-B38B-4FFE-9949-585BF8CFE038}" destId="{99E2C09B-A36C-496A-A2AE-489645AB6C3F}" srcOrd="1" destOrd="0" presId="urn:microsoft.com/office/officeart/2005/8/layout/vList4"/>
    <dgm:cxn modelId="{2623A215-733D-4414-A2AD-65807986F9A3}" type="presOf" srcId="{16E11919-8E5B-454A-BEB2-E5FE04D70AFE}" destId="{331C0A2C-6E91-47C4-BB8C-FCEEC7855B5C}" srcOrd="0" destOrd="0" presId="urn:microsoft.com/office/officeart/2005/8/layout/vList4"/>
    <dgm:cxn modelId="{C3328019-209D-4A91-8140-95726B662B1A}" srcId="{043C1399-726D-470D-9559-295E7F5B82C5}" destId="{16E11919-8E5B-454A-BEB2-E5FE04D70AFE}" srcOrd="5" destOrd="0" parTransId="{B93C67D1-1B46-4795-AD69-4931CBC95E7B}" sibTransId="{2CDF5409-4F58-4987-8750-198D7EF2E3FB}"/>
    <dgm:cxn modelId="{CAE9D81B-7CA7-41A0-A8E8-BB558FDCEBE2}" type="presOf" srcId="{FBECE91F-0254-4111-9EE1-87914741E100}" destId="{1291B735-C076-4461-BB89-248D762EF6F7}" srcOrd="0" destOrd="0" presId="urn:microsoft.com/office/officeart/2005/8/layout/vList4"/>
    <dgm:cxn modelId="{1575412C-65CD-4C67-8C36-F96C8CDDC3DD}" type="presOf" srcId="{13AC2F98-65BF-4C8E-A025-DE2F56A8CAC8}" destId="{C974719F-B346-4825-9D41-F09EA96CC34E}" srcOrd="0" destOrd="0" presId="urn:microsoft.com/office/officeart/2005/8/layout/vList4"/>
    <dgm:cxn modelId="{14FF4D3B-E32E-4AF2-8FEB-89C202F80486}" type="presOf" srcId="{13AC2F98-65BF-4C8E-A025-DE2F56A8CAC8}" destId="{E639A011-BB69-4F17-B807-4B95C245973E}" srcOrd="1" destOrd="0" presId="urn:microsoft.com/office/officeart/2005/8/layout/vList4"/>
    <dgm:cxn modelId="{594BCB3B-85B7-4165-8C70-6231FF76E017}" srcId="{043C1399-726D-470D-9559-295E7F5B82C5}" destId="{5623834A-696B-42E4-9A6B-0AE7528945CC}" srcOrd="1" destOrd="0" parTransId="{C754B505-0AF2-4801-AFDE-CAFE463F550D}" sibTransId="{65999D84-A189-42D3-8A8B-E54B4EE67E30}"/>
    <dgm:cxn modelId="{00EBDC61-1954-4709-9B04-FCD42A634E04}" type="presOf" srcId="{FBECE91F-0254-4111-9EE1-87914741E100}" destId="{D09503A3-5CBD-49C4-BF83-E4FF9F2C6998}" srcOrd="1" destOrd="0" presId="urn:microsoft.com/office/officeart/2005/8/layout/vList4"/>
    <dgm:cxn modelId="{A709E344-C082-4817-845C-FE1F7413E21C}" srcId="{043C1399-726D-470D-9559-295E7F5B82C5}" destId="{13AC2F98-65BF-4C8E-A025-DE2F56A8CAC8}" srcOrd="4" destOrd="0" parTransId="{605FD29F-E527-4683-8CBD-05C9D9D432D7}" sibTransId="{23AAFE81-72FA-462B-97CC-21976C026699}"/>
    <dgm:cxn modelId="{6D716554-0DDA-49A4-A790-4680740EAF7E}" type="presOf" srcId="{2F4E3599-B38B-4FFE-9949-585BF8CFE038}" destId="{C643121F-AC8A-4373-9799-668383E448F5}" srcOrd="0" destOrd="0" presId="urn:microsoft.com/office/officeart/2005/8/layout/vList4"/>
    <dgm:cxn modelId="{026F1979-D1DB-4AF5-BCD6-978F5C4BF3E9}" srcId="{043C1399-726D-470D-9559-295E7F5B82C5}" destId="{5EDD4311-015B-414E-ADD2-AB3A98181F82}" srcOrd="3" destOrd="0" parTransId="{B50B5F03-46CF-4A33-B673-9F8631F4CAB3}" sibTransId="{8FAEAE1D-CB61-40A9-A514-19C60508B04F}"/>
    <dgm:cxn modelId="{7A095C87-5DB0-4F1A-9137-626430982818}" srcId="{043C1399-726D-470D-9559-295E7F5B82C5}" destId="{4917D731-CAC8-4AE0-8849-99951B9BC504}" srcOrd="6" destOrd="0" parTransId="{C863C23D-B956-4C9F-B7E6-20ECDE5173DF}" sibTransId="{01DAA21B-C823-45B6-A707-8E99EB46CFFD}"/>
    <dgm:cxn modelId="{BA082389-DB36-4870-81E0-6094F748C68C}" type="presOf" srcId="{043C1399-726D-470D-9559-295E7F5B82C5}" destId="{69A5FE4F-7D96-40EB-BCDA-DA291FCDDE4C}" srcOrd="0" destOrd="0" presId="urn:microsoft.com/office/officeart/2005/8/layout/vList4"/>
    <dgm:cxn modelId="{B861699A-B3B7-4A6D-A5BE-B8DE66EE9462}" srcId="{043C1399-726D-470D-9559-295E7F5B82C5}" destId="{2F4E3599-B38B-4FFE-9949-585BF8CFE038}" srcOrd="0" destOrd="0" parTransId="{499B177B-A36E-43E1-811D-4E363AA6E46F}" sibTransId="{ED666F7B-7110-43F7-871C-CBBEF7A7091B}"/>
    <dgm:cxn modelId="{8EA3519D-DEAB-4396-86D1-4CB573CC046B}" type="presOf" srcId="{5623834A-696B-42E4-9A6B-0AE7528945CC}" destId="{6E63EBDC-09F6-4B42-83B1-25D023A2E33D}" srcOrd="1" destOrd="0" presId="urn:microsoft.com/office/officeart/2005/8/layout/vList4"/>
    <dgm:cxn modelId="{A824C0A0-BB3F-486D-8CAE-063995D22C59}" type="presOf" srcId="{5EDD4311-015B-414E-ADD2-AB3A98181F82}" destId="{0CB41A79-FA58-4D40-8DA9-C5E81881C059}" srcOrd="1" destOrd="0" presId="urn:microsoft.com/office/officeart/2005/8/layout/vList4"/>
    <dgm:cxn modelId="{FD8B89CF-E6E2-4CCE-8A0D-EAEBBCBA1A89}" type="presOf" srcId="{4917D731-CAC8-4AE0-8849-99951B9BC504}" destId="{EB530875-60E4-4D5E-AFA4-B2FA9722840A}" srcOrd="1" destOrd="0" presId="urn:microsoft.com/office/officeart/2005/8/layout/vList4"/>
    <dgm:cxn modelId="{763FBBE5-CBA2-44F5-B614-91E4FADF3862}" type="presOf" srcId="{4917D731-CAC8-4AE0-8849-99951B9BC504}" destId="{28747D37-4947-4102-B46B-E67C87966EBB}" srcOrd="0" destOrd="0" presId="urn:microsoft.com/office/officeart/2005/8/layout/vList4"/>
    <dgm:cxn modelId="{DEBFB7EE-6358-4DF8-8A54-4E35B0F28CC9}" type="presOf" srcId="{5623834A-696B-42E4-9A6B-0AE7528945CC}" destId="{263CF9D8-FEAA-4ADE-AA8E-7AD306C4732D}" srcOrd="0" destOrd="0" presId="urn:microsoft.com/office/officeart/2005/8/layout/vList4"/>
    <dgm:cxn modelId="{C8C1CDF2-5541-44A9-A529-0D3480D6ED59}" srcId="{043C1399-726D-470D-9559-295E7F5B82C5}" destId="{FBECE91F-0254-4111-9EE1-87914741E100}" srcOrd="2" destOrd="0" parTransId="{B77B4CE9-5EDB-4D64-B58C-892408C38E71}" sibTransId="{67E83CC1-FF9E-4D37-9707-F0057E200D44}"/>
    <dgm:cxn modelId="{A797CCEC-4A02-47B3-975F-22BC34038E25}" type="presParOf" srcId="{69A5FE4F-7D96-40EB-BCDA-DA291FCDDE4C}" destId="{CBA28F8C-E865-4BC1-B598-9A9341A98830}" srcOrd="0" destOrd="0" presId="urn:microsoft.com/office/officeart/2005/8/layout/vList4"/>
    <dgm:cxn modelId="{19ECE3FF-066E-4B69-80E4-38E6ECF14BE5}" type="presParOf" srcId="{CBA28F8C-E865-4BC1-B598-9A9341A98830}" destId="{C643121F-AC8A-4373-9799-668383E448F5}" srcOrd="0" destOrd="0" presId="urn:microsoft.com/office/officeart/2005/8/layout/vList4"/>
    <dgm:cxn modelId="{7BC01120-476A-4203-B9E2-53D95A4D0E75}" type="presParOf" srcId="{CBA28F8C-E865-4BC1-B598-9A9341A98830}" destId="{9538B107-EE65-49D0-9F5D-5598CD715114}" srcOrd="1" destOrd="0" presId="urn:microsoft.com/office/officeart/2005/8/layout/vList4"/>
    <dgm:cxn modelId="{A387B8E6-660D-46E9-887E-9D721BCC784A}" type="presParOf" srcId="{CBA28F8C-E865-4BC1-B598-9A9341A98830}" destId="{99E2C09B-A36C-496A-A2AE-489645AB6C3F}" srcOrd="2" destOrd="0" presId="urn:microsoft.com/office/officeart/2005/8/layout/vList4"/>
    <dgm:cxn modelId="{7AC499D8-79C4-4CA9-8959-E58DD8D0C528}" type="presParOf" srcId="{69A5FE4F-7D96-40EB-BCDA-DA291FCDDE4C}" destId="{967C0810-67CE-4A63-8F82-8F25C00631BF}" srcOrd="1" destOrd="0" presId="urn:microsoft.com/office/officeart/2005/8/layout/vList4"/>
    <dgm:cxn modelId="{E85AFCA5-392C-45E2-9B5C-A0D645424396}" type="presParOf" srcId="{69A5FE4F-7D96-40EB-BCDA-DA291FCDDE4C}" destId="{F61BDD91-9CC5-411E-8924-44F160F78817}" srcOrd="2" destOrd="0" presId="urn:microsoft.com/office/officeart/2005/8/layout/vList4"/>
    <dgm:cxn modelId="{E34718E8-7E9F-4DAD-AD02-B539A0B3E102}" type="presParOf" srcId="{F61BDD91-9CC5-411E-8924-44F160F78817}" destId="{263CF9D8-FEAA-4ADE-AA8E-7AD306C4732D}" srcOrd="0" destOrd="0" presId="urn:microsoft.com/office/officeart/2005/8/layout/vList4"/>
    <dgm:cxn modelId="{F63CAEDA-19C0-419B-B0ED-7D562C291CFC}" type="presParOf" srcId="{F61BDD91-9CC5-411E-8924-44F160F78817}" destId="{7CC3D154-8893-4B64-A075-0FFEF94DB834}" srcOrd="1" destOrd="0" presId="urn:microsoft.com/office/officeart/2005/8/layout/vList4"/>
    <dgm:cxn modelId="{F997A3D2-BEC5-4E02-A31C-A71C296E8C4D}" type="presParOf" srcId="{F61BDD91-9CC5-411E-8924-44F160F78817}" destId="{6E63EBDC-09F6-4B42-83B1-25D023A2E33D}" srcOrd="2" destOrd="0" presId="urn:microsoft.com/office/officeart/2005/8/layout/vList4"/>
    <dgm:cxn modelId="{D3ABE352-0D80-47ED-87C3-6DE39CCFC796}" type="presParOf" srcId="{69A5FE4F-7D96-40EB-BCDA-DA291FCDDE4C}" destId="{25B96175-AEB3-410B-A769-05CC1933B30A}" srcOrd="3" destOrd="0" presId="urn:microsoft.com/office/officeart/2005/8/layout/vList4"/>
    <dgm:cxn modelId="{12AB901B-161A-4C4E-A178-65399C00D032}" type="presParOf" srcId="{69A5FE4F-7D96-40EB-BCDA-DA291FCDDE4C}" destId="{1694FB6E-DF63-4C13-B940-B67A7A5C9604}" srcOrd="4" destOrd="0" presId="urn:microsoft.com/office/officeart/2005/8/layout/vList4"/>
    <dgm:cxn modelId="{103FA1D7-FF6C-4365-BEB0-78F158B42EE5}" type="presParOf" srcId="{1694FB6E-DF63-4C13-B940-B67A7A5C9604}" destId="{1291B735-C076-4461-BB89-248D762EF6F7}" srcOrd="0" destOrd="0" presId="urn:microsoft.com/office/officeart/2005/8/layout/vList4"/>
    <dgm:cxn modelId="{04668A67-6FB6-491E-B6D6-2862E0F3F283}" type="presParOf" srcId="{1694FB6E-DF63-4C13-B940-B67A7A5C9604}" destId="{DDB3EC3B-5C73-4A6D-A5F5-14CA1F2861F5}" srcOrd="1" destOrd="0" presId="urn:microsoft.com/office/officeart/2005/8/layout/vList4"/>
    <dgm:cxn modelId="{9A34EA28-5C8C-4686-8564-BCB87749F5C2}" type="presParOf" srcId="{1694FB6E-DF63-4C13-B940-B67A7A5C9604}" destId="{D09503A3-5CBD-49C4-BF83-E4FF9F2C6998}" srcOrd="2" destOrd="0" presId="urn:microsoft.com/office/officeart/2005/8/layout/vList4"/>
    <dgm:cxn modelId="{09F2C180-13CA-4B7A-966E-E6B9D6A301E9}" type="presParOf" srcId="{69A5FE4F-7D96-40EB-BCDA-DA291FCDDE4C}" destId="{122C65F4-DC5C-4736-AB37-3F488BC92617}" srcOrd="5" destOrd="0" presId="urn:microsoft.com/office/officeart/2005/8/layout/vList4"/>
    <dgm:cxn modelId="{988A994E-123D-4F7E-B5B1-7099440A0E24}" type="presParOf" srcId="{69A5FE4F-7D96-40EB-BCDA-DA291FCDDE4C}" destId="{BD11B955-2A3B-48DF-A629-83B509077FCA}" srcOrd="6" destOrd="0" presId="urn:microsoft.com/office/officeart/2005/8/layout/vList4"/>
    <dgm:cxn modelId="{68E5C408-0C46-4BD4-8EB9-1D8BA19C87A7}" type="presParOf" srcId="{BD11B955-2A3B-48DF-A629-83B509077FCA}" destId="{D9B037B8-252F-4946-8A75-6DE0D8172381}" srcOrd="0" destOrd="0" presId="urn:microsoft.com/office/officeart/2005/8/layout/vList4"/>
    <dgm:cxn modelId="{D53E6A06-4072-49F5-9C63-A6A0C3A83694}" type="presParOf" srcId="{BD11B955-2A3B-48DF-A629-83B509077FCA}" destId="{496CCAE7-4740-4432-8899-C78F2FF5B981}" srcOrd="1" destOrd="0" presId="urn:microsoft.com/office/officeart/2005/8/layout/vList4"/>
    <dgm:cxn modelId="{8BB87CCD-4CCC-40BB-BA9A-3B489AF51316}" type="presParOf" srcId="{BD11B955-2A3B-48DF-A629-83B509077FCA}" destId="{0CB41A79-FA58-4D40-8DA9-C5E81881C059}" srcOrd="2" destOrd="0" presId="urn:microsoft.com/office/officeart/2005/8/layout/vList4"/>
    <dgm:cxn modelId="{D7E6FFD0-6790-49B0-BC2C-E9EF39DC72A5}" type="presParOf" srcId="{69A5FE4F-7D96-40EB-BCDA-DA291FCDDE4C}" destId="{1D30C93C-ACB6-4C54-A998-BAA09D1DD534}" srcOrd="7" destOrd="0" presId="urn:microsoft.com/office/officeart/2005/8/layout/vList4"/>
    <dgm:cxn modelId="{26AD315F-C6E5-46D7-A3DF-42DF6EA6CAC7}" type="presParOf" srcId="{69A5FE4F-7D96-40EB-BCDA-DA291FCDDE4C}" destId="{B8CF1819-0D7C-49B5-8261-0503CE5538A2}" srcOrd="8" destOrd="0" presId="urn:microsoft.com/office/officeart/2005/8/layout/vList4"/>
    <dgm:cxn modelId="{E2D7915C-9D15-4C49-8D84-703C7832403C}" type="presParOf" srcId="{B8CF1819-0D7C-49B5-8261-0503CE5538A2}" destId="{C974719F-B346-4825-9D41-F09EA96CC34E}" srcOrd="0" destOrd="0" presId="urn:microsoft.com/office/officeart/2005/8/layout/vList4"/>
    <dgm:cxn modelId="{92E77C7C-266B-4A74-BBE1-07302C23C325}" type="presParOf" srcId="{B8CF1819-0D7C-49B5-8261-0503CE5538A2}" destId="{25CE39D9-4230-44D9-938B-F184DE13B44C}" srcOrd="1" destOrd="0" presId="urn:microsoft.com/office/officeart/2005/8/layout/vList4"/>
    <dgm:cxn modelId="{B3BEBDA6-DAAF-4AF0-9C2F-950586E45C08}" type="presParOf" srcId="{B8CF1819-0D7C-49B5-8261-0503CE5538A2}" destId="{E639A011-BB69-4F17-B807-4B95C245973E}" srcOrd="2" destOrd="0" presId="urn:microsoft.com/office/officeart/2005/8/layout/vList4"/>
    <dgm:cxn modelId="{5068F77A-830C-4AC5-9312-FB117412A491}" type="presParOf" srcId="{69A5FE4F-7D96-40EB-BCDA-DA291FCDDE4C}" destId="{518A5406-8336-447A-9A76-144DD82AD5AA}" srcOrd="9" destOrd="0" presId="urn:microsoft.com/office/officeart/2005/8/layout/vList4"/>
    <dgm:cxn modelId="{3522CB6E-7BC2-46BD-ADEE-8FB8DE8B8531}" type="presParOf" srcId="{69A5FE4F-7D96-40EB-BCDA-DA291FCDDE4C}" destId="{C451708F-0402-4C3D-AE16-4248FD0B2170}" srcOrd="10" destOrd="0" presId="urn:microsoft.com/office/officeart/2005/8/layout/vList4"/>
    <dgm:cxn modelId="{74DFB254-754C-4902-BF65-CED38ED3AD89}" type="presParOf" srcId="{C451708F-0402-4C3D-AE16-4248FD0B2170}" destId="{331C0A2C-6E91-47C4-BB8C-FCEEC7855B5C}" srcOrd="0" destOrd="0" presId="urn:microsoft.com/office/officeart/2005/8/layout/vList4"/>
    <dgm:cxn modelId="{0996381F-855D-4204-AEBD-5149392562AC}" type="presParOf" srcId="{C451708F-0402-4C3D-AE16-4248FD0B2170}" destId="{986B36D1-2F6A-41B8-8185-EA2760C30A97}" srcOrd="1" destOrd="0" presId="urn:microsoft.com/office/officeart/2005/8/layout/vList4"/>
    <dgm:cxn modelId="{42F3B09B-EB6F-462D-83AC-B135669A94B6}" type="presParOf" srcId="{C451708F-0402-4C3D-AE16-4248FD0B2170}" destId="{0CFEAEF1-75C5-4842-B661-1E1444FDCB09}" srcOrd="2" destOrd="0" presId="urn:microsoft.com/office/officeart/2005/8/layout/vList4"/>
    <dgm:cxn modelId="{EED60230-8181-4D5F-8292-EFE06A984541}" type="presParOf" srcId="{69A5FE4F-7D96-40EB-BCDA-DA291FCDDE4C}" destId="{D9265685-B630-406E-9D10-0B5537D7B332}" srcOrd="11" destOrd="0" presId="urn:microsoft.com/office/officeart/2005/8/layout/vList4"/>
    <dgm:cxn modelId="{3FF4AE69-AA87-4A1C-9BCF-339F301B6B9A}" type="presParOf" srcId="{69A5FE4F-7D96-40EB-BCDA-DA291FCDDE4C}" destId="{1C3DF4D4-676D-4A61-86B7-120E66C4E458}" srcOrd="12" destOrd="0" presId="urn:microsoft.com/office/officeart/2005/8/layout/vList4"/>
    <dgm:cxn modelId="{32D57399-83FD-43A4-8293-E5F5E74D9553}" type="presParOf" srcId="{1C3DF4D4-676D-4A61-86B7-120E66C4E458}" destId="{28747D37-4947-4102-B46B-E67C87966EBB}" srcOrd="0" destOrd="0" presId="urn:microsoft.com/office/officeart/2005/8/layout/vList4"/>
    <dgm:cxn modelId="{3C4E68DD-4B9F-48CA-8F8A-E9212FD3DBE0}" type="presParOf" srcId="{1C3DF4D4-676D-4A61-86B7-120E66C4E458}" destId="{4E30D802-0189-48E3-BCE3-D227D650C5ED}" srcOrd="1" destOrd="0" presId="urn:microsoft.com/office/officeart/2005/8/layout/vList4"/>
    <dgm:cxn modelId="{3FF908AF-593B-4F6C-82DB-D35594255DE1}" type="presParOf" srcId="{1C3DF4D4-676D-4A61-86B7-120E66C4E458}" destId="{EB530875-60E4-4D5E-AFA4-B2FA9722840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3121F-AC8A-4373-9799-668383E448F5}">
      <dsp:nvSpPr>
        <dsp:cNvPr id="0" name=""/>
        <dsp:cNvSpPr/>
      </dsp:nvSpPr>
      <dsp:spPr>
        <a:xfrm>
          <a:off x="0" y="0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ahuhfpYk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xUtiu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mwpe;J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&gt;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mtu;fsplk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el;G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ghuhl;l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Ntz;Lk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  <a:latin typeface="Tamil Bible" pitchFamily="2" charset="0"/>
          </a:endParaRPr>
        </a:p>
      </dsp:txBody>
      <dsp:txXfrm>
        <a:off x="1359791" y="0"/>
        <a:ext cx="5007049" cy="864228"/>
      </dsp:txXfrm>
    </dsp:sp>
    <dsp:sp modelId="{9538B107-EE65-49D0-9F5D-5598CD715114}">
      <dsp:nvSpPr>
        <dsp:cNvPr id="0" name=""/>
        <dsp:cNvSpPr/>
      </dsp:nvSpPr>
      <dsp:spPr>
        <a:xfrm>
          <a:off x="86422" y="86422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63CF9D8-FEAA-4ADE-AA8E-7AD306C4732D}">
      <dsp:nvSpPr>
        <dsp:cNvPr id="0" name=""/>
        <dsp:cNvSpPr/>
      </dsp:nvSpPr>
      <dsp:spPr>
        <a:xfrm>
          <a:off x="0" y="950651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98290"/>
                <a:satOff val="-762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98290"/>
                <a:satOff val="-762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98290"/>
                <a:satOff val="-762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mtu;fs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 ,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Ujaj;jpy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gupRj;j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Mtpahdtu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fpupia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nra;Ak;gb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n[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gpf;f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Ntz;Lk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.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mtu;fNshL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ciuahLtjw;F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rupahd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jUzq;fSf;fhf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n[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gpf;f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Ntz;Lk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  <a:latin typeface="Tamil Bible" pitchFamily="2" charset="0"/>
          </a:endParaRPr>
        </a:p>
      </dsp:txBody>
      <dsp:txXfrm>
        <a:off x="1359791" y="950651"/>
        <a:ext cx="5007049" cy="864228"/>
      </dsp:txXfrm>
    </dsp:sp>
    <dsp:sp modelId="{7CC3D154-8893-4B64-A075-0FFEF94DB834}">
      <dsp:nvSpPr>
        <dsp:cNvPr id="0" name=""/>
        <dsp:cNvSpPr/>
      </dsp:nvSpPr>
      <dsp:spPr>
        <a:xfrm>
          <a:off x="86422" y="1037074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291B735-C076-4461-BB89-248D762EF6F7}">
      <dsp:nvSpPr>
        <dsp:cNvPr id="0" name=""/>
        <dsp:cNvSpPr/>
      </dsp:nvSpPr>
      <dsp:spPr>
        <a:xfrm>
          <a:off x="0" y="1901303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96580"/>
                <a:satOff val="-1525"/>
                <a:lumOff val="35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96580"/>
                <a:satOff val="-1525"/>
                <a:lumOff val="35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96580"/>
                <a:satOff val="-1525"/>
                <a:lumOff val="35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ek;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nrhe;j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rhl;rpfis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nrhy;tjw;Nfh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my;yJ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mtu;fSf;fhf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n[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gpf;fNth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,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aw;ifahd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topfis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Njl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Ntz;Lk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  <a:latin typeface="Tamil Bible" pitchFamily="2" charset="0"/>
          </a:endParaRPr>
        </a:p>
      </dsp:txBody>
      <dsp:txXfrm>
        <a:off x="1359791" y="1901303"/>
        <a:ext cx="5007049" cy="864228"/>
      </dsp:txXfrm>
    </dsp:sp>
    <dsp:sp modelId="{DDB3EC3B-5C73-4A6D-A5F5-14CA1F2861F5}">
      <dsp:nvSpPr>
        <dsp:cNvPr id="0" name=""/>
        <dsp:cNvSpPr/>
      </dsp:nvSpPr>
      <dsp:spPr>
        <a:xfrm>
          <a:off x="86422" y="1987726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9B037B8-252F-4946-8A75-6DE0D8172381}">
      <dsp:nvSpPr>
        <dsp:cNvPr id="0" name=""/>
        <dsp:cNvSpPr/>
      </dsp:nvSpPr>
      <dsp:spPr>
        <a:xfrm>
          <a:off x="0" y="2851954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94870"/>
                <a:satOff val="-2287"/>
                <a:lumOff val="52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94870"/>
                <a:satOff val="-2287"/>
                <a:lumOff val="52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94870"/>
                <a:satOff val="-2287"/>
                <a:lumOff val="52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rigapYs;s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kw;wtu;fSk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me;j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Gjpa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ez;gUld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njhlu;G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nfhs;s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topfis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cUthf;f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Ntz;Lk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  <a:latin typeface="Tamil Bible" pitchFamily="2" charset="0"/>
          </a:endParaRPr>
        </a:p>
      </dsp:txBody>
      <dsp:txXfrm>
        <a:off x="1359791" y="2851954"/>
        <a:ext cx="5007049" cy="864228"/>
      </dsp:txXfrm>
    </dsp:sp>
    <dsp:sp modelId="{496CCAE7-4740-4432-8899-C78F2FF5B981}">
      <dsp:nvSpPr>
        <dsp:cNvPr id="0" name=""/>
        <dsp:cNvSpPr/>
      </dsp:nvSpPr>
      <dsp:spPr>
        <a:xfrm>
          <a:off x="86422" y="2938377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974719F-B346-4825-9D41-F09EA96CC34E}">
      <dsp:nvSpPr>
        <dsp:cNvPr id="0" name=""/>
        <dsp:cNvSpPr/>
      </dsp:nvSpPr>
      <dsp:spPr>
        <a:xfrm>
          <a:off x="0" y="3802606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193160"/>
                <a:satOff val="-3050"/>
                <a:lumOff val="70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93160"/>
                <a:satOff val="-3050"/>
                <a:lumOff val="70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93160"/>
                <a:satOff val="-3050"/>
                <a:lumOff val="70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me;j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Gjpa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ez;gupd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NjitfSf;fhNth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my;yJ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mtu;fspd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Nfs;tpfSf;fhfNth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n[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gpf;f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Ntz;Lk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  <a:latin typeface="Tamil Bible" pitchFamily="2" charset="0"/>
          </a:endParaRPr>
        </a:p>
      </dsp:txBody>
      <dsp:txXfrm>
        <a:off x="1359791" y="3802606"/>
        <a:ext cx="5007049" cy="864228"/>
      </dsp:txXfrm>
    </dsp:sp>
    <dsp:sp modelId="{25CE39D9-4230-44D9-938B-F184DE13B44C}">
      <dsp:nvSpPr>
        <dsp:cNvPr id="0" name=""/>
        <dsp:cNvSpPr/>
      </dsp:nvSpPr>
      <dsp:spPr>
        <a:xfrm>
          <a:off x="86422" y="3889029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31C0A2C-6E91-47C4-BB8C-FCEEC7855B5C}">
      <dsp:nvSpPr>
        <dsp:cNvPr id="0" name=""/>
        <dsp:cNvSpPr/>
      </dsp:nvSpPr>
      <dsp:spPr>
        <a:xfrm>
          <a:off x="0" y="4753257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491450"/>
                <a:satOff val="-3812"/>
                <a:lumOff val="88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491450"/>
                <a:satOff val="-3812"/>
                <a:lumOff val="88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491450"/>
                <a:satOff val="-3812"/>
                <a:lumOff val="88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Ntjhfkk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mspf;ff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;$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ba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ek;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tho;f;iffhd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topKiwfs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;&gt;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mwpTiufs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kw;Wk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MWjy;fis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fhl;Ltjw;fhd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tha;g;Gfis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Nehf;f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Ntz;Lk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  <a:latin typeface="Tamil Bible" pitchFamily="2" charset="0"/>
          </a:endParaRPr>
        </a:p>
      </dsp:txBody>
      <dsp:txXfrm>
        <a:off x="1359791" y="4753257"/>
        <a:ext cx="5007049" cy="864228"/>
      </dsp:txXfrm>
    </dsp:sp>
    <dsp:sp modelId="{986B36D1-2F6A-41B8-8185-EA2760C30A97}">
      <dsp:nvSpPr>
        <dsp:cNvPr id="0" name=""/>
        <dsp:cNvSpPr/>
      </dsp:nvSpPr>
      <dsp:spPr>
        <a:xfrm>
          <a:off x="86422" y="4839680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8747D37-4947-4102-B46B-E67C87966EBB}">
      <dsp:nvSpPr>
        <dsp:cNvPr id="0" name=""/>
        <dsp:cNvSpPr/>
      </dsp:nvSpPr>
      <dsp:spPr>
        <a:xfrm>
          <a:off x="0" y="5703909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789741"/>
                <a:satOff val="-4575"/>
                <a:lumOff val="105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789741"/>
                <a:satOff val="-4575"/>
                <a:lumOff val="105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789741"/>
                <a:satOff val="-4575"/>
                <a:lumOff val="105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xU</a:t>
          </a:r>
          <a:r>
            <a:rPr lang="en-US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Neuk;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tUk</a:t>
          </a:r>
          <a:r>
            <a:rPr lang="en-US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mg;NghOJ</a:t>
          </a:r>
          <a:r>
            <a:rPr lang="en-US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cq;fs</a:t>
          </a:r>
          <a:r>
            <a:rPr lang="en-US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ez;gu</a:t>
          </a:r>
          <a:r>
            <a:rPr lang="en-US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cq;fNshL</a:t>
          </a:r>
          <a:r>
            <a:rPr lang="en-US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Nru;e;J</a:t>
          </a:r>
          <a:r>
            <a:rPr lang="en-US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Ntjhfkk</a:t>
          </a:r>
          <a:r>
            <a:rPr lang="en-US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gbf;f</a:t>
          </a:r>
          <a:r>
            <a:rPr lang="en-US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tpUk;Gfpwhuh</a:t>
          </a:r>
          <a:r>
            <a:rPr lang="en-US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vd;W</a:t>
          </a:r>
          <a:r>
            <a:rPr lang="en-US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Nfl;f</a:t>
          </a:r>
          <a:r>
            <a:rPr lang="en-US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Ntz;Lk</a:t>
          </a:r>
          <a:r>
            <a:rPr lang="en-US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</a:t>
          </a:r>
          <a:r>
            <a:rPr lang="en-US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.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gpd;du</a:t>
          </a:r>
          <a:r>
            <a:rPr lang="en-US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</a:t>
          </a:r>
          <a:r>
            <a:rPr lang="en-US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cq;fs</a:t>
          </a:r>
          <a:r>
            <a:rPr lang="en-US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ez;gu</a:t>
          </a:r>
          <a:r>
            <a:rPr lang="en-US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QhdKOf;F</a:t>
          </a:r>
          <a:r>
            <a:rPr lang="en-US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vLf;f</a:t>
          </a:r>
          <a:r>
            <a:rPr lang="en-US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tpUk;Gthu</a:t>
          </a:r>
          <a:r>
            <a:rPr lang="en-US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</a:t>
          </a:r>
          <a:endParaRPr lang="en-US" sz="1800" kern="1200" noProof="0" dirty="0">
            <a:effectLst>
              <a:outerShdw blurRad="38100" dist="38100" dir="2700000" algn="tl">
                <a:srgbClr val="000000"/>
              </a:outerShdw>
            </a:effectLst>
            <a:latin typeface="Tamil Bible" pitchFamily="2" charset="0"/>
          </a:endParaRPr>
        </a:p>
      </dsp:txBody>
      <dsp:txXfrm>
        <a:off x="1359791" y="5703909"/>
        <a:ext cx="5007049" cy="864228"/>
      </dsp:txXfrm>
    </dsp:sp>
    <dsp:sp modelId="{4E30D802-0189-48E3-BCE3-D227D650C5ED}">
      <dsp:nvSpPr>
        <dsp:cNvPr id="0" name=""/>
        <dsp:cNvSpPr/>
      </dsp:nvSpPr>
      <dsp:spPr>
        <a:xfrm>
          <a:off x="86422" y="5790332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120067-40BC-0543-147F-217551F42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DA97DA-0C08-0A48-CAEF-1C7D611F9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8910C6-21CF-9929-D35F-F8E91E666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20/06/2026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E40C50-F437-2682-AB72-1750D83E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4B3EEF-64FA-453C-DF6E-6A46D00EF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135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3852EA-BF0E-06B7-B3C3-B4F57AC5F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083805-82FE-0138-37D4-D0ECB8F1D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2F57E4-F153-7D5F-F1BB-DC22E8A38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20/06/2026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ED5E54-B515-0D18-AEAE-1281C8D78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16550A-00D8-6851-0D82-E5938FBA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15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B5C6575-7800-8CFF-3349-2DBC90775D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FC05337-6767-71DB-2FDA-CBA672E74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F58261-9726-7E88-0170-4099869A5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20/06/2026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C5F57D-45EB-718B-63CD-9F399FD18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35254C-C3B6-D18B-2DF8-E5382DE05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642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338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316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87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10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748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945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66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958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543ADD-AFCD-185C-1A8C-CC524DD13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1E1C26-7C26-5C31-D4CB-E7DCFECA7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468C09-8C35-8EF2-15F8-FED912AFC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20/06/2026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C1D24B-6469-A44A-4054-DBB2A4B1B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CAB00A-82BB-F888-ADC9-6FD1A2F0B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380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709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028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61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ADA1D2-ED61-E396-0966-5E034EBAC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D9EAF9-A71A-19DA-2B14-49085DE8B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8E3FDE-E8D4-2A25-E40C-1D7E1C2C4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20/06/2026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1FA323-1AEF-02CA-64FB-B409128C4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E5C741-D48E-449D-0EDA-7B1B7C03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978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04A5B-9D15-25F8-C95E-E0ADA6902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AA5B67-A44E-F7CC-AFB1-44936432D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1F9B43-D6D3-302F-CDB9-F73B7F82B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6E3062-6030-DDD7-9A48-39F098ED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20/06/2026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8E4E89-DEC1-E3AA-6039-49882EA64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B9916B-D4F5-8F6A-6867-6D9C5833C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545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C4448F-6715-A97E-B68C-42D24FF01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72A3C9-1B37-AA93-4BC6-924300DAE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693F7EE-9F1C-E604-E764-228694A75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EA3BDA8-C9ED-1AF4-CE35-4CEA4C4272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AC630AF-5347-17C0-E063-738E918CD6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EAB5214-CB74-2B95-C9F1-DA49A25FF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20/06/2026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EE310E1-8333-823C-D41E-ADBF017A6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2E7C987-8251-2E1B-D641-EC8197AD7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00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9BF967-6B5A-5BD1-4AE3-9574CE3F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8EB60-9D0E-2A2A-4B25-2FEE1A145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20/06/2026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BA53DA-69C8-FB78-DE76-C41ADB6D4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F28E112-FE0B-DA2B-6F59-F37BD319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790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DBFE4E-B322-3BC0-591F-B74B9B69B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20/06/2026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F8B4DB7-7E9E-92C9-1F91-0540570A7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E36CB9-6637-2A3E-B1CB-DD463A92F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23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45B311-CCA5-1D0D-2FF7-71381EEB1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EC97C2-854E-73B0-3610-2BF402B20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A7D968D-8F69-9D77-B199-B9FCA41C2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03874D-4768-3B63-A2AF-6B88EECD9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20/06/2026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41BA34-9DD9-E19C-5615-0A318ED7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E1EF48-6633-C68E-75E8-A1351E414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279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5863D7-80C9-CC76-D39D-56B772EE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2BAA80A-7359-1718-B7A3-D794BB2A61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A8552A-75FB-B025-DFD8-4C41B0D5E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E56E52-DF2D-6514-1660-147EA86E4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20/06/2026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4144E2-B6DA-87B2-6F28-1E1779477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6ECCC4-7AC5-8692-1E6E-56A7AA98B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76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70187C1-8B0D-7CBD-F08D-7224F6EE2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2EE8BB-4B6C-82AB-F5D1-E30A7B4BF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9A11BE-3F67-6AA0-BE6E-05B217A3E3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97A625-535D-4F2E-B962-227BFF52C561}" type="datetimeFigureOut">
              <a:rPr lang="es-ES" smtClean="0"/>
              <a:t>20/06/2026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E0E25-162C-B5BB-6009-CD071C94D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7F43F9-27D3-F612-586C-949D92F33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493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985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jp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8.jpeg"/><Relationship Id="rId4" Type="http://schemas.openxmlformats.org/officeDocument/2006/relationships/diagramData" Target="../diagrams/data1.xml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03EC94AA-C3C2-2BDF-A139-7149B2330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31640"/>
            <a:ext cx="12192000" cy="736551"/>
          </a:xfrm>
          <a:prstGeom prst="rect">
            <a:avLst/>
          </a:prstGeom>
          <a:solidFill>
            <a:srgbClr val="FFFF99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74BED776-3D84-607E-5D7A-467E9DE3E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553481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EDAF6142-B076-D604-F418-135083AEF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446350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3AAD79BC-A7DA-4245-8E60-05BB191E10C7}"/>
              </a:ext>
            </a:extLst>
          </p:cNvPr>
          <p:cNvSpPr txBox="1"/>
          <p:nvPr/>
        </p:nvSpPr>
        <p:spPr>
          <a:xfrm>
            <a:off x="10040449" y="6471821"/>
            <a:ext cx="21515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ghlk</a:t>
            </a:r>
            <a:r>
              <a:rPr lang="en-US" sz="1600" b="1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</a:t>
            </a:r>
            <a:r>
              <a:rPr lang="en-US" sz="1600" b="1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12 </a:t>
            </a:r>
            <a:r>
              <a:rPr lang="en-US" sz="1600" b="1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[_d;</a:t>
            </a:r>
            <a:r>
              <a:rPr lang="en-US" sz="1600" b="1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20, 2026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0CCAE40-E535-E258-EDF4-82E3ECB91426}"/>
              </a:ext>
            </a:extLst>
          </p:cNvPr>
          <p:cNvSpPr txBox="1"/>
          <p:nvPr/>
        </p:nvSpPr>
        <p:spPr>
          <a:xfrm>
            <a:off x="159798" y="555348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  <a:sp3d extrusionH="57150" contourW="12700">
              <a:bevelT h="25400" prst="softRound"/>
              <a:contourClr>
                <a:schemeClr val="bg1"/>
              </a:contourClr>
            </a:sp3d>
          </a:bodyPr>
          <a:lstStyle/>
          <a:p>
            <a:pPr algn="ctr"/>
            <a:r>
              <a:rPr lang="en-US" sz="5400" b="1" spc="1000" noProof="0" dirty="0" err="1">
                <a:ln w="952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rgbClr val="7030A0"/>
                  </a:outerShdw>
                </a:effectLst>
                <a:latin typeface="Tamil Bible" pitchFamily="2" charset="0"/>
              </a:rPr>
              <a:t>mtiu</a:t>
            </a:r>
            <a:r>
              <a:rPr lang="en-US" sz="5400" b="1" spc="1000" noProof="0" dirty="0">
                <a:ln w="952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rgbClr val="7030A0"/>
                  </a:outerShdw>
                </a:effectLst>
                <a:latin typeface="Tamil Bible" pitchFamily="2" charset="0"/>
              </a:rPr>
              <a:t> </a:t>
            </a:r>
            <a:r>
              <a:rPr lang="en-US" sz="5400" b="1" spc="1000" noProof="0" dirty="0" err="1">
                <a:ln w="952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rgbClr val="7030A0"/>
                  </a:outerShdw>
                </a:effectLst>
                <a:latin typeface="Tamil Bible" pitchFamily="2" charset="0"/>
              </a:rPr>
              <a:t>mwptpAq;fs</a:t>
            </a:r>
            <a:r>
              <a:rPr lang="en-US" sz="5400" b="1" spc="1000" noProof="0" dirty="0">
                <a:ln w="952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rgbClr val="7030A0"/>
                  </a:outerShdw>
                </a:effectLst>
                <a:latin typeface="Tamil Bible" pitchFamily="2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07172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69966FF2-CCC8-38EF-7D14-4651D4CD43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613803"/>
          </a:xfrm>
          <a:prstGeom prst="rect">
            <a:avLst/>
          </a:prstGeom>
          <a:blipFill dpi="0" rotWithShape="1">
            <a:blip r:embed="rId3" cstate="hq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9B5DF63-BF91-1731-079F-CA5C5E2E3B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24" y="1653559"/>
            <a:ext cx="4860177" cy="2653748"/>
          </a:xfrm>
          <a:prstGeom prst="rect">
            <a:avLst/>
          </a:prstGeom>
          <a:ln>
            <a:noFill/>
          </a:ln>
          <a:effectLst>
            <a:reflection blurRad="12700" stA="30000" endPos="13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D71AFBC-97C0-7A40-A3EB-3A9EA9218F12}"/>
              </a:ext>
            </a:extLst>
          </p:cNvPr>
          <p:cNvSpPr txBox="1"/>
          <p:nvPr/>
        </p:nvSpPr>
        <p:spPr>
          <a:xfrm>
            <a:off x="0" y="-7951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spc="300" noProof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mil Bible" pitchFamily="2" charset="0"/>
              </a:rPr>
              <a:t>Njtd</a:t>
            </a:r>
            <a:r>
              <a:rPr lang="en-US" sz="4400" spc="300" noProof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mil Bible" pitchFamily="2" charset="0"/>
              </a:rPr>
              <a:t>; </a:t>
            </a:r>
            <a:r>
              <a:rPr lang="en-US" sz="4400" spc="300" noProof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mil Bible" pitchFamily="2" charset="0"/>
              </a:rPr>
              <a:t>jk</a:t>
            </a:r>
            <a:r>
              <a:rPr lang="en-US" sz="4400" spc="300" noProof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mil Bible" pitchFamily="2" charset="0"/>
              </a:rPr>
              <a:t>; </a:t>
            </a:r>
            <a:r>
              <a:rPr lang="en-US" sz="4400" spc="300" noProof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mil Bible" pitchFamily="2" charset="0"/>
              </a:rPr>
              <a:t>gps;isfis</a:t>
            </a:r>
            <a:r>
              <a:rPr lang="en-US" sz="4400" spc="300" noProof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mil Bible" pitchFamily="2" charset="0"/>
              </a:rPr>
              <a:t> </a:t>
            </a:r>
            <a:r>
              <a:rPr lang="en-US" sz="4400" spc="300" noProof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mil Bible" pitchFamily="2" charset="0"/>
              </a:rPr>
              <a:t>NjLfpwhu</a:t>
            </a:r>
            <a:r>
              <a:rPr lang="en-US" sz="4400" spc="300" noProof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mil Bible" pitchFamily="2" charset="0"/>
              </a:rPr>
              <a:t>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46FC66-F9A6-3ABA-B052-2C75D3FC6354}"/>
              </a:ext>
            </a:extLst>
          </p:cNvPr>
          <p:cNvSpPr txBox="1"/>
          <p:nvPr/>
        </p:nvSpPr>
        <p:spPr>
          <a:xfrm>
            <a:off x="-108857" y="640778"/>
            <a:ext cx="123008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vg;gpuhaPk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vdf;F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mUikahd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Fkhud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my;yNth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?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mtd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vdf;Fg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gphpakhd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gps;isay;yNth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?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mtDf;F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tpNuhjkha;g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NgrpdJ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Kjy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mtid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epidj;Jf;nfhz;Nl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 ,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Uf;fpNwd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;@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Mifahy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vd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cs;sk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mtDf;fhff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nfhjpf;fpwJ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@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mtDf;F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cUf;fkha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; ,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uq;FNtd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vd;W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fh;j;jh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nrhy;Yfpwhh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;.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(Jeremiah 31:20)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8FE12C-C9B7-0B2F-6761-22A02139524C}"/>
              </a:ext>
            </a:extLst>
          </p:cNvPr>
          <p:cNvSpPr txBox="1"/>
          <p:nvPr/>
        </p:nvSpPr>
        <p:spPr>
          <a:xfrm>
            <a:off x="4528458" y="1571907"/>
            <a:ext cx="5029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noProof="0" dirty="0" err="1">
                <a:latin typeface="Tamil Bible" pitchFamily="2" charset="0"/>
              </a:rPr>
              <a:t>xU</a:t>
            </a:r>
            <a:r>
              <a:rPr lang="en-US" b="1" noProof="0" dirty="0">
                <a:latin typeface="Tamil Bible" pitchFamily="2" charset="0"/>
              </a:rPr>
              <a:t> </a:t>
            </a:r>
            <a:r>
              <a:rPr lang="en-US" b="1" noProof="0" dirty="0" err="1">
                <a:latin typeface="Tamil Bible" pitchFamily="2" charset="0"/>
              </a:rPr>
              <a:t>Fwpg;gpl;l</a:t>
            </a:r>
            <a:r>
              <a:rPr lang="en-US" b="1" noProof="0" dirty="0">
                <a:latin typeface="Tamil Bible" pitchFamily="2" charset="0"/>
              </a:rPr>
              <a:t> </a:t>
            </a:r>
            <a:r>
              <a:rPr lang="en-US" b="1" noProof="0" dirty="0" err="1">
                <a:latin typeface="Tamil Bible" pitchFamily="2" charset="0"/>
              </a:rPr>
              <a:t>jUzj;jpy</a:t>
            </a:r>
            <a:r>
              <a:rPr lang="en-US" b="1" noProof="0" dirty="0">
                <a:latin typeface="Tamil Bible" pitchFamily="2" charset="0"/>
              </a:rPr>
              <a:t>;</a:t>
            </a:r>
            <a:r>
              <a:rPr lang="en-US" b="1" noProof="0" dirty="0"/>
              <a:t>, </a:t>
            </a:r>
            <a:r>
              <a:rPr lang="en-US" b="1" noProof="0" dirty="0" err="1">
                <a:latin typeface="Tamil Bible" pitchFamily="2" charset="0"/>
              </a:rPr>
              <a:t>NjtDila</a:t>
            </a:r>
            <a:r>
              <a:rPr lang="en-US" b="1" noProof="0" dirty="0">
                <a:latin typeface="Tamil Bible" pitchFamily="2" charset="0"/>
              </a:rPr>
              <a:t> [</a:t>
            </a:r>
            <a:r>
              <a:rPr lang="en-US" b="1" noProof="0" dirty="0" err="1">
                <a:latin typeface="Tamil Bible" pitchFamily="2" charset="0"/>
              </a:rPr>
              <a:t>dq;fs</a:t>
            </a:r>
            <a:r>
              <a:rPr lang="en-US" b="1" noProof="0" dirty="0">
                <a:latin typeface="Tamil Bible" pitchFamily="2" charset="0"/>
              </a:rPr>
              <a:t>; </a:t>
            </a:r>
            <a:r>
              <a:rPr lang="en-US" b="1" noProof="0" dirty="0" err="1">
                <a:latin typeface="Tamil Bible" pitchFamily="2" charset="0"/>
              </a:rPr>
              <a:t>gpupe;J</a:t>
            </a:r>
            <a:r>
              <a:rPr lang="en-US" b="1" noProof="0" dirty="0">
                <a:latin typeface="Tamil Bible" pitchFamily="2" charset="0"/>
              </a:rPr>
              <a:t> </a:t>
            </a:r>
            <a:r>
              <a:rPr lang="en-US" b="1" noProof="0" dirty="0" err="1">
                <a:latin typeface="Tamil Bible" pitchFamily="2" charset="0"/>
              </a:rPr>
              <a:t>Nghfpwhu;fs</a:t>
            </a:r>
            <a:r>
              <a:rPr lang="en-US" b="1" noProof="0" dirty="0">
                <a:latin typeface="Tamil Bible" pitchFamily="2" charset="0"/>
              </a:rPr>
              <a:t>;</a:t>
            </a:r>
            <a:r>
              <a:rPr lang="en-US" b="1" noProof="0" dirty="0"/>
              <a:t>: </a:t>
            </a:r>
            <a:r>
              <a:rPr lang="en-US" b="1" noProof="0" dirty="0" err="1">
                <a:latin typeface="Tamil Bible" pitchFamily="2" charset="0"/>
              </a:rPr>
              <a:t>vg;gpuhaPk</a:t>
            </a:r>
            <a:r>
              <a:rPr lang="en-US" b="1" noProof="0" dirty="0">
                <a:latin typeface="Tamil Bible" pitchFamily="2" charset="0"/>
              </a:rPr>
              <a:t>;</a:t>
            </a:r>
            <a:r>
              <a:rPr lang="en-US" b="1" noProof="0" dirty="0"/>
              <a:t> (</a:t>
            </a:r>
            <a:r>
              <a:rPr lang="en-US" b="1" noProof="0" dirty="0" err="1">
                <a:latin typeface="Tamil Bible" pitchFamily="2" charset="0"/>
              </a:rPr>
              <a:t>tlf;F</a:t>
            </a:r>
            <a:r>
              <a:rPr lang="en-US" b="1" noProof="0" dirty="0">
                <a:latin typeface="Tamil Bible" pitchFamily="2" charset="0"/>
              </a:rPr>
              <a:t> ,uh[;</a:t>
            </a:r>
            <a:r>
              <a:rPr lang="en-US" b="1" noProof="0" dirty="0" err="1">
                <a:latin typeface="Tamil Bible" pitchFamily="2" charset="0"/>
              </a:rPr>
              <a:t>ak</a:t>
            </a:r>
            <a:r>
              <a:rPr lang="en-US" b="1" noProof="0" dirty="0">
                <a:latin typeface="Tamil Bible" pitchFamily="2" charset="0"/>
              </a:rPr>
              <a:t>;</a:t>
            </a:r>
            <a:r>
              <a:rPr lang="en-US" b="1" noProof="0" dirty="0"/>
              <a:t>) </a:t>
            </a:r>
            <a:r>
              <a:rPr lang="en-US" b="1" noProof="0" dirty="0" err="1">
                <a:latin typeface="Tamil Bible" pitchFamily="2" charset="0"/>
              </a:rPr>
              <a:t>Njtid</a:t>
            </a:r>
            <a:r>
              <a:rPr lang="en-US" b="1" noProof="0" dirty="0">
                <a:latin typeface="Tamil Bible" pitchFamily="2" charset="0"/>
              </a:rPr>
              <a:t> </a:t>
            </a:r>
            <a:r>
              <a:rPr lang="en-US" b="1" noProof="0" dirty="0" err="1">
                <a:latin typeface="Tamil Bible" pitchFamily="2" charset="0"/>
              </a:rPr>
              <a:t>iftpl;ltu;fs</a:t>
            </a:r>
            <a:r>
              <a:rPr lang="en-US" b="1" noProof="0" dirty="0">
                <a:latin typeface="Tamil Bible" pitchFamily="2" charset="0"/>
              </a:rPr>
              <a:t>;</a:t>
            </a:r>
            <a:r>
              <a:rPr lang="en-US" b="1" noProof="0" dirty="0"/>
              <a:t>; </a:t>
            </a:r>
            <a:r>
              <a:rPr lang="en-US" b="1" noProof="0" dirty="0" err="1">
                <a:latin typeface="Tamil Bible" pitchFamily="2" charset="0"/>
              </a:rPr>
              <a:t>A+Njah</a:t>
            </a:r>
            <a:r>
              <a:rPr lang="en-US" b="1" noProof="0" dirty="0"/>
              <a:t> (</a:t>
            </a:r>
            <a:r>
              <a:rPr lang="en-US" b="1" noProof="0" dirty="0" err="1">
                <a:latin typeface="Tamil Bible" pitchFamily="2" charset="0"/>
              </a:rPr>
              <a:t>nj</a:t>
            </a:r>
            <a:r>
              <a:rPr lang="en-US" b="1" dirty="0" err="1">
                <a:latin typeface="Tamil Bible" pitchFamily="2" charset="0"/>
              </a:rPr>
              <a:t>w;F</a:t>
            </a:r>
            <a:r>
              <a:rPr lang="en-US" b="1" dirty="0">
                <a:latin typeface="Tamil Bible" pitchFamily="2" charset="0"/>
              </a:rPr>
              <a:t> ,uh[;</a:t>
            </a:r>
            <a:r>
              <a:rPr lang="en-US" b="1" dirty="0" err="1">
                <a:latin typeface="Tamil Bible" pitchFamily="2" charset="0"/>
              </a:rPr>
              <a:t>ak</a:t>
            </a:r>
            <a:r>
              <a:rPr lang="en-US" b="1" dirty="0">
                <a:latin typeface="Tamil Bible" pitchFamily="2" charset="0"/>
              </a:rPr>
              <a:t>;</a:t>
            </a:r>
            <a:r>
              <a:rPr lang="en-US" b="1" noProof="0" dirty="0"/>
              <a:t>) </a:t>
            </a:r>
            <a:r>
              <a:rPr lang="en-US" b="1" noProof="0" dirty="0" err="1">
                <a:latin typeface="Tamil Bible" pitchFamily="2" charset="0"/>
              </a:rPr>
              <a:t>cz;ikahapUe;jtu;fs</a:t>
            </a:r>
            <a:r>
              <a:rPr lang="en-US" b="1" noProof="0" dirty="0">
                <a:latin typeface="Tamil Bible" pitchFamily="2" charset="0"/>
              </a:rPr>
              <a:t>;</a:t>
            </a:r>
            <a:r>
              <a:rPr lang="en-US" b="1" noProof="0" dirty="0"/>
              <a:t>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DDDD9CE-DEC0-1775-287C-76316C83C7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57569" y="1884112"/>
            <a:ext cx="2494107" cy="2173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22BC21A-145B-4FDF-B287-8B9BE6F160B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8851" y="4697240"/>
            <a:ext cx="2687914" cy="2015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8E6D2F5-29B6-01C7-859B-BA0E5ECEF7A6}"/>
              </a:ext>
            </a:extLst>
          </p:cNvPr>
          <p:cNvSpPr txBox="1"/>
          <p:nvPr/>
        </p:nvSpPr>
        <p:spPr>
          <a:xfrm>
            <a:off x="0" y="4440513"/>
            <a:ext cx="91539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noProof="0" dirty="0" err="1">
                <a:latin typeface="Tamil Bible" pitchFamily="2" charset="0"/>
              </a:rPr>
              <a:t>Njtid</a:t>
            </a:r>
            <a:r>
              <a:rPr lang="en-US" b="1" noProof="0" dirty="0">
                <a:latin typeface="Tamil Bible" pitchFamily="2" charset="0"/>
              </a:rPr>
              <a:t> </a:t>
            </a:r>
            <a:r>
              <a:rPr lang="en-US" b="1" noProof="0" dirty="0" err="1">
                <a:latin typeface="Tamil Bible" pitchFamily="2" charset="0"/>
              </a:rPr>
              <a:t>Nrtpj;J</a:t>
            </a:r>
            <a:r>
              <a:rPr lang="en-US" b="1" noProof="0" dirty="0">
                <a:latin typeface="Tamil Bible" pitchFamily="2" charset="0"/>
              </a:rPr>
              <a:t> gpd; </a:t>
            </a:r>
            <a:r>
              <a:rPr lang="en-US" b="1" noProof="0" dirty="0" err="1">
                <a:latin typeface="Tamil Bible" pitchFamily="2" charset="0"/>
              </a:rPr>
              <a:t>mtiu</a:t>
            </a:r>
            <a:r>
              <a:rPr lang="en-US" b="1" noProof="0" dirty="0">
                <a:latin typeface="Tamil Bible" pitchFamily="2" charset="0"/>
              </a:rPr>
              <a:t> </a:t>
            </a:r>
            <a:r>
              <a:rPr lang="en-US" b="1" noProof="0" dirty="0" err="1">
                <a:latin typeface="Tamil Bible" pitchFamily="2" charset="0"/>
              </a:rPr>
              <a:t>iftpl;ltu;fis</a:t>
            </a:r>
            <a:r>
              <a:rPr lang="en-US" b="1" noProof="0" dirty="0"/>
              <a:t>, </a:t>
            </a:r>
            <a:r>
              <a:rPr lang="en-US" b="1" noProof="0" dirty="0" err="1">
                <a:latin typeface="Tamil Bible" pitchFamily="2" charset="0"/>
              </a:rPr>
              <a:t>Njtd</a:t>
            </a:r>
            <a:r>
              <a:rPr lang="en-US" b="1" noProof="0" dirty="0">
                <a:latin typeface="Tamil Bible" pitchFamily="2" charset="0"/>
              </a:rPr>
              <a:t>; </a:t>
            </a:r>
            <a:r>
              <a:rPr lang="en-US" b="1" noProof="0" dirty="0" err="1">
                <a:latin typeface="Tamil Bible" pitchFamily="2" charset="0"/>
              </a:rPr>
              <a:t>md;NghL</a:t>
            </a:r>
            <a:r>
              <a:rPr lang="en-US" b="1" noProof="0" dirty="0">
                <a:latin typeface="Tamil Bible" pitchFamily="2" charset="0"/>
              </a:rPr>
              <a:t> </a:t>
            </a:r>
            <a:r>
              <a:rPr lang="en-US" b="1" noProof="0" dirty="0" err="1">
                <a:latin typeface="Tamil Bible" pitchFamily="2" charset="0"/>
              </a:rPr>
              <a:t>miof;fpwhu</a:t>
            </a:r>
            <a:r>
              <a:rPr lang="en-US" b="1" noProof="0" dirty="0">
                <a:latin typeface="Tamil Bible" pitchFamily="2" charset="0"/>
              </a:rPr>
              <a:t>;</a:t>
            </a:r>
            <a:r>
              <a:rPr lang="en-US" b="1" noProof="0" dirty="0"/>
              <a:t>. </a:t>
            </a:r>
            <a:r>
              <a:rPr lang="en-US" b="1" noProof="0" dirty="0" err="1">
                <a:latin typeface="Tamil Bible" pitchFamily="2" charset="0"/>
              </a:rPr>
              <a:t>mtu;fs</a:t>
            </a:r>
            <a:r>
              <a:rPr lang="en-US" b="1" noProof="0" dirty="0">
                <a:latin typeface="Tamil Bible" pitchFamily="2" charset="0"/>
              </a:rPr>
              <a:t>; </a:t>
            </a:r>
            <a:r>
              <a:rPr lang="en-US" b="1" noProof="0" dirty="0" err="1">
                <a:latin typeface="Tamil Bible" pitchFamily="2" charset="0"/>
              </a:rPr>
              <a:t>mtUila</a:t>
            </a:r>
            <a:r>
              <a:rPr lang="en-US" b="1" noProof="0" dirty="0">
                <a:latin typeface="Tamil Bible" pitchFamily="2" charset="0"/>
              </a:rPr>
              <a:t> </a:t>
            </a:r>
            <a:r>
              <a:rPr lang="en-US" b="1" noProof="0" dirty="0" err="1">
                <a:latin typeface="Tamil Bible" pitchFamily="2" charset="0"/>
              </a:rPr>
              <a:t>gps;isfs</a:t>
            </a:r>
            <a:r>
              <a:rPr lang="en-US" b="1" noProof="0" dirty="0">
                <a:latin typeface="Tamil Bible" pitchFamily="2" charset="0"/>
              </a:rPr>
              <a:t>;</a:t>
            </a:r>
            <a:r>
              <a:rPr lang="en-US" b="1" noProof="0" dirty="0"/>
              <a:t>, </a:t>
            </a:r>
            <a:r>
              <a:rPr lang="en-US" b="1" noProof="0" dirty="0" err="1">
                <a:latin typeface="Tamil Bible" pitchFamily="2" charset="0"/>
              </a:rPr>
              <a:t>mtu;fis</a:t>
            </a:r>
            <a:r>
              <a:rPr lang="en-US" b="1" noProof="0" dirty="0">
                <a:latin typeface="Tamil Bible" pitchFamily="2" charset="0"/>
              </a:rPr>
              <a:t> </a:t>
            </a:r>
            <a:r>
              <a:rPr lang="en-US" b="1" noProof="0" dirty="0" err="1">
                <a:latin typeface="Tamil Bible" pitchFamily="2" charset="0"/>
              </a:rPr>
              <a:t>mtu</a:t>
            </a:r>
            <a:r>
              <a:rPr lang="en-US" b="1" noProof="0" dirty="0">
                <a:latin typeface="Tamil Bible" pitchFamily="2" charset="0"/>
              </a:rPr>
              <a:t>; </a:t>
            </a:r>
            <a:r>
              <a:rPr lang="en-US" b="1" noProof="0" dirty="0" err="1">
                <a:latin typeface="Tamil Bible" pitchFamily="2" charset="0"/>
              </a:rPr>
              <a:t>Nerpf;fpwhu</a:t>
            </a:r>
            <a:r>
              <a:rPr lang="en-US" b="1" noProof="0" dirty="0">
                <a:latin typeface="Tamil Bible" pitchFamily="2" charset="0"/>
              </a:rPr>
              <a:t>;&gt; </a:t>
            </a:r>
            <a:r>
              <a:rPr lang="en-US" b="1" noProof="0" dirty="0" err="1">
                <a:latin typeface="Tamil Bible" pitchFamily="2" charset="0"/>
              </a:rPr>
              <a:t>mtu;fs</a:t>
            </a:r>
            <a:r>
              <a:rPr lang="en-US" b="1" noProof="0" dirty="0">
                <a:latin typeface="Tamil Bible" pitchFamily="2" charset="0"/>
              </a:rPr>
              <a:t>; </a:t>
            </a:r>
            <a:r>
              <a:rPr lang="en-US" b="1" noProof="0" dirty="0" err="1">
                <a:latin typeface="Tamil Bible" pitchFamily="2" charset="0"/>
              </a:rPr>
              <a:t>mtuplj;jpy</a:t>
            </a:r>
            <a:r>
              <a:rPr lang="en-US" b="1" noProof="0" dirty="0">
                <a:latin typeface="Tamil Bible" pitchFamily="2" charset="0"/>
              </a:rPr>
              <a:t>; </a:t>
            </a:r>
            <a:r>
              <a:rPr lang="en-US" b="1" noProof="0" dirty="0" err="1">
                <a:latin typeface="Tamil Bible" pitchFamily="2" charset="0"/>
              </a:rPr>
              <a:t>jpUk;Gk;gb</a:t>
            </a:r>
            <a:r>
              <a:rPr lang="en-US" b="1" noProof="0" dirty="0">
                <a:latin typeface="Tamil Bible" pitchFamily="2" charset="0"/>
              </a:rPr>
              <a:t> </a:t>
            </a:r>
            <a:r>
              <a:rPr lang="en-US" b="1" noProof="0" dirty="0" err="1">
                <a:latin typeface="Tamil Bible" pitchFamily="2" charset="0"/>
              </a:rPr>
              <a:t>njhlu;r;rpahf</a:t>
            </a:r>
            <a:r>
              <a:rPr lang="en-US" b="1" noProof="0" dirty="0">
                <a:latin typeface="Tamil Bible" pitchFamily="2" charset="0"/>
              </a:rPr>
              <a:t> </a:t>
            </a:r>
            <a:r>
              <a:rPr lang="en-US" b="1" noProof="0" dirty="0" err="1">
                <a:latin typeface="Tamil Bible" pitchFamily="2" charset="0"/>
              </a:rPr>
              <a:t>miof;fpwhu</a:t>
            </a:r>
            <a:r>
              <a:rPr lang="en-US" b="1" noProof="0" dirty="0">
                <a:latin typeface="Tamil Bible" pitchFamily="2" charset="0"/>
              </a:rPr>
              <a:t>;</a:t>
            </a:r>
            <a:r>
              <a:rPr lang="en-US" b="1" noProof="0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EBC4B57-529E-F917-4BFE-11E0CBD8A6F6}"/>
              </a:ext>
            </a:extLst>
          </p:cNvPr>
          <p:cNvSpPr txBox="1"/>
          <p:nvPr/>
        </p:nvSpPr>
        <p:spPr>
          <a:xfrm>
            <a:off x="4452258" y="2769192"/>
            <a:ext cx="57476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mtu;fs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iftpl;lhYk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,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Njtd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jk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nrhe;j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kfidg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Nghy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mtu;fis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Nerpf;fpwhu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(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vNu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 31:20).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mtu;fSila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ghl;bahfpa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,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uhNfy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,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jq;fs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ghtq;fSf;fhf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nrj;j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mil Bible" pitchFamily="2" charset="0"/>
              </a:rPr>
              <a:t>jd</a:t>
            </a:r>
            <a:r>
              <a:rPr lang="en-US" b="1" dirty="0">
                <a:solidFill>
                  <a:prstClr val="black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prstClr val="black"/>
                </a:solidFill>
                <a:latin typeface="Tamil Bible" pitchFamily="2" charset="0"/>
              </a:rPr>
              <a:t>gps;isfSf;fhf</a:t>
            </a:r>
            <a:r>
              <a:rPr lang="en-US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mil Bible" pitchFamily="2" charset="0"/>
              </a:rPr>
              <a:t>mOfpwJ</a:t>
            </a:r>
            <a:r>
              <a:rPr lang="en-US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mil Bible" pitchFamily="2" charset="0"/>
              </a:rPr>
              <a:t>Nghy</a:t>
            </a:r>
            <a:r>
              <a:rPr lang="en-US" b="1" dirty="0">
                <a:solidFill>
                  <a:prstClr val="black"/>
                </a:solidFill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Tamil Bible" pitchFamily="2" charset="0"/>
              </a:rPr>
              <a:t>jhKk</a:t>
            </a:r>
            <a:r>
              <a:rPr lang="en-US" b="1" dirty="0">
                <a:solidFill>
                  <a:prstClr val="black"/>
                </a:solidFill>
                <a:latin typeface="Tamil Bible" pitchFamily="2" charset="0"/>
              </a:rPr>
              <a:t>; ,</a:t>
            </a:r>
            <a:r>
              <a:rPr lang="en-US" b="1" dirty="0" err="1">
                <a:solidFill>
                  <a:prstClr val="black"/>
                </a:solidFill>
                <a:latin typeface="Tamil Bible" pitchFamily="2" charset="0"/>
              </a:rPr>
              <a:t>Ug;gjhf</a:t>
            </a:r>
            <a:r>
              <a:rPr lang="en-US" b="1" dirty="0">
                <a:solidFill>
                  <a:prstClr val="black"/>
                </a:solidFill>
                <a:latin typeface="Tamil Bible" pitchFamily="2" charset="0"/>
              </a:rPr>
              <a:t> $</a:t>
            </a:r>
            <a:r>
              <a:rPr lang="en-US" b="1" dirty="0" err="1">
                <a:solidFill>
                  <a:prstClr val="black"/>
                </a:solidFill>
                <a:latin typeface="Tamil Bible" pitchFamily="2" charset="0"/>
              </a:rPr>
              <a:t>Wfpwhu</a:t>
            </a:r>
            <a:r>
              <a:rPr lang="en-US" b="1" dirty="0">
                <a:solidFill>
                  <a:prstClr val="black"/>
                </a:solidFill>
                <a:latin typeface="Tamil Bible" pitchFamily="2" charset="0"/>
              </a:rPr>
              <a:t>;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(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vNu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 31:15).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9C8B7EF-096B-DACC-75FE-CED3A04B284F}"/>
              </a:ext>
            </a:extLst>
          </p:cNvPr>
          <p:cNvSpPr txBox="1"/>
          <p:nvPr/>
        </p:nvSpPr>
        <p:spPr>
          <a:xfrm>
            <a:off x="-1" y="5351794"/>
            <a:ext cx="925885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solidFill>
                  <a:prstClr val="black"/>
                </a:solidFill>
                <a:latin typeface="Tamil Bible" pitchFamily="2" charset="0"/>
              </a:rPr>
              <a:t>rpy</a:t>
            </a:r>
            <a:r>
              <a:rPr lang="en-US" b="1" dirty="0">
                <a:solidFill>
                  <a:prstClr val="black"/>
                </a:solidFill>
                <a:latin typeface="Tamil Bible" pitchFamily="2" charset="0"/>
              </a:rPr>
              <a:t> Neuk; ek; </a:t>
            </a:r>
            <a:r>
              <a:rPr lang="en-US" b="1" dirty="0" err="1">
                <a:solidFill>
                  <a:prstClr val="black"/>
                </a:solidFill>
                <a:latin typeface="Tamil Bible" pitchFamily="2" charset="0"/>
              </a:rPr>
              <a:t>nrhe;j</a:t>
            </a:r>
            <a:r>
              <a:rPr lang="en-US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mil Bible" pitchFamily="2" charset="0"/>
              </a:rPr>
              <a:t>gps;isfs</a:t>
            </a:r>
            <a:r>
              <a:rPr lang="en-US" b="1" dirty="0">
                <a:solidFill>
                  <a:prstClr val="black"/>
                </a:solidFill>
                <a:latin typeface="Tamil Bible" pitchFamily="2" charset="0"/>
              </a:rPr>
              <a:t>;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tpRthrj;ij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mwpe;jtu;fs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mij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iftpl;bUg;ghu;fs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mtu;fSf;F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ek;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KJif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fhl;Ltjw;F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gjpyhf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ehk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mtu;fNshL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njhlu;r;rpahf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md;G$u;e;J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&gt;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mtu;fNshL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fdpthf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Ngr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Ntz;Lk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mtu;fNs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jk;Kila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fdpthd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,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uf;fj;jpd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nghUs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vd;Wk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mtu;fs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jk;kplk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jpUk;Gk;gb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jhk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MtNyhL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thQ;rpg;gjhfTk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mtu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ekf;F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epidT+l;Lfpwhu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838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38E48C5E-0C09-E4FC-0C30-811660F704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1345786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F0240B7-AA4C-E3D9-0F84-8701F865D3A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noProof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4000">
                      <a:srgbClr val="FFFF99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topjtwpatu;fis</a:t>
            </a:r>
            <a:r>
              <a:rPr lang="en-US" sz="44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4000">
                      <a:srgbClr val="FFFF99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 </a:t>
            </a:r>
            <a:r>
              <a:rPr lang="en-US" sz="4400" b="1" noProof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4000">
                      <a:srgbClr val="FFFF99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ehK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4000">
                      <a:srgbClr val="FFFF99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k; </a:t>
            </a:r>
            <a:r>
              <a:rPr lang="en-US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4000">
                      <a:srgbClr val="FFFF99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NjLfpNwhk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4000">
                      <a:srgbClr val="FFFF99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</a:t>
            </a:r>
            <a:endParaRPr lang="en-US" sz="4400" b="1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rgbClr val="FFFF00"/>
                  </a:gs>
                  <a:gs pos="4000">
                    <a:srgbClr val="FFFF99"/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7E83A46-25C2-2230-7C6D-834EBEDA3963}"/>
              </a:ext>
            </a:extLst>
          </p:cNvPr>
          <p:cNvSpPr txBox="1"/>
          <p:nvPr/>
        </p:nvSpPr>
        <p:spPr>
          <a:xfrm>
            <a:off x="688789" y="653065"/>
            <a:ext cx="106309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ehd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mth;fis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 [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dq;fSf;Fs;Ns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 ,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iwj;jgpd;G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mth;fs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 J}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uNjrq;fspNy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vd;id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epidj;J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jq;fs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gps;isfNshLq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;$lg;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gpioj;Jj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jpUk;Gthh;fs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;.</a:t>
            </a:r>
            <a:r>
              <a:rPr lang="en-US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rfupah</a:t>
            </a:r>
            <a:r>
              <a:rPr lang="en-US" sz="1400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10:9)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4F4EF59-0A4E-8CF6-76EE-7EF6E721D4A8}"/>
              </a:ext>
            </a:extLst>
          </p:cNvPr>
          <p:cNvSpPr txBox="1"/>
          <p:nvPr/>
        </p:nvSpPr>
        <p:spPr>
          <a:xfrm>
            <a:off x="3908386" y="1291936"/>
            <a:ext cx="8229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>
                <a:latin typeface="Tamil Bible" pitchFamily="2" charset="0"/>
              </a:rPr>
              <a:t>ek; </a:t>
            </a:r>
            <a:r>
              <a:rPr lang="en-US" sz="2000" b="1" noProof="0" dirty="0" err="1">
                <a:latin typeface="Tamil Bible" pitchFamily="2" charset="0"/>
              </a:rPr>
              <a:t>kidtp</a:t>
            </a:r>
            <a:r>
              <a:rPr lang="en-US" sz="2000" b="1" noProof="0" dirty="0"/>
              <a:t>; </a:t>
            </a:r>
            <a:r>
              <a:rPr lang="en-US" sz="2000" b="1" noProof="0" dirty="0">
                <a:latin typeface="Tamil Bible" pitchFamily="2" charset="0"/>
              </a:rPr>
              <a:t>ek; </a:t>
            </a:r>
            <a:r>
              <a:rPr lang="en-US" sz="2000" b="1" noProof="0" dirty="0" err="1">
                <a:latin typeface="Tamil Bible" pitchFamily="2" charset="0"/>
              </a:rPr>
              <a:t>kfd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; </a:t>
            </a:r>
            <a:r>
              <a:rPr lang="en-US" sz="2000" b="1" noProof="0" dirty="0">
                <a:latin typeface="Tamil Bible" pitchFamily="2" charset="0"/>
              </a:rPr>
              <a:t>ek; </a:t>
            </a:r>
            <a:r>
              <a:rPr lang="en-US" sz="2000" b="1" noProof="0" dirty="0" err="1">
                <a:latin typeface="Tamil Bible" pitchFamily="2" charset="0"/>
              </a:rPr>
              <a:t>kfs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; </a:t>
            </a:r>
            <a:r>
              <a:rPr lang="en-US" sz="2000" b="1" noProof="0" dirty="0">
                <a:latin typeface="Tamil Bible" pitchFamily="2" charset="0"/>
              </a:rPr>
              <a:t>ek; </a:t>
            </a:r>
            <a:r>
              <a:rPr lang="en-US" sz="2000" b="1" noProof="0" dirty="0" err="1">
                <a:latin typeface="Tamil Bible" pitchFamily="2" charset="0"/>
              </a:rPr>
              <a:t>ez;gu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; </a:t>
            </a:r>
            <a:r>
              <a:rPr lang="en-US" sz="2000" b="1" noProof="0" dirty="0">
                <a:latin typeface="Tamil Bible" pitchFamily="2" charset="0"/>
              </a:rPr>
              <a:t>ek; </a:t>
            </a:r>
            <a:r>
              <a:rPr lang="en-US" sz="2000" b="1" noProof="0" dirty="0" err="1">
                <a:latin typeface="Tamil Bible" pitchFamily="2" charset="0"/>
              </a:rPr>
              <a:t>mayfj;jhu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; </a:t>
            </a:r>
            <a:r>
              <a:rPr lang="en-US" sz="2000" b="1" noProof="0" dirty="0">
                <a:latin typeface="Tamil Bible" pitchFamily="2" charset="0"/>
              </a:rPr>
              <a:t>Mya ,</a:t>
            </a:r>
            <a:r>
              <a:rPr lang="en-US" sz="2000" b="1" noProof="0" dirty="0" err="1">
                <a:latin typeface="Tamil Bible" pitchFamily="2" charset="0"/>
              </a:rPr>
              <a:t>Uf;ifapy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mkuf</a:t>
            </a:r>
            <a:r>
              <a:rPr lang="en-US" sz="2000" b="1" noProof="0" dirty="0">
                <a:latin typeface="Tamil Bible" pitchFamily="2" charset="0"/>
              </a:rPr>
              <a:t>;$</a:t>
            </a:r>
            <a:r>
              <a:rPr lang="en-US" sz="2000" b="1" noProof="0" dirty="0" err="1">
                <a:latin typeface="Tamil Bible" pitchFamily="2" charset="0"/>
              </a:rPr>
              <a:t>ba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rNfhjud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my;yJ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rNfhjup</a:t>
            </a:r>
            <a:r>
              <a:rPr lang="en-US" sz="2000" b="1" noProof="0" dirty="0"/>
              <a:t>… </a:t>
            </a:r>
            <a:r>
              <a:rPr lang="en-US" sz="2000" b="1" dirty="0" err="1">
                <a:latin typeface="Tamil Bible" pitchFamily="2" charset="0"/>
              </a:rPr>
              <a:t>Kd;nghU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ehs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ek;NkhL$l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mtu;fs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Njtid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Muhjpj;jpUg;ghu;fs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-US" sz="2000" b="1" noProof="0" dirty="0"/>
              <a:t>, </a:t>
            </a:r>
            <a:r>
              <a:rPr lang="en-US" sz="2000" b="1" noProof="0" dirty="0" err="1">
                <a:latin typeface="Tamil Bible" pitchFamily="2" charset="0"/>
              </a:rPr>
              <a:t>Mdhy</a:t>
            </a:r>
            <a:r>
              <a:rPr lang="en-US" sz="2000" b="1" noProof="0" dirty="0">
                <a:latin typeface="Tamil Bible" pitchFamily="2" charset="0"/>
              </a:rPr>
              <a:t>; ,</a:t>
            </a:r>
            <a:r>
              <a:rPr lang="en-US" sz="2000" b="1" noProof="0" dirty="0" err="1">
                <a:latin typeface="Tamil Bible" pitchFamily="2" charset="0"/>
              </a:rPr>
              <a:t>g;NghJ</a:t>
            </a:r>
            <a:r>
              <a:rPr lang="en-US" sz="2000" b="1" noProof="0" dirty="0"/>
              <a:t>, </a:t>
            </a:r>
            <a:r>
              <a:rPr lang="en-US" sz="2000" b="1" noProof="0" dirty="0" err="1">
                <a:latin typeface="Tamil Bible" pitchFamily="2" charset="0"/>
              </a:rPr>
              <a:t>mtu;fs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vq;Nf</a:t>
            </a:r>
            <a:r>
              <a:rPr lang="en-US" sz="2000" b="1" noProof="0" dirty="0"/>
              <a:t>?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3EBC732-5A8E-302E-2D65-2294C985B5E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129" y="1500782"/>
            <a:ext cx="3694030" cy="244604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8B2229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98A374D-DD6D-73FA-E734-04EA68933B6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129" y="4171398"/>
            <a:ext cx="3694030" cy="2510786"/>
          </a:xfrm>
          <a:prstGeom prst="round2DiagRect">
            <a:avLst>
              <a:gd name="adj1" fmla="val 0"/>
              <a:gd name="adj2" fmla="val 12667"/>
            </a:avLst>
          </a:prstGeom>
          <a:ln w="38100" cap="sq">
            <a:solidFill>
              <a:srgbClr val="FFFF99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479E2F4-748A-2048-98C0-4B99C920CB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4500" y="3703215"/>
            <a:ext cx="3514432" cy="2978969"/>
          </a:xfrm>
          <a:prstGeom prst="round2DiagRect">
            <a:avLst>
              <a:gd name="adj1" fmla="val 16667"/>
              <a:gd name="adj2" fmla="val 13679"/>
            </a:avLst>
          </a:prstGeom>
          <a:ln w="38100" cap="sq">
            <a:gradFill flip="none" rotWithShape="1">
              <a:gsLst>
                <a:gs pos="0">
                  <a:srgbClr val="FFFF99"/>
                </a:gs>
                <a:gs pos="27000">
                  <a:srgbClr val="FFFF99"/>
                </a:gs>
                <a:gs pos="63000">
                  <a:srgbClr val="8B2229"/>
                </a:gs>
                <a:gs pos="100000">
                  <a:srgbClr val="8B2229"/>
                </a:gs>
              </a:gsLst>
              <a:lin ang="5400000" scaled="1"/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4589A9A-B946-D51B-A3B4-A1E138580533}"/>
              </a:ext>
            </a:extLst>
          </p:cNvPr>
          <p:cNvSpPr txBox="1"/>
          <p:nvPr/>
        </p:nvSpPr>
        <p:spPr>
          <a:xfrm>
            <a:off x="3930157" y="3573506"/>
            <a:ext cx="452434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latin typeface="Tamil Bible" pitchFamily="2" charset="0"/>
              </a:rPr>
              <a:t>mtu;fis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fz;lwpe;J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mtu;fis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jpUk;g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nfhz;L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tUtNj</a:t>
            </a:r>
            <a:r>
              <a:rPr lang="en-US" sz="2000" b="1" noProof="0" dirty="0">
                <a:latin typeface="Tamil Bible" pitchFamily="2" charset="0"/>
              </a:rPr>
              <a:t> ek; </a:t>
            </a:r>
            <a:r>
              <a:rPr lang="en-US" sz="2000" b="1" noProof="0" dirty="0" err="1">
                <a:latin typeface="Tamil Bible" pitchFamily="2" charset="0"/>
              </a:rPr>
              <a:t>flik</a:t>
            </a:r>
            <a:r>
              <a:rPr lang="en-US" sz="2000" b="1" noProof="0" dirty="0"/>
              <a:t>. </a:t>
            </a:r>
            <a:r>
              <a:rPr lang="en-US" sz="2000" b="1" noProof="0" dirty="0" err="1">
                <a:latin typeface="Tamil Bible" pitchFamily="2" charset="0"/>
              </a:rPr>
              <a:t>vt;thW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ehk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mij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nra;tJ</a:t>
            </a:r>
            <a:r>
              <a:rPr lang="en-US" sz="2000" b="1" noProof="0" dirty="0"/>
              <a:t>? </a:t>
            </a:r>
            <a:r>
              <a:rPr lang="en-US" sz="2000" b="1" noProof="0" dirty="0" err="1">
                <a:latin typeface="Tamil Bible" pitchFamily="2" charset="0"/>
              </a:rPr>
              <a:t>KjyhtJ</a:t>
            </a:r>
            <a:r>
              <a:rPr lang="en-US" sz="2000" b="1" noProof="0" dirty="0"/>
              <a:t>, </a:t>
            </a:r>
            <a:r>
              <a:rPr lang="en-US" sz="2000" b="1" noProof="0" dirty="0">
                <a:latin typeface="Tamil Bible" pitchFamily="2" charset="0"/>
              </a:rPr>
              <a:t>n[</a:t>
            </a:r>
            <a:r>
              <a:rPr lang="en-US" sz="2000" b="1" noProof="0" dirty="0" err="1">
                <a:latin typeface="Tamil Bible" pitchFamily="2" charset="0"/>
              </a:rPr>
              <a:t>gpj;jy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. </a:t>
            </a:r>
            <a:r>
              <a:rPr lang="en-US" sz="2000" b="1" noProof="0" dirty="0">
                <a:latin typeface="Tamil Bible" pitchFamily="2" charset="0"/>
              </a:rPr>
              <a:t>,</a:t>
            </a:r>
            <a:r>
              <a:rPr lang="en-US" sz="2000" b="1" noProof="0" dirty="0" err="1">
                <a:latin typeface="Tamil Bible" pitchFamily="2" charset="0"/>
              </a:rPr>
              <a:t>uz;lhtJ</a:t>
            </a:r>
            <a:r>
              <a:rPr lang="en-US" sz="2000" b="1" noProof="0" dirty="0"/>
              <a:t>, </a:t>
            </a:r>
            <a:r>
              <a:rPr lang="en-US" sz="2000" b="1" noProof="0" dirty="0" err="1">
                <a:latin typeface="Tamil Bible" pitchFamily="2" charset="0"/>
              </a:rPr>
              <a:t>mtu;fNshL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md;G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kw;Wk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fdptpd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cjhuzkha</a:t>
            </a:r>
            <a:r>
              <a:rPr lang="en-US" sz="2000" b="1" noProof="0" dirty="0">
                <a:latin typeface="Tamil Bible" pitchFamily="2" charset="0"/>
              </a:rPr>
              <a:t>; ,</a:t>
            </a:r>
            <a:r>
              <a:rPr lang="en-US" sz="2000" b="1" noProof="0" dirty="0" err="1">
                <a:latin typeface="Tamil Bible" pitchFamily="2" charset="0"/>
              </a:rPr>
              <a:t>Uj;jy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AE42B6-F5AD-1309-E9BB-A72739EB3A9C}"/>
              </a:ext>
            </a:extLst>
          </p:cNvPr>
          <p:cNvSpPr txBox="1"/>
          <p:nvPr/>
        </p:nvSpPr>
        <p:spPr>
          <a:xfrm>
            <a:off x="3897501" y="2387368"/>
            <a:ext cx="82944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kf;fs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Myaj;ij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tpl;L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nry;tjw;F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gy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fhuz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q;fs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 ,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Uf;fpd;wd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ehk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mtu;fSila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fhuzq;fis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epahae;jPu;f;fNth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mtu;fSila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Nehf;fq;fis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Fiw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nrhy;yNth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my;yJ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mtu;fis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kwf;fNth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miof;fg;gltpy;iy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9021739-B33C-8BDF-66A8-E362590B705F}"/>
              </a:ext>
            </a:extLst>
          </p:cNvPr>
          <p:cNvSpPr txBox="1"/>
          <p:nvPr/>
        </p:nvSpPr>
        <p:spPr>
          <a:xfrm>
            <a:off x="3908385" y="5339284"/>
            <a:ext cx="477841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cq;fs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tho;f;if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rhl;rp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cq;fs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nray;fs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thu;j;ijfs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kw;Wk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n[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gq;fs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Njtid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tpl;L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tpyfpa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ahNuh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xUtUila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tho;itAk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vjpu;fhyj;ijAk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khw;Wk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55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FCA82878-7C63-27C6-DD00-BB8376C048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92"/>
            <a:ext cx="12192000" cy="683941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5949393-162C-AA66-934F-4EC56CD374CB}"/>
              </a:ext>
            </a:extLst>
          </p:cNvPr>
          <p:cNvSpPr txBox="1"/>
          <p:nvPr/>
        </p:nvSpPr>
        <p:spPr>
          <a:xfrm>
            <a:off x="1" y="129762"/>
            <a:ext cx="5181600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,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isg;gile;jtDf;F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rkaj;jpw;Nfw;w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thh;j;ij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nrhy;y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ehd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mwpAk;gbf;F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&gt;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fh;j;juhfpa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Mz;lth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vdf;Ff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fy;tpkhdpd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ehitj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je;jUspdhh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;@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fhiyNjhWk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vd;id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vOg;Gfpwhh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;@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fw;Wf;nfhs;Sfpwth;fisg;Nghy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&gt;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ehd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Nfl;Fk;gb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vd;nrtpiaf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ftdpf;fr;nra;fpwhh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mil Bible" pitchFamily="2" charset="0"/>
              </a:rPr>
              <a:t>Vrhah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50:4)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563056"/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81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CB85925-7D12-7EC5-FBC8-270BAC587D8B}"/>
              </a:ext>
            </a:extLst>
          </p:cNvPr>
          <p:cNvSpPr txBox="1"/>
          <p:nvPr/>
        </p:nvSpPr>
        <p:spPr>
          <a:xfrm>
            <a:off x="7191374" y="3186790"/>
            <a:ext cx="5000625" cy="37087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solidFill>
                  <a:srgbClr val="A70FDB"/>
                </a:solidFill>
                <a:latin typeface="Tamil Bible" pitchFamily="2" charset="0"/>
              </a:rPr>
              <a:t>vd;d</a:t>
            </a:r>
            <a:r>
              <a:rPr lang="en-US" sz="2000" b="1" noProof="0" dirty="0">
                <a:solidFill>
                  <a:srgbClr val="A70FDB"/>
                </a:solidFill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rgbClr val="A70FDB"/>
                </a:solidFill>
                <a:latin typeface="Tamil Bible" pitchFamily="2" charset="0"/>
              </a:rPr>
              <a:t>mwptpf;f</a:t>
            </a:r>
            <a:r>
              <a:rPr lang="en-US" sz="2000" b="1" noProof="0" dirty="0">
                <a:solidFill>
                  <a:srgbClr val="A70FDB"/>
                </a:solidFill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rgbClr val="A70FDB"/>
                </a:solidFill>
                <a:latin typeface="Tamil Bible" pitchFamily="2" charset="0"/>
              </a:rPr>
              <a:t>Ntz;Lk</a:t>
            </a:r>
            <a:r>
              <a:rPr lang="en-US" sz="2000" b="1" noProof="0" dirty="0">
                <a:solidFill>
                  <a:srgbClr val="A70FDB"/>
                </a:solidFill>
                <a:latin typeface="Tamil Bible" pitchFamily="2" charset="0"/>
              </a:rPr>
              <a:t>;</a:t>
            </a:r>
            <a:r>
              <a:rPr lang="en-US" sz="2000" b="1" noProof="0" dirty="0">
                <a:solidFill>
                  <a:srgbClr val="A70FDB"/>
                </a:solidFill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en-US" sz="2000" b="1" noProof="0" dirty="0" err="1">
                <a:latin typeface="Tamil Bible" pitchFamily="2" charset="0"/>
              </a:rPr>
              <a:t>kfh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ngupa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nghWg;G</a:t>
            </a:r>
            <a:endParaRPr lang="en-US" sz="2000" b="1" noProof="0" dirty="0">
              <a:latin typeface="Tamil Bible" pitchFamily="2" charset="0"/>
            </a:endParaRPr>
          </a:p>
          <a:p>
            <a:pPr>
              <a:spcBef>
                <a:spcPts val="1800"/>
              </a:spcBef>
            </a:pPr>
            <a:r>
              <a:rPr lang="en-US" sz="2000" b="1" noProof="0" dirty="0" err="1">
                <a:solidFill>
                  <a:srgbClr val="00A44E"/>
                </a:solidFill>
                <a:latin typeface="Tamil Bible" pitchFamily="2" charset="0"/>
              </a:rPr>
              <a:t>vg;gb</a:t>
            </a:r>
            <a:r>
              <a:rPr lang="en-US" sz="2000" b="1" noProof="0" dirty="0">
                <a:solidFill>
                  <a:srgbClr val="00A44E"/>
                </a:solidFill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rgbClr val="00A44E"/>
                </a:solidFill>
                <a:latin typeface="Tamil Bible" pitchFamily="2" charset="0"/>
              </a:rPr>
              <a:t>ehk</a:t>
            </a:r>
            <a:r>
              <a:rPr lang="en-US" sz="2000" b="1" noProof="0" dirty="0">
                <a:solidFill>
                  <a:srgbClr val="00A44E"/>
                </a:solidFill>
                <a:latin typeface="Tamil Bible" pitchFamily="2" charset="0"/>
              </a:rPr>
              <a:t>; </a:t>
            </a:r>
            <a:r>
              <a:rPr lang="en-US" sz="2000" b="1" noProof="0" dirty="0" err="1">
                <a:solidFill>
                  <a:srgbClr val="00A44E"/>
                </a:solidFill>
                <a:latin typeface="Tamil Bible" pitchFamily="2" charset="0"/>
              </a:rPr>
              <a:t>mwptpf;f</a:t>
            </a:r>
            <a:r>
              <a:rPr lang="en-US" sz="2000" b="1" noProof="0" dirty="0">
                <a:solidFill>
                  <a:srgbClr val="00A44E"/>
                </a:solidFill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rgbClr val="00A44E"/>
                </a:solidFill>
                <a:latin typeface="Tamil Bible" pitchFamily="2" charset="0"/>
              </a:rPr>
              <a:t>Ntz;Lk</a:t>
            </a:r>
            <a:r>
              <a:rPr lang="en-US" sz="2000" b="1" noProof="0" dirty="0">
                <a:solidFill>
                  <a:srgbClr val="00A44E"/>
                </a:solidFill>
                <a:latin typeface="Tamil Bible" pitchFamily="2" charset="0"/>
              </a:rPr>
              <a:t>;</a:t>
            </a:r>
            <a:r>
              <a:rPr lang="en-US" sz="2000" b="1" noProof="0" dirty="0">
                <a:solidFill>
                  <a:srgbClr val="00A44E"/>
                </a:solidFill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en-US" sz="2000" b="1" noProof="0" dirty="0">
                <a:latin typeface="Tamil Bible" pitchFamily="2" charset="0"/>
              </a:rPr>
              <a:t>,</a:t>
            </a:r>
            <a:r>
              <a:rPr lang="en-US" sz="2000" b="1" noProof="0" dirty="0" err="1">
                <a:latin typeface="Tamil Bible" pitchFamily="2" charset="0"/>
              </a:rPr>
              <a:t>NaRit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gpd;gw;Wjy</a:t>
            </a:r>
            <a:r>
              <a:rPr lang="en-US" sz="2000" b="1" noProof="0" dirty="0">
                <a:latin typeface="Tamil Bible" pitchFamily="2" charset="0"/>
              </a:rPr>
              <a:t>;</a:t>
            </a:r>
          </a:p>
          <a:p>
            <a:pPr lvl="1">
              <a:spcBef>
                <a:spcPts val="600"/>
              </a:spcBef>
            </a:pPr>
            <a:r>
              <a:rPr lang="en-US" sz="2000" b="1" noProof="0" dirty="0" err="1">
                <a:latin typeface="Tamil Bible" pitchFamily="2" charset="0"/>
              </a:rPr>
              <a:t>el;ig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tsu;j;jy</a:t>
            </a:r>
            <a:r>
              <a:rPr lang="en-US" sz="2000" b="1" noProof="0" dirty="0">
                <a:latin typeface="Tamil Bible" pitchFamily="2" charset="0"/>
              </a:rPr>
              <a:t>;</a:t>
            </a:r>
          </a:p>
          <a:p>
            <a:pPr>
              <a:spcBef>
                <a:spcPts val="1800"/>
              </a:spcBef>
            </a:pPr>
            <a:r>
              <a:rPr lang="en-US" sz="2000" b="1" noProof="0" dirty="0" err="1">
                <a:solidFill>
                  <a:srgbClr val="C64D1C"/>
                </a:solidFill>
                <a:latin typeface="Tamil Bible" pitchFamily="2" charset="0"/>
              </a:rPr>
              <a:t>topjtwpatu;fis</a:t>
            </a:r>
            <a:r>
              <a:rPr lang="en-US" sz="2000" b="1" noProof="0" dirty="0">
                <a:solidFill>
                  <a:srgbClr val="C64D1C"/>
                </a:solidFill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rgbClr val="C64D1C"/>
                </a:solidFill>
                <a:latin typeface="Tamil Bible" pitchFamily="2" charset="0"/>
              </a:rPr>
              <a:t>kPz;Lk</a:t>
            </a:r>
            <a:r>
              <a:rPr lang="en-US" sz="2000" b="1" noProof="0" dirty="0">
                <a:solidFill>
                  <a:srgbClr val="C64D1C"/>
                </a:solidFill>
                <a:latin typeface="Tamil Bible" pitchFamily="2" charset="0"/>
              </a:rPr>
              <a:t>; </a:t>
            </a:r>
            <a:r>
              <a:rPr lang="en-US" sz="2000" b="1" noProof="0" dirty="0" err="1">
                <a:solidFill>
                  <a:srgbClr val="C64D1C"/>
                </a:solidFill>
                <a:latin typeface="Tamil Bible" pitchFamily="2" charset="0"/>
              </a:rPr>
              <a:t>vg;gb</a:t>
            </a:r>
            <a:r>
              <a:rPr lang="en-US" sz="2000" b="1" noProof="0" dirty="0">
                <a:solidFill>
                  <a:srgbClr val="C64D1C"/>
                </a:solidFill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rgbClr val="C64D1C"/>
                </a:solidFill>
                <a:latin typeface="Tamil Bible" pitchFamily="2" charset="0"/>
              </a:rPr>
              <a:t>mioj;J</a:t>
            </a:r>
            <a:r>
              <a:rPr lang="en-US" sz="2000" b="1" noProof="0" dirty="0">
                <a:solidFill>
                  <a:srgbClr val="C64D1C"/>
                </a:solidFill>
                <a:latin typeface="Tamil Bible" pitchFamily="2" charset="0"/>
              </a:rPr>
              <a:t> </a:t>
            </a:r>
            <a:r>
              <a:rPr lang="en-US" sz="2000" b="1" noProof="0" dirty="0" err="1">
                <a:solidFill>
                  <a:srgbClr val="C64D1C"/>
                </a:solidFill>
                <a:latin typeface="Tamil Bible" pitchFamily="2" charset="0"/>
              </a:rPr>
              <a:t>tUtJ</a:t>
            </a:r>
            <a:r>
              <a:rPr lang="en-US" sz="2000" b="1" noProof="0" dirty="0">
                <a:solidFill>
                  <a:srgbClr val="C64D1C"/>
                </a:solidFill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en-US" sz="2000" b="1" noProof="0" dirty="0" err="1">
                <a:latin typeface="Tamil Bible" pitchFamily="2" charset="0"/>
              </a:rPr>
              <a:t>Njtd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jk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gps;isfs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NjLfpwhu</a:t>
            </a:r>
            <a:r>
              <a:rPr lang="en-US" sz="2000" b="1" noProof="0" dirty="0">
                <a:latin typeface="Tamil Bible" pitchFamily="2" charset="0"/>
              </a:rPr>
              <a:t>;</a:t>
            </a:r>
          </a:p>
          <a:p>
            <a:pPr lvl="1">
              <a:spcBef>
                <a:spcPts val="600"/>
              </a:spcBef>
            </a:pPr>
            <a:r>
              <a:rPr lang="en-US" sz="2000" b="1" noProof="0" dirty="0" err="1">
                <a:latin typeface="Tamil Bible" pitchFamily="2" charset="0"/>
              </a:rPr>
              <a:t>topjtwpatu;fis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ehKk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NjLfpNwhk</a:t>
            </a:r>
            <a:r>
              <a:rPr lang="en-US" sz="2000" b="1" noProof="0" dirty="0">
                <a:latin typeface="Tamil Bible" pitchFamily="2" charset="0"/>
              </a:rPr>
              <a:t>;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5743553-52EE-062D-DA4B-FBB11CAD17A2}"/>
              </a:ext>
            </a:extLst>
          </p:cNvPr>
          <p:cNvSpPr txBox="1"/>
          <p:nvPr/>
        </p:nvSpPr>
        <p:spPr>
          <a:xfrm>
            <a:off x="232040" y="194810"/>
            <a:ext cx="84661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noProof="0" dirty="0" err="1">
                <a:latin typeface="Tamil Bible" pitchFamily="2" charset="0"/>
              </a:rPr>
              <a:t>Mapuf;fzf;fhNdhUf;F</a:t>
            </a:r>
            <a:r>
              <a:rPr lang="en-US" b="1" noProof="0" dirty="0">
                <a:latin typeface="Tamil Bible" pitchFamily="2" charset="0"/>
              </a:rPr>
              <a:t> ,</a:t>
            </a:r>
            <a:r>
              <a:rPr lang="en-US" b="1" noProof="0" dirty="0" err="1">
                <a:latin typeface="Tamil Bible" pitchFamily="2" charset="0"/>
              </a:rPr>
              <a:t>NaRit</a:t>
            </a:r>
            <a:r>
              <a:rPr lang="en-US" b="1" dirty="0">
                <a:latin typeface="Tamil Bible" pitchFamily="2" charset="0"/>
              </a:rPr>
              <a:t>g; </a:t>
            </a:r>
            <a:r>
              <a:rPr lang="en-US" b="1" dirty="0" err="1">
                <a:latin typeface="Tamil Bible" pitchFamily="2" charset="0"/>
              </a:rPr>
              <a:t>gw;wp</a:t>
            </a:r>
            <a:r>
              <a:rPr lang="en-US" b="1" dirty="0">
                <a:latin typeface="Tamil Bible" pitchFamily="2" charset="0"/>
              </a:rPr>
              <a:t> </a:t>
            </a:r>
            <a:r>
              <a:rPr lang="en-US" b="1" dirty="0" err="1">
                <a:latin typeface="Tamil Bible" pitchFamily="2" charset="0"/>
              </a:rPr>
              <a:t>cz;ikahfNt</a:t>
            </a:r>
            <a:r>
              <a:rPr lang="en-US" b="1" dirty="0">
                <a:latin typeface="Tamil Bible" pitchFamily="2" charset="0"/>
              </a:rPr>
              <a:t> </a:t>
            </a:r>
            <a:r>
              <a:rPr lang="en-US" b="1" dirty="0" err="1">
                <a:latin typeface="Tamil Bible" pitchFamily="2" charset="0"/>
              </a:rPr>
              <a:t>njupahJ</a:t>
            </a:r>
            <a:r>
              <a:rPr lang="en-US" b="1" noProof="0" dirty="0"/>
              <a:t>. </a:t>
            </a:r>
            <a:r>
              <a:rPr lang="en-US" b="1" noProof="0" dirty="0" err="1">
                <a:latin typeface="Tamil Bible" pitchFamily="2" charset="0"/>
              </a:rPr>
              <a:t>ehk</a:t>
            </a:r>
            <a:r>
              <a:rPr lang="en-US" b="1" noProof="0" dirty="0">
                <a:latin typeface="Tamil Bible" pitchFamily="2" charset="0"/>
              </a:rPr>
              <a:t>; </a:t>
            </a:r>
            <a:r>
              <a:rPr lang="en-US" b="1" noProof="0" dirty="0" err="1">
                <a:latin typeface="Tamil Bible" pitchFamily="2" charset="0"/>
              </a:rPr>
              <a:t>mtu;fis</a:t>
            </a:r>
            <a:r>
              <a:rPr lang="en-US" b="1" noProof="0" dirty="0"/>
              <a:t> “</a:t>
            </a:r>
            <a:r>
              <a:rPr lang="en-US" b="1" noProof="0" dirty="0">
                <a:latin typeface="Tamil Bible" pitchFamily="2" charset="0"/>
              </a:rPr>
              <a:t>top </a:t>
            </a:r>
            <a:r>
              <a:rPr lang="en-US" b="1" noProof="0" dirty="0" err="1">
                <a:latin typeface="Tamil Bible" pitchFamily="2" charset="0"/>
              </a:rPr>
              <a:t>jtwpa</a:t>
            </a:r>
            <a:r>
              <a:rPr lang="en-US" b="1" noProof="0" dirty="0">
                <a:latin typeface="Tamil Bible" pitchFamily="2" charset="0"/>
              </a:rPr>
              <a:t> </a:t>
            </a:r>
            <a:r>
              <a:rPr lang="en-US" b="1" noProof="0" dirty="0" err="1">
                <a:latin typeface="Tamil Bible" pitchFamily="2" charset="0"/>
              </a:rPr>
              <a:t>MLfs</a:t>
            </a:r>
            <a:r>
              <a:rPr lang="en-US" b="1" noProof="0" dirty="0">
                <a:latin typeface="Tamil Bible" pitchFamily="2" charset="0"/>
              </a:rPr>
              <a:t>;</a:t>
            </a:r>
            <a:r>
              <a:rPr lang="en-US" b="1" noProof="0" dirty="0"/>
              <a:t>”</a:t>
            </a:r>
            <a:r>
              <a:rPr lang="en-US" b="1" noProof="0" dirty="0">
                <a:latin typeface="Tamil Bible" pitchFamily="2" charset="0"/>
              </a:rPr>
              <a:t> </a:t>
            </a:r>
            <a:r>
              <a:rPr lang="en-US" b="1" noProof="0" dirty="0" err="1">
                <a:latin typeface="Tamil Bible" pitchFamily="2" charset="0"/>
              </a:rPr>
              <a:t>vd;W</a:t>
            </a:r>
            <a:r>
              <a:rPr lang="en-US" b="1" noProof="0" dirty="0">
                <a:latin typeface="Tamil Bible" pitchFamily="2" charset="0"/>
              </a:rPr>
              <a:t> </a:t>
            </a:r>
            <a:r>
              <a:rPr lang="en-US" b="1" noProof="0" dirty="0" err="1">
                <a:latin typeface="Tamil Bible" pitchFamily="2" charset="0"/>
              </a:rPr>
              <a:t>miof;fpNwhk</a:t>
            </a:r>
            <a:r>
              <a:rPr lang="en-US" b="1" noProof="0" dirty="0">
                <a:latin typeface="Tamil Bible" pitchFamily="2" charset="0"/>
              </a:rPr>
              <a:t>;&gt;</a:t>
            </a:r>
            <a:r>
              <a:rPr lang="en-US" b="1" noProof="0" dirty="0"/>
              <a:t> </a:t>
            </a:r>
            <a:r>
              <a:rPr lang="en-US" b="1" noProof="0" dirty="0" err="1">
                <a:latin typeface="Tamil Bible" pitchFamily="2" charset="0"/>
              </a:rPr>
              <a:t>Mdhy</a:t>
            </a:r>
            <a:r>
              <a:rPr lang="en-US" b="1" noProof="0" dirty="0">
                <a:latin typeface="Tamil Bible" pitchFamily="2" charset="0"/>
              </a:rPr>
              <a:t>; </a:t>
            </a:r>
            <a:r>
              <a:rPr lang="en-US" b="1" noProof="0" dirty="0" err="1">
                <a:latin typeface="Tamil Bible" pitchFamily="2" charset="0"/>
              </a:rPr>
              <a:t>jhq;fs</a:t>
            </a:r>
            <a:r>
              <a:rPr lang="en-US" b="1" noProof="0" dirty="0">
                <a:latin typeface="Tamil Bible" pitchFamily="2" charset="0"/>
              </a:rPr>
              <a:t>; </a:t>
            </a:r>
            <a:r>
              <a:rPr lang="en-US" b="1" noProof="0" dirty="0" err="1">
                <a:latin typeface="Tamil Bible" pitchFamily="2" charset="0"/>
              </a:rPr>
              <a:t>topjtwptpl;Nlhk</a:t>
            </a:r>
            <a:r>
              <a:rPr lang="en-US" b="1" noProof="0" dirty="0">
                <a:latin typeface="Tamil Bible" pitchFamily="2" charset="0"/>
              </a:rPr>
              <a:t>; </a:t>
            </a:r>
            <a:r>
              <a:rPr lang="en-US" b="1" noProof="0" dirty="0" err="1">
                <a:latin typeface="Tamil Bible" pitchFamily="2" charset="0"/>
              </a:rPr>
              <a:t>vd;gJ</a:t>
            </a:r>
            <a:r>
              <a:rPr lang="en-US" b="1" dirty="0">
                <a:latin typeface="Tamil Bible" pitchFamily="2" charset="0"/>
              </a:rPr>
              <a:t>$l </a:t>
            </a:r>
            <a:r>
              <a:rPr lang="en-US" b="1" dirty="0" err="1">
                <a:latin typeface="Tamil Bible" pitchFamily="2" charset="0"/>
              </a:rPr>
              <a:t>mtu;fSf;F</a:t>
            </a:r>
            <a:r>
              <a:rPr lang="en-US" b="1" dirty="0">
                <a:latin typeface="Tamil Bible" pitchFamily="2" charset="0"/>
              </a:rPr>
              <a:t> </a:t>
            </a:r>
            <a:r>
              <a:rPr lang="en-US" b="1" dirty="0" err="1">
                <a:latin typeface="Tamil Bible" pitchFamily="2" charset="0"/>
              </a:rPr>
              <a:t>njupahJ</a:t>
            </a:r>
            <a:r>
              <a:rPr lang="en-US" b="1" noProof="0" dirty="0"/>
              <a:t>. </a:t>
            </a:r>
            <a:r>
              <a:rPr lang="en-US" b="1" noProof="0" dirty="0" err="1">
                <a:latin typeface="Tamil Bible" pitchFamily="2" charset="0"/>
              </a:rPr>
              <a:t>mg;gbapUf;f</a:t>
            </a:r>
            <a:r>
              <a:rPr lang="en-US" b="1" noProof="0" dirty="0">
                <a:latin typeface="Tamil Bible" pitchFamily="2" charset="0"/>
              </a:rPr>
              <a:t>&gt; </a:t>
            </a:r>
            <a:r>
              <a:rPr lang="en-US" b="1" noProof="0" dirty="0" err="1">
                <a:latin typeface="Tamil Bible" pitchFamily="2" charset="0"/>
              </a:rPr>
              <a:t>ahUNk</a:t>
            </a:r>
            <a:r>
              <a:rPr lang="en-US" b="1" noProof="0" dirty="0">
                <a:latin typeface="Tamil Bible" pitchFamily="2" charset="0"/>
              </a:rPr>
              <a:t> </a:t>
            </a:r>
            <a:r>
              <a:rPr lang="en-US" b="1" noProof="0" dirty="0" err="1">
                <a:latin typeface="Tamil Bible" pitchFamily="2" charset="0"/>
              </a:rPr>
              <a:t>mtu;fSf;F</a:t>
            </a:r>
            <a:r>
              <a:rPr lang="en-US" b="1" noProof="0" dirty="0">
                <a:latin typeface="Tamil Bible" pitchFamily="2" charset="0"/>
              </a:rPr>
              <a:t> </a:t>
            </a:r>
            <a:r>
              <a:rPr lang="en-US" b="1" noProof="0" dirty="0" err="1">
                <a:latin typeface="Tamil Bible" pitchFamily="2" charset="0"/>
              </a:rPr>
              <a:t>tpsf;fp</a:t>
            </a:r>
            <a:r>
              <a:rPr lang="en-US" b="1" noProof="0" dirty="0">
                <a:latin typeface="Tamil Bible" pitchFamily="2" charset="0"/>
              </a:rPr>
              <a:t> $</a:t>
            </a:r>
            <a:r>
              <a:rPr lang="en-US" b="1" noProof="0" dirty="0" err="1">
                <a:latin typeface="Tamil Bible" pitchFamily="2" charset="0"/>
              </a:rPr>
              <a:t>whtpl;lhy</a:t>
            </a:r>
            <a:r>
              <a:rPr lang="en-US" b="1" noProof="0" dirty="0">
                <a:latin typeface="Tamil Bible" pitchFamily="2" charset="0"/>
              </a:rPr>
              <a:t>;&gt; </a:t>
            </a:r>
            <a:r>
              <a:rPr lang="en-US" b="1" noProof="0" dirty="0" err="1">
                <a:latin typeface="Tamil Bible" pitchFamily="2" charset="0"/>
              </a:rPr>
              <a:t>jq;fSf;F</a:t>
            </a:r>
            <a:r>
              <a:rPr lang="en-US" b="1" noProof="0" dirty="0">
                <a:latin typeface="Tamil Bible" pitchFamily="2" charset="0"/>
              </a:rPr>
              <a:t> ,</a:t>
            </a:r>
            <a:r>
              <a:rPr lang="en-US" b="1" noProof="0" dirty="0" err="1">
                <a:latin typeface="Tamil Bible" pitchFamily="2" charset="0"/>
              </a:rPr>
              <a:t>NaR</a:t>
            </a:r>
            <a:r>
              <a:rPr lang="en-US" b="1" noProof="0" dirty="0">
                <a:latin typeface="Tamil Bible" pitchFamily="2" charset="0"/>
              </a:rPr>
              <a:t> </a:t>
            </a:r>
            <a:r>
              <a:rPr lang="en-US" b="1" noProof="0" dirty="0" err="1">
                <a:latin typeface="Tamil Bible" pitchFamily="2" charset="0"/>
              </a:rPr>
              <a:t>Njit</a:t>
            </a:r>
            <a:r>
              <a:rPr lang="en-US" b="1" noProof="0" dirty="0">
                <a:latin typeface="Tamil Bible" pitchFamily="2" charset="0"/>
              </a:rPr>
              <a:t> </a:t>
            </a:r>
            <a:r>
              <a:rPr lang="en-US" b="1" noProof="0" dirty="0" err="1">
                <a:latin typeface="Tamil Bible" pitchFamily="2" charset="0"/>
              </a:rPr>
              <a:t>vd;gij</a:t>
            </a:r>
            <a:r>
              <a:rPr lang="en-US" b="1" noProof="0" dirty="0">
                <a:latin typeface="Tamil Bible" pitchFamily="2" charset="0"/>
              </a:rPr>
              <a:t> </a:t>
            </a:r>
            <a:r>
              <a:rPr lang="en-US" b="1" noProof="0" dirty="0" err="1">
                <a:latin typeface="Tamil Bible" pitchFamily="2" charset="0"/>
              </a:rPr>
              <a:t>mtu;fs</a:t>
            </a:r>
            <a:r>
              <a:rPr lang="en-US" b="1" noProof="0" dirty="0">
                <a:latin typeface="Tamil Bible" pitchFamily="2" charset="0"/>
              </a:rPr>
              <a:t>; </a:t>
            </a:r>
            <a:r>
              <a:rPr lang="en-US" b="1" noProof="0" dirty="0" err="1">
                <a:latin typeface="Tamil Bible" pitchFamily="2" charset="0"/>
              </a:rPr>
              <a:t>vg;gb</a:t>
            </a:r>
            <a:r>
              <a:rPr lang="en-US" b="1" noProof="0" dirty="0">
                <a:latin typeface="Tamil Bible" pitchFamily="2" charset="0"/>
              </a:rPr>
              <a:t> </a:t>
            </a:r>
            <a:r>
              <a:rPr lang="en-US" b="1" noProof="0" dirty="0" err="1">
                <a:latin typeface="Tamil Bible" pitchFamily="2" charset="0"/>
              </a:rPr>
              <a:t>mwpe;Jnfhs;thu;fs</a:t>
            </a:r>
            <a:r>
              <a:rPr lang="en-US" b="1" noProof="0" dirty="0">
                <a:latin typeface="Tamil Bible" pitchFamily="2" charset="0"/>
              </a:rPr>
              <a:t>;</a:t>
            </a:r>
            <a:r>
              <a:rPr lang="en-US" b="1" noProof="0" dirty="0"/>
              <a:t>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641C5D-297D-FE1F-79FC-818723DD8B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4344" y="306411"/>
            <a:ext cx="3220887" cy="28340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2595E6C-94FA-0A38-5A66-83497AAC3E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00299" y="3428999"/>
            <a:ext cx="4039829" cy="33184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29E4165-C36D-A03A-4A5D-DF7E392DC14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85" y="3428999"/>
            <a:ext cx="1868675" cy="3318421"/>
          </a:xfrm>
          <a:prstGeom prst="roundRect">
            <a:avLst>
              <a:gd name="adj" fmla="val 103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B67D3D8-D814-5358-029C-7A0C4B2FC2E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6160141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4E2E256-9198-E5E4-3329-C1B09760724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3721821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803DD9E-BEF6-6BC6-1D5A-1BE73B4F453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4606606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EC204CCE-3D77-5C24-B7C8-8693BBEB168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6542232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3A87230F-E504-7C24-EA9F-46A8D7F23AF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4977324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6DED753A-D212-FF92-7E05-351EE657418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27976" y="4177746"/>
            <a:ext cx="475631" cy="4220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7A607F0B-B83C-2F5A-A828-55287538BF5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27423" y="5474655"/>
            <a:ext cx="475631" cy="4220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BA3D7911-D321-1758-1280-822F0DFB329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27976" y="3261260"/>
            <a:ext cx="475631" cy="4220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75DB5C6-B291-3B5C-C134-1F370BE735FF}"/>
              </a:ext>
            </a:extLst>
          </p:cNvPr>
          <p:cNvSpPr txBox="1"/>
          <p:nvPr/>
        </p:nvSpPr>
        <p:spPr>
          <a:xfrm>
            <a:off x="180975" y="2736292"/>
            <a:ext cx="85171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me;j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kf;fs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midtiuAk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nrd;wila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Njtd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ahiu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Nju;e;njLj;Js;shu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ek; %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ykhfNt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,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JNt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ekJ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“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kfh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ngupa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nghWg;G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”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MFk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;.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mil Bible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4431EA7-4B44-D2E3-F33D-CC1FC9E39ECD}"/>
              </a:ext>
            </a:extLst>
          </p:cNvPr>
          <p:cNvSpPr txBox="1"/>
          <p:nvPr/>
        </p:nvSpPr>
        <p:spPr>
          <a:xfrm>
            <a:off x="221156" y="1578363"/>
            <a:ext cx="86289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,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e;j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fpufj;jpd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xt;nthU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egiuAk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Njtd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ftdpj;Jf;nfhs;fpwhu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kw;Wk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“</a:t>
            </a:r>
            <a:r>
              <a:rPr lang="en-US" b="1" dirty="0" err="1">
                <a:solidFill>
                  <a:prstClr val="black"/>
                </a:solidFill>
                <a:latin typeface="Tamil Bible" pitchFamily="2" charset="0"/>
              </a:rPr>
              <a:t>vy;yh</a:t>
            </a:r>
            <a:r>
              <a:rPr lang="en-US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mil Bible" pitchFamily="2" charset="0"/>
              </a:rPr>
              <a:t>kD</a:t>
            </a:r>
            <a:r>
              <a:rPr lang="en-US" b="1" dirty="0">
                <a:solidFill>
                  <a:prstClr val="black"/>
                </a:solidFill>
                <a:latin typeface="Tamil Bible" pitchFamily="2" charset="0"/>
              </a:rPr>
              <a:t>\Uk; ,</a:t>
            </a:r>
            <a:r>
              <a:rPr lang="en-US" b="1" dirty="0" err="1">
                <a:solidFill>
                  <a:prstClr val="black"/>
                </a:solidFill>
                <a:latin typeface="Tamil Bible" pitchFamily="2" charset="0"/>
              </a:rPr>
              <a:t>ul;rpf;fg;glTk</a:t>
            </a:r>
            <a:r>
              <a:rPr lang="en-US" b="1" dirty="0">
                <a:solidFill>
                  <a:prstClr val="black"/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prstClr val="black"/>
                </a:solidFill>
                <a:latin typeface="Tamil Bible" pitchFamily="2" charset="0"/>
              </a:rPr>
              <a:t>rj;jpaj;ij</a:t>
            </a:r>
            <a:r>
              <a:rPr lang="en-US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mil Bible" pitchFamily="2" charset="0"/>
              </a:rPr>
              <a:t>mwpfpw</a:t>
            </a:r>
            <a:r>
              <a:rPr lang="en-US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mil Bible" pitchFamily="2" charset="0"/>
              </a:rPr>
              <a:t>mwpit</a:t>
            </a:r>
            <a:r>
              <a:rPr lang="en-US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mil Bible" pitchFamily="2" charset="0"/>
              </a:rPr>
              <a:t>milaTk</a:t>
            </a:r>
            <a:r>
              <a:rPr lang="en-US" b="1" dirty="0">
                <a:solidFill>
                  <a:prstClr val="black"/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prstClr val="black"/>
                </a:solidFill>
                <a:latin typeface="Tamil Bible" pitchFamily="2" charset="0"/>
              </a:rPr>
              <a:t>mth</a:t>
            </a:r>
            <a:r>
              <a:rPr lang="en-US" b="1" dirty="0">
                <a:solidFill>
                  <a:prstClr val="black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prstClr val="black"/>
                </a:solidFill>
                <a:latin typeface="Tamil Bible" pitchFamily="2" charset="0"/>
              </a:rPr>
              <a:t>rpj;jKs;stuhapUf;fpwhh</a:t>
            </a:r>
            <a:r>
              <a:rPr lang="en-US" b="1" dirty="0">
                <a:solidFill>
                  <a:prstClr val="black"/>
                </a:solidFill>
                <a:latin typeface="Tamil Bible" pitchFamily="2" charset="0"/>
              </a:rPr>
              <a:t>;.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(1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jPNkh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2:4).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mtiu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mwpahjtu;fSk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lang="en-US" b="1" dirty="0">
                <a:solidFill>
                  <a:prstClr val="black"/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prstClr val="black"/>
                </a:solidFill>
                <a:latin typeface="Tamil Bible" pitchFamily="2" charset="0"/>
              </a:rPr>
              <a:t>mtiu</a:t>
            </a:r>
            <a:r>
              <a:rPr lang="en-US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mil Bible" pitchFamily="2" charset="0"/>
              </a:rPr>
              <a:t>mwpe;jpUe;Jk</a:t>
            </a:r>
            <a:r>
              <a:rPr lang="en-US" b="1" dirty="0">
                <a:solidFill>
                  <a:prstClr val="black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prstClr val="black"/>
                </a:solidFill>
                <a:latin typeface="Tamil Bible" pitchFamily="2" charset="0"/>
              </a:rPr>
              <a:t>mtUila</a:t>
            </a:r>
            <a:r>
              <a:rPr lang="en-US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mil Bible" pitchFamily="2" charset="0"/>
              </a:rPr>
              <a:t>topfis</a:t>
            </a:r>
            <a:r>
              <a:rPr lang="en-US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mil Bible" pitchFamily="2" charset="0"/>
              </a:rPr>
              <a:t>tpl;L</a:t>
            </a:r>
            <a:r>
              <a:rPr lang="en-US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mil Bible" pitchFamily="2" charset="0"/>
              </a:rPr>
              <a:t>tpyfp</a:t>
            </a:r>
            <a:r>
              <a:rPr lang="en-US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mil Bible" pitchFamily="2" charset="0"/>
              </a:rPr>
              <a:t>nrd;wtu;fSk</a:t>
            </a:r>
            <a:r>
              <a:rPr lang="en-US" b="1" dirty="0">
                <a:solidFill>
                  <a:prstClr val="black"/>
                </a:solidFill>
                <a:latin typeface="Tamil Bible" pitchFamily="2" charset="0"/>
              </a:rPr>
              <a:t>; ,</a:t>
            </a:r>
            <a:r>
              <a:rPr lang="en-US" b="1" dirty="0" err="1">
                <a:solidFill>
                  <a:prstClr val="black"/>
                </a:solidFill>
                <a:latin typeface="Tamil Bible" pitchFamily="2" charset="0"/>
              </a:rPr>
              <a:t>jpy</a:t>
            </a:r>
            <a:r>
              <a:rPr lang="en-US" b="1" dirty="0">
                <a:solidFill>
                  <a:prstClr val="black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prstClr val="black"/>
                </a:solidFill>
                <a:latin typeface="Tamil Bible" pitchFamily="2" charset="0"/>
              </a:rPr>
              <a:t>mlq;Ftu</a:t>
            </a:r>
            <a:r>
              <a:rPr lang="en-US" b="1" dirty="0">
                <a:solidFill>
                  <a:prstClr val="black"/>
                </a:solidFill>
                <a:latin typeface="Tamil Bible" pitchFamily="2" charset="0"/>
              </a:rPr>
              <a:t>;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98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E2429B-4CE5-0178-556C-927D8179D3EE}"/>
              </a:ext>
            </a:extLst>
          </p:cNvPr>
          <p:cNvSpPr txBox="1"/>
          <p:nvPr/>
        </p:nvSpPr>
        <p:spPr>
          <a:xfrm>
            <a:off x="0" y="1905506"/>
            <a:ext cx="12192000" cy="280076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5"/>
              </a:contourClr>
            </a:sp3d>
          </a:bodyPr>
          <a:lstStyle/>
          <a:p>
            <a:pPr algn="ctr"/>
            <a:r>
              <a:rPr lang="en-US" sz="8800" b="1" spc="600" noProof="0" dirty="0" err="1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mil Bible" pitchFamily="2" charset="0"/>
              </a:rPr>
              <a:t>vd;d</a:t>
            </a:r>
            <a:r>
              <a:rPr lang="en-US" sz="8800" b="1" spc="600" noProof="0" dirty="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8800" b="1" spc="600" noProof="0" dirty="0" err="1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mil Bible" pitchFamily="2" charset="0"/>
              </a:rPr>
              <a:t>mwptpf;f</a:t>
            </a:r>
            <a:r>
              <a:rPr lang="en-US" sz="8800" b="1" spc="600" noProof="0" dirty="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8800" b="1" spc="600" noProof="0" dirty="0" err="1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mil Bible" pitchFamily="2" charset="0"/>
              </a:rPr>
              <a:t>Ntz;Lk</a:t>
            </a:r>
            <a:r>
              <a:rPr lang="en-US" sz="8800" b="1" spc="600" noProof="0" dirty="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mil Bible" pitchFamily="2" charset="0"/>
              </a:rPr>
              <a:t>;</a:t>
            </a:r>
            <a:r>
              <a:rPr lang="en-US" sz="8800" b="1" spc="600" noProof="0" dirty="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5398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F7438DB5-6B21-2793-F09B-0023B1B908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9877"/>
          </a:xfrm>
          <a:prstGeom prst="rect">
            <a:avLst/>
          </a:prstGeom>
          <a:blipFill dpi="0" rotWithShape="1">
            <a:blip r:embed="rId3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0D9DDA-20EF-5589-29DE-B6989682B541}"/>
              </a:ext>
            </a:extLst>
          </p:cNvPr>
          <p:cNvSpPr txBox="1"/>
          <p:nvPr/>
        </p:nvSpPr>
        <p:spPr>
          <a:xfrm>
            <a:off x="2802834" y="0"/>
            <a:ext cx="938916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noProof="0" dirty="0" err="1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3300000" algn="ctr" rotWithShape="0">
                    <a:schemeClr val="bg1">
                      <a:alpha val="68000"/>
                    </a:schemeClr>
                  </a:outerShdw>
                </a:effectLst>
                <a:latin typeface="Tamil Bible" pitchFamily="2" charset="0"/>
              </a:rPr>
              <a:t>kfh</a:t>
            </a:r>
            <a:r>
              <a:rPr lang="en-US" sz="4400" b="1" noProof="0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3300000" algn="ctr" rotWithShape="0">
                    <a:schemeClr val="bg1">
                      <a:alpha val="68000"/>
                    </a:schemeClr>
                  </a:outerShdw>
                </a:effectLst>
                <a:latin typeface="Tamil Bible" pitchFamily="2" charset="0"/>
              </a:rPr>
              <a:t> </a:t>
            </a:r>
            <a:r>
              <a:rPr lang="en-US" sz="4400" b="1" noProof="0" dirty="0" err="1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3300000" algn="ctr" rotWithShape="0">
                    <a:schemeClr val="bg1">
                      <a:alpha val="68000"/>
                    </a:schemeClr>
                  </a:outerShdw>
                </a:effectLst>
                <a:latin typeface="Tamil Bible" pitchFamily="2" charset="0"/>
              </a:rPr>
              <a:t>ngupa</a:t>
            </a:r>
            <a:r>
              <a:rPr lang="en-US" sz="4400" b="1" noProof="0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3300000" algn="ctr" rotWithShape="0">
                    <a:schemeClr val="bg1">
                      <a:alpha val="68000"/>
                    </a:schemeClr>
                  </a:outerShdw>
                </a:effectLst>
                <a:latin typeface="Tamil Bible" pitchFamily="2" charset="0"/>
              </a:rPr>
              <a:t> </a:t>
            </a:r>
            <a:r>
              <a:rPr lang="en-US" sz="4400" b="1" noProof="0" dirty="0" err="1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3300000" algn="ctr" rotWithShape="0">
                    <a:schemeClr val="bg1">
                      <a:alpha val="68000"/>
                    </a:schemeClr>
                  </a:outerShdw>
                </a:effectLst>
                <a:latin typeface="Tamil Bible" pitchFamily="2" charset="0"/>
              </a:rPr>
              <a:t>nghWg;G</a:t>
            </a:r>
            <a:endParaRPr lang="en-US" sz="4400" b="1" noProof="0" dirty="0">
              <a:ln/>
              <a:solidFill>
                <a:schemeClr val="accent2">
                  <a:lumMod val="75000"/>
                </a:schemeClr>
              </a:solidFill>
              <a:effectLst>
                <a:outerShdw blurRad="50800" dist="50800" dir="3300000" algn="ctr" rotWithShape="0">
                  <a:schemeClr val="bg1">
                    <a:alpha val="68000"/>
                  </a:schemeClr>
                </a:outerShdw>
              </a:effectLst>
              <a:latin typeface="Tamil Bible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45AFB70-95FA-DEB3-96F3-E0B8898C211E}"/>
              </a:ext>
            </a:extLst>
          </p:cNvPr>
          <p:cNvSpPr txBox="1"/>
          <p:nvPr/>
        </p:nvSpPr>
        <p:spPr>
          <a:xfrm>
            <a:off x="3167062" y="685682"/>
            <a:ext cx="852487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Mifahy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ePq;fs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Gwg;gl;Lg;Ngha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rfy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 [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hjpfisAk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rP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\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uhf;fp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gpjh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Fkhud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ghpRj;j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Mtpapd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ehkj;jpNy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mth;fSf;F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Qhd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];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ehdq;nfhLj;J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&gt;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kj;NjA</a:t>
            </a:r>
            <a:r>
              <a:rPr lang="en-US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28:19)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BD03547-B7B0-FA5F-42A3-9ABB42E5C9B6}"/>
              </a:ext>
            </a:extLst>
          </p:cNvPr>
          <p:cNvSpPr txBox="1"/>
          <p:nvPr/>
        </p:nvSpPr>
        <p:spPr>
          <a:xfrm>
            <a:off x="2412304" y="1392362"/>
            <a:ext cx="6769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“</a:t>
            </a:r>
            <a:r>
              <a:rPr lang="en-US" sz="2000" b="1" dirty="0" err="1">
                <a:latin typeface="Tamil Bible" pitchFamily="2" charset="0"/>
              </a:rPr>
              <a:t>Gwg;gl;Lg;Ngha</a:t>
            </a:r>
            <a:r>
              <a:rPr lang="en-US" sz="2000" b="1" dirty="0">
                <a:latin typeface="Tamil Bible" pitchFamily="2" charset="0"/>
              </a:rPr>
              <a:t>;&gt;</a:t>
            </a:r>
            <a:r>
              <a:rPr lang="en-US" sz="2000" b="1" noProof="0" dirty="0"/>
              <a:t>… </a:t>
            </a:r>
            <a:r>
              <a:rPr lang="en-US" sz="2000" b="1" dirty="0" err="1">
                <a:latin typeface="Tamil Bible" pitchFamily="2" charset="0"/>
              </a:rPr>
              <a:t>rfy</a:t>
            </a:r>
            <a:r>
              <a:rPr lang="en-US" sz="2000" b="1" dirty="0">
                <a:latin typeface="Tamil Bible" pitchFamily="2" charset="0"/>
              </a:rPr>
              <a:t> [</a:t>
            </a:r>
            <a:r>
              <a:rPr lang="en-US" sz="2000" b="1" dirty="0" err="1">
                <a:latin typeface="Tamil Bible" pitchFamily="2" charset="0"/>
              </a:rPr>
              <a:t>hjpfisAk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-US" sz="2000" b="1" noProof="0" dirty="0"/>
              <a:t>” </a:t>
            </a:r>
            <a:r>
              <a:rPr lang="en-US" sz="2000" b="1" noProof="0" dirty="0">
                <a:latin typeface="Tamil Bible" pitchFamily="2" charset="0"/>
              </a:rPr>
              <a:t>,</a:t>
            </a:r>
            <a:r>
              <a:rPr lang="en-US" sz="2000" b="1" noProof="0" dirty="0" err="1">
                <a:latin typeface="Tamil Bible" pitchFamily="2" charset="0"/>
              </a:rPr>
              <a:t>NaRtpd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capu;njOjYf;F</a:t>
            </a:r>
            <a:r>
              <a:rPr lang="en-US" sz="2000" b="1" noProof="0" dirty="0">
                <a:latin typeface="Tamil Bible" pitchFamily="2" charset="0"/>
              </a:rPr>
              <a:t> gpd;&gt; </a:t>
            </a:r>
            <a:r>
              <a:rPr lang="en-US" sz="2000" b="1" noProof="0" dirty="0" err="1">
                <a:latin typeface="Tamil Bible" pitchFamily="2" charset="0"/>
              </a:rPr>
              <a:t>jk;ik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ghu;f;f</a:t>
            </a:r>
            <a:r>
              <a:rPr lang="en-US" sz="2000" b="1" noProof="0" dirty="0">
                <a:latin typeface="Tamil Bible" pitchFamily="2" charset="0"/>
              </a:rPr>
              <a:t> $</a:t>
            </a:r>
            <a:r>
              <a:rPr lang="en-US" sz="2000" b="1" noProof="0" dirty="0" err="1">
                <a:latin typeface="Tamil Bible" pitchFamily="2" charset="0"/>
              </a:rPr>
              <a:t>bapUe;j</a:t>
            </a:r>
            <a:r>
              <a:rPr lang="en-US" sz="2000" b="1" noProof="0" dirty="0">
                <a:latin typeface="Tamil Bible" pitchFamily="2" charset="0"/>
              </a:rPr>
              <a:t> [</a:t>
            </a:r>
            <a:r>
              <a:rPr lang="en-US" sz="2000" b="1" noProof="0" dirty="0" err="1">
                <a:latin typeface="Tamil Bible" pitchFamily="2" charset="0"/>
              </a:rPr>
              <a:t>dq;fsplk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mtu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nfhLj;j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fl;lis</a:t>
            </a:r>
            <a:r>
              <a:rPr lang="en-US" sz="2000" b="1" noProof="0" dirty="0"/>
              <a:t> (</a:t>
            </a:r>
            <a:r>
              <a:rPr lang="en-US" sz="2000" b="1" noProof="0" dirty="0" err="1">
                <a:latin typeface="Tamil Bible" pitchFamily="2" charset="0"/>
              </a:rPr>
              <a:t>kj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. 28:18-19</a:t>
            </a:r>
            <a:r>
              <a:rPr lang="en-US" sz="2000" b="1" noProof="0" dirty="0">
                <a:latin typeface="Tamil Bible" pitchFamily="2" charset="0"/>
              </a:rPr>
              <a:t>K</a:t>
            </a:r>
            <a:r>
              <a:rPr lang="en-US" sz="2000" b="1" noProof="0" dirty="0"/>
              <a:t>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00FE6BA-A690-23AA-B385-1848D243B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549" y="135393"/>
            <a:ext cx="2133903" cy="3138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E89508C-BD11-54BD-C8AE-09BA7B4A28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50952" y="1545133"/>
            <a:ext cx="2753129" cy="2893693"/>
          </a:xfrm>
          <a:prstGeom prst="rect">
            <a:avLst/>
          </a:prstGeom>
          <a:ln w="38100" cap="sq">
            <a:solidFill>
              <a:srgbClr val="485B7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8984CCF-D5DF-EDB0-40FF-727550677BA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548" y="3508789"/>
            <a:ext cx="2133903" cy="3157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5400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832285DB-A4A6-7759-2529-5610539322BB}"/>
              </a:ext>
            </a:extLst>
          </p:cNvPr>
          <p:cNvGrpSpPr/>
          <p:nvPr/>
        </p:nvGrpSpPr>
        <p:grpSpPr>
          <a:xfrm>
            <a:off x="8153401" y="4656906"/>
            <a:ext cx="3809358" cy="1993240"/>
            <a:chOff x="6207347" y="4838746"/>
            <a:chExt cx="3705187" cy="17709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BCC12EDE-1E42-1BC8-AE51-286B0443CA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207347" y="4838746"/>
              <a:ext cx="3705187" cy="17709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2E0F21D-CF79-2568-C4A6-0169DB7F8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3028" y="4907113"/>
              <a:ext cx="700356" cy="583994"/>
            </a:xfrm>
            <a:prstGeom prst="rect">
              <a:avLst/>
            </a:prstGeom>
          </p:spPr>
        </p:pic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F0D98D7-3CA3-312B-21BD-8B49D4A51294}"/>
              </a:ext>
            </a:extLst>
          </p:cNvPr>
          <p:cNvSpPr txBox="1"/>
          <p:nvPr/>
        </p:nvSpPr>
        <p:spPr>
          <a:xfrm>
            <a:off x="2397334" y="4680717"/>
            <a:ext cx="613706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latin typeface="Tamil Bible" pitchFamily="2" charset="0"/>
              </a:rPr>
              <a:t>NgJU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kw;Wk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Nahthidg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Nghy</a:t>
            </a:r>
            <a:r>
              <a:rPr lang="en-US" sz="2000" b="1" noProof="0" dirty="0"/>
              <a:t>, “</a:t>
            </a:r>
            <a:r>
              <a:rPr lang="en-US" sz="2000" b="1" dirty="0" err="1">
                <a:latin typeface="Tamil Bible" pitchFamily="2" charset="0"/>
              </a:rPr>
              <a:t>ehq;fs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fz;litfisAk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Nfl;litfisAk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NgrhkypUf;ff</a:t>
            </a:r>
            <a:r>
              <a:rPr lang="en-US" sz="2000" b="1" dirty="0">
                <a:latin typeface="Tamil Bible" pitchFamily="2" charset="0"/>
              </a:rPr>
              <a:t>;$</a:t>
            </a:r>
            <a:r>
              <a:rPr lang="en-US" sz="2000" b="1" dirty="0" err="1">
                <a:latin typeface="Tamil Bible" pitchFamily="2" charset="0"/>
              </a:rPr>
              <a:t>lhNj</a:t>
            </a:r>
            <a:r>
              <a:rPr lang="en-US" sz="2000" b="1" noProof="0" dirty="0"/>
              <a:t>” (</a:t>
            </a:r>
            <a:r>
              <a:rPr lang="en-US" sz="2000" b="1" noProof="0" dirty="0">
                <a:latin typeface="Tamil Bible" pitchFamily="2" charset="0"/>
              </a:rPr>
              <a:t>mg;</a:t>
            </a:r>
            <a:r>
              <a:rPr lang="en-US" sz="2000" b="1" noProof="0" dirty="0"/>
              <a:t> 4:20). </a:t>
            </a:r>
            <a:r>
              <a:rPr lang="en-US" sz="2000" b="1" noProof="0" dirty="0" err="1">
                <a:latin typeface="Tamil Bible" pitchFamily="2" charset="0"/>
              </a:rPr>
              <a:t>ehk</a:t>
            </a:r>
            <a:r>
              <a:rPr lang="en-US" sz="2000" b="1" noProof="0" dirty="0">
                <a:latin typeface="Tamil Bible" pitchFamily="2" charset="0"/>
              </a:rPr>
              <a:t>;&gt; </a:t>
            </a:r>
            <a:r>
              <a:rPr lang="en-US" sz="2000" b="1" noProof="0" dirty="0" err="1">
                <a:latin typeface="Tamil Bible" pitchFamily="2" charset="0"/>
              </a:rPr>
              <a:t>gpurq;f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gPlj;jpypUe;J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Ngryhk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, </a:t>
            </a:r>
            <a:r>
              <a:rPr lang="en-US" sz="2000" b="1" noProof="0" dirty="0" err="1">
                <a:latin typeface="Tamil Bible" pitchFamily="2" charset="0"/>
              </a:rPr>
              <a:t>njU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gpurq;fk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nra;ayhk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, </a:t>
            </a:r>
            <a:r>
              <a:rPr lang="en-US" sz="2000" b="1" noProof="0" dirty="0" err="1">
                <a:latin typeface="Tamil Bible" pitchFamily="2" charset="0"/>
              </a:rPr>
              <a:t>ek;Kila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rhl;rpia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rKf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tiyjsq;fspy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gfpuyhk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, </a:t>
            </a:r>
            <a:r>
              <a:rPr lang="en-US" sz="2000" b="1" noProof="0" dirty="0" err="1">
                <a:latin typeface="Tamil Bible" pitchFamily="2" charset="0"/>
              </a:rPr>
              <a:t>my;yJ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vspjhf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kw;wtu;fsplk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gfpu;e;J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nfhs;syhk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. </a:t>
            </a:r>
            <a:r>
              <a:rPr lang="en-US" sz="2000" b="1" noProof="0" dirty="0" err="1">
                <a:latin typeface="Tamil Bible" pitchFamily="2" charset="0"/>
              </a:rPr>
              <a:t>vg;gbahfpYk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ehk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nrhy;y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Ntz;Lk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E479DA4-CD49-5E3F-0143-06F611B0F7A3}"/>
              </a:ext>
            </a:extLst>
          </p:cNvPr>
          <p:cNvSpPr txBox="1"/>
          <p:nvPr/>
        </p:nvSpPr>
        <p:spPr>
          <a:xfrm>
            <a:off x="2412304" y="3490256"/>
            <a:ext cx="67697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me;j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rP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\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u;fs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gjpYf;F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kw;wtu;fis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rP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\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u;fshf;f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Nghjpg;ghu;fs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…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,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g;gbahf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,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e;j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,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uz;lhapuk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tUlq;fs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…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kw;Wk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fu;j;jUila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ehs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tiu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,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g;nghOJ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,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NaRtpd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fl;lisia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ehk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ngw;wpUf;fpNwhk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7E0E246-6807-F908-5EFA-FF22D605225E}"/>
              </a:ext>
            </a:extLst>
          </p:cNvPr>
          <p:cNvSpPr txBox="1"/>
          <p:nvPr/>
        </p:nvSpPr>
        <p:spPr>
          <a:xfrm>
            <a:off x="2412304" y="2332452"/>
            <a:ext cx="71461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mtu;fs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vd;d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nra;a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Ntz;Lk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mtu;f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s;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Ngha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rP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\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u;fshf;f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Ntz;Lk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mjhtJ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[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dq;fis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njhlu;G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nfhz;L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QhdKOf;F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nfhLf;f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Ntz;Lk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,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NaRtpd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rP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\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u;fshtjw;F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mtu;fSf;F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Nghjpf;f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Ntz;Lk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kj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28:19-20).</a:t>
            </a:r>
          </a:p>
        </p:txBody>
      </p:sp>
    </p:spTree>
    <p:extLst>
      <p:ext uri="{BB962C8B-B14F-4D97-AF65-F5344CB8AC3E}">
        <p14:creationId xmlns:p14="http://schemas.microsoft.com/office/powerpoint/2010/main" val="37420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2D00A8F-39F2-EEA3-E272-125414AA1BE1}"/>
              </a:ext>
            </a:extLst>
          </p:cNvPr>
          <p:cNvSpPr txBox="1"/>
          <p:nvPr/>
        </p:nvSpPr>
        <p:spPr>
          <a:xfrm>
            <a:off x="0" y="2028616"/>
            <a:ext cx="12192000" cy="280076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6">
                  <a:lumMod val="50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8800" b="1" spc="60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noProof="0" dirty="0" err="1">
                <a:latin typeface="Tamil Bible" pitchFamily="2" charset="0"/>
              </a:rPr>
              <a:t>vg;gb</a:t>
            </a:r>
            <a:r>
              <a:rPr lang="en-US" noProof="0" dirty="0">
                <a:latin typeface="Tamil Bible" pitchFamily="2" charset="0"/>
              </a:rPr>
              <a:t> </a:t>
            </a:r>
            <a:r>
              <a:rPr lang="en-US" noProof="0" dirty="0" err="1">
                <a:latin typeface="Tamil Bible" pitchFamily="2" charset="0"/>
              </a:rPr>
              <a:t>ehk</a:t>
            </a:r>
            <a:r>
              <a:rPr lang="en-US" noProof="0" dirty="0">
                <a:latin typeface="Tamil Bible" pitchFamily="2" charset="0"/>
              </a:rPr>
              <a:t>; </a:t>
            </a:r>
            <a:r>
              <a:rPr lang="en-US" noProof="0" dirty="0" err="1">
                <a:latin typeface="Tamil Bible" pitchFamily="2" charset="0"/>
              </a:rPr>
              <a:t>mwptpf;f</a:t>
            </a:r>
            <a:r>
              <a:rPr lang="en-US" noProof="0" dirty="0">
                <a:latin typeface="Tamil Bible" pitchFamily="2" charset="0"/>
              </a:rPr>
              <a:t> </a:t>
            </a:r>
            <a:r>
              <a:rPr lang="en-US" noProof="0" dirty="0" err="1">
                <a:latin typeface="Tamil Bible" pitchFamily="2" charset="0"/>
              </a:rPr>
              <a:t>Ntz;Lk</a:t>
            </a:r>
            <a:r>
              <a:rPr lang="en-US" noProof="0" dirty="0">
                <a:latin typeface="Tamil Bible" pitchFamily="2" charset="0"/>
              </a:rPr>
              <a:t>;</a:t>
            </a:r>
            <a:r>
              <a:rPr lang="en-US" noProof="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4760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5AF4127C-7AD2-70E3-3D74-6F7FDA3BCA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987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69B0983-D3D3-5AC3-B23A-E831A884AB2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60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7030A0"/>
                  </a:outerShdw>
                </a:effectLst>
                <a:latin typeface="Tamil Bible" pitchFamily="2" charset="0"/>
              </a:rPr>
              <a:t>,</a:t>
            </a:r>
            <a:r>
              <a:rPr lang="en-US" sz="4400" b="1" spc="600" noProof="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7030A0"/>
                  </a:outerShdw>
                </a:effectLst>
                <a:latin typeface="Tamil Bible" pitchFamily="2" charset="0"/>
              </a:rPr>
              <a:t>NaRit</a:t>
            </a:r>
            <a:r>
              <a:rPr lang="en-US" sz="4400" b="1" spc="60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7030A0"/>
                  </a:outerShdw>
                </a:effectLst>
                <a:latin typeface="Tamil Bible" pitchFamily="2" charset="0"/>
              </a:rPr>
              <a:t> </a:t>
            </a:r>
            <a:r>
              <a:rPr lang="en-US" sz="4400" b="1" spc="600" noProof="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7030A0"/>
                  </a:outerShdw>
                </a:effectLst>
                <a:latin typeface="Tamil Bible" pitchFamily="2" charset="0"/>
              </a:rPr>
              <a:t>gpd;gw;Wjy</a:t>
            </a:r>
            <a:r>
              <a:rPr lang="en-US" sz="4400" b="1" spc="60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7030A0"/>
                  </a:outerShdw>
                </a:effectLst>
                <a:latin typeface="Tamil Bible" pitchFamily="2" charset="0"/>
              </a:rPr>
              <a:t>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5E3C8AA-46D6-50C7-77AB-06C5F8B6FD5D}"/>
              </a:ext>
            </a:extLst>
          </p:cNvPr>
          <p:cNvSpPr txBox="1"/>
          <p:nvPr/>
        </p:nvSpPr>
        <p:spPr>
          <a:xfrm>
            <a:off x="892631" y="723886"/>
            <a:ext cx="107333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Tamil Bible" pitchFamily="2" charset="0"/>
              </a:rPr>
              <a:t>fpwp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Tamil Bible" pitchFamily="2" charset="0"/>
              </a:rPr>
              <a:t>];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Tamil Bible" pitchFamily="2" charset="0"/>
              </a:rPr>
              <a:t>JtpDila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Tamil Bible" pitchFamily="2" charset="0"/>
              </a:rPr>
              <a:t>md;G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Tamil Bible" pitchFamily="2" charset="0"/>
              </a:rPr>
              <a:t>vq;fis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Tamil Bible" pitchFamily="2" charset="0"/>
              </a:rPr>
              <a:t>neUf;fp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Tamil Bible" pitchFamily="2" charset="0"/>
              </a:rPr>
              <a:t>VTfpwJ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Tamil Bible" pitchFamily="2" charset="0"/>
              </a:rPr>
              <a:t>@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Tamil Bible" pitchFamily="2" charset="0"/>
              </a:rPr>
              <a:t>Vndd;why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Tamil Bible" pitchFamily="2" charset="0"/>
              </a:rPr>
              <a:t>vy;yhUf;fhfTk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Tamil Bible" pitchFamily="2" charset="0"/>
              </a:rPr>
              <a:t>xUtNu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Tamil Bible" pitchFamily="2" charset="0"/>
              </a:rPr>
              <a:t>khpj;jpUf;f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Tamil Bible" pitchFamily="2" charset="0"/>
              </a:rPr>
              <a:t>&gt;</a:t>
            </a:r>
            <a:r>
              <a:rPr lang="en-US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(2 </a:t>
            </a:r>
            <a:r>
              <a:rPr lang="en-US" sz="1400" b="1" noProof="0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Tamil Bible" pitchFamily="2" charset="0"/>
              </a:rPr>
              <a:t>nfhupe;jpau</a:t>
            </a:r>
            <a:r>
              <a:rPr lang="en-US" sz="1400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Tamil Bible" pitchFamily="2" charset="0"/>
              </a:rPr>
              <a:t>;</a:t>
            </a:r>
            <a:r>
              <a:rPr lang="en-US" sz="1400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5:14</a:t>
            </a:r>
            <a:r>
              <a:rPr lang="en-US" sz="1400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Tamil Bible" pitchFamily="2" charset="0"/>
              </a:rPr>
              <a:t>K</a:t>
            </a:r>
            <a:r>
              <a:rPr lang="en-US" sz="1400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  <a:endParaRPr lang="en-US" b="1" noProof="0" dirty="0">
              <a:solidFill>
                <a:srgbClr val="FFFF99"/>
              </a:solidFill>
              <a:effectLst>
                <a:outerShdw blurRad="38100" dist="254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78A6810-60FB-6F95-AF29-D95584B59CC8}"/>
              </a:ext>
            </a:extLst>
          </p:cNvPr>
          <p:cNvSpPr txBox="1"/>
          <p:nvPr/>
        </p:nvSpPr>
        <p:spPr>
          <a:xfrm>
            <a:off x="26317" y="1403199"/>
            <a:ext cx="7655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“</a:t>
            </a:r>
            <a:r>
              <a:rPr lang="en-US" sz="2000" b="1" noProof="0" dirty="0" err="1">
                <a:latin typeface="Tamil Bible" pitchFamily="2" charset="0"/>
              </a:rPr>
              <a:t>fhzhky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Nghd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Ml;il</a:t>
            </a:r>
            <a:r>
              <a:rPr lang="en-US" sz="2000" b="1" noProof="0" dirty="0"/>
              <a:t>” </a:t>
            </a:r>
            <a:r>
              <a:rPr lang="en-US" sz="2000" b="1" noProof="0" dirty="0" err="1">
                <a:latin typeface="Tamil Bible" pitchFamily="2" charset="0"/>
              </a:rPr>
              <a:t>fz;Lgpbf;f</a:t>
            </a:r>
            <a:r>
              <a:rPr lang="en-US" sz="2000" b="1" noProof="0" dirty="0">
                <a:latin typeface="Tamil Bible" pitchFamily="2" charset="0"/>
              </a:rPr>
              <a:t> ,</a:t>
            </a:r>
            <a:r>
              <a:rPr lang="en-US" sz="2000" b="1" noProof="0" dirty="0" err="1">
                <a:latin typeface="Tamil Bible" pitchFamily="2" charset="0"/>
              </a:rPr>
              <a:t>NaRit</a:t>
            </a:r>
            <a:r>
              <a:rPr lang="en-US" sz="2000" b="1" noProof="0" dirty="0">
                <a:latin typeface="Tamil Bible" pitchFamily="2" charset="0"/>
              </a:rPr>
              <a:t> J}</a:t>
            </a:r>
            <a:r>
              <a:rPr lang="en-US" sz="2000" b="1" noProof="0" dirty="0" err="1">
                <a:latin typeface="Tamil Bible" pitchFamily="2" charset="0"/>
              </a:rPr>
              <a:t>z;baJ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vJ</a:t>
            </a:r>
            <a:r>
              <a:rPr lang="en-US" sz="2000" b="1" noProof="0" dirty="0"/>
              <a:t> (</a:t>
            </a:r>
            <a:r>
              <a:rPr lang="en-US" sz="2000" b="1" noProof="0" dirty="0" err="1">
                <a:latin typeface="Tamil Bible" pitchFamily="2" charset="0"/>
              </a:rPr>
              <a:t>kj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. 15:24)?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0C86752-B6C0-50FE-47A1-A96835F489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666" y="1845776"/>
            <a:ext cx="2030495" cy="27208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9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C77C50B-5F7A-B464-5B98-C06AFE3A5A1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7318" y="1640424"/>
            <a:ext cx="2899315" cy="2926216"/>
          </a:xfrm>
          <a:prstGeom prst="snip2DiagRect">
            <a:avLst>
              <a:gd name="adj1" fmla="val 1302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31000">
                  <a:schemeClr val="accent3">
                    <a:lumMod val="20000"/>
                    <a:lumOff val="80000"/>
                  </a:schemeClr>
                </a:gs>
                <a:gs pos="55000">
                  <a:srgbClr val="A8F8F7"/>
                </a:gs>
                <a:gs pos="100000">
                  <a:srgbClr val="A8F8F7"/>
                </a:gs>
              </a:gsLst>
              <a:lin ang="4800000" scaled="0"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A24ADB5-820D-65E9-D2B3-F01A53DD62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862" y="3946679"/>
            <a:ext cx="5438868" cy="2739829"/>
          </a:xfrm>
          <a:prstGeom prst="rect">
            <a:avLst/>
          </a:prstGeom>
          <a:ln w="5715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472833D-EF03-319E-0CAE-30C4098A3B48}"/>
              </a:ext>
            </a:extLst>
          </p:cNvPr>
          <p:cNvSpPr txBox="1"/>
          <p:nvPr/>
        </p:nvSpPr>
        <p:spPr>
          <a:xfrm>
            <a:off x="26317" y="2056770"/>
            <a:ext cx="713648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latin typeface="Tamil Bible" pitchFamily="2" charset="0"/>
              </a:rPr>
              <a:t>re;Njfkpd;wp</a:t>
            </a:r>
            <a:r>
              <a:rPr lang="en-US" sz="2000" b="1" noProof="0" dirty="0"/>
              <a:t>, </a:t>
            </a:r>
            <a:r>
              <a:rPr lang="en-US" sz="2000" b="1" noProof="0" dirty="0" err="1">
                <a:latin typeface="Tamil Bible" pitchFamily="2" charset="0"/>
              </a:rPr>
              <a:t>ekf;fhd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mtUila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md;Ng</a:t>
            </a:r>
            <a:r>
              <a:rPr lang="en-US" sz="2000" b="1" noProof="0" dirty="0"/>
              <a:t> (</a:t>
            </a:r>
            <a:r>
              <a:rPr lang="en-US" sz="2000" b="1" noProof="0" dirty="0" err="1">
                <a:latin typeface="Tamil Bible" pitchFamily="2" charset="0"/>
              </a:rPr>
              <a:t>kj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. 9:36; </a:t>
            </a:r>
            <a:r>
              <a:rPr lang="en-US" sz="2000" b="1" noProof="0" dirty="0" err="1">
                <a:latin typeface="Tamil Bible" pitchFamily="2" charset="0"/>
              </a:rPr>
              <a:t>vNg</a:t>
            </a:r>
            <a:r>
              <a:rPr lang="en-US" sz="2000" b="1" noProof="0" dirty="0"/>
              <a:t>. 5:2). </a:t>
            </a:r>
            <a:r>
              <a:rPr lang="en-US" sz="2000" b="1" noProof="0" dirty="0" err="1">
                <a:latin typeface="Tamil Bible" pitchFamily="2" charset="0"/>
              </a:rPr>
              <a:t>mtu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jd;Dila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md;ig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ekf;Fs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itj;jpUf;fpwhu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, </a:t>
            </a:r>
            <a:r>
              <a:rPr lang="en-US" sz="2000" b="1" noProof="0" dirty="0" err="1">
                <a:latin typeface="Tamil Bible" pitchFamily="2" charset="0"/>
              </a:rPr>
              <a:t>MfNt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mijf;nfhz;L</a:t>
            </a:r>
            <a:r>
              <a:rPr lang="en-US" sz="2000" b="1" noProof="0" dirty="0">
                <a:latin typeface="Tamil Bible" pitchFamily="2" charset="0"/>
              </a:rPr>
              <a:t> ,</a:t>
            </a:r>
            <a:r>
              <a:rPr lang="en-US" sz="2000" b="1" noProof="0" dirty="0" err="1">
                <a:latin typeface="Tamil Bible" pitchFamily="2" charset="0"/>
              </a:rPr>
              <a:t>NaRit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mwpahjtu;fSf;F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mtiu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ehk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gfpu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Ntz;Lk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. </a:t>
            </a:r>
            <a:r>
              <a:rPr lang="en-US" sz="2000" b="1" noProof="0" dirty="0" err="1">
                <a:latin typeface="Tamil Bible" pitchFamily="2" charset="0"/>
              </a:rPr>
              <a:t>rpy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Neuq;fspy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, </a:t>
            </a:r>
            <a:r>
              <a:rPr lang="en-US" sz="2000" b="1" noProof="0" dirty="0">
                <a:latin typeface="Tamil Bible" pitchFamily="2" charset="0"/>
              </a:rPr>
              <a:t>[</a:t>
            </a:r>
            <a:r>
              <a:rPr lang="en-US" sz="2000" b="1" noProof="0" dirty="0" err="1">
                <a:latin typeface="Tamil Bible" pitchFamily="2" charset="0"/>
              </a:rPr>
              <a:t>dq;fs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jq;fs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nrhe;j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eyDf;fhf</a:t>
            </a:r>
            <a:r>
              <a:rPr lang="en-US" sz="2000" b="1" noProof="0" dirty="0">
                <a:latin typeface="Tamil Bible" pitchFamily="2" charset="0"/>
              </a:rPr>
              <a:t> ,</a:t>
            </a:r>
            <a:r>
              <a:rPr lang="en-US" sz="2000" b="1" noProof="0" dirty="0" err="1">
                <a:latin typeface="Tamil Bible" pitchFamily="2" charset="0"/>
              </a:rPr>
              <a:t>NaRit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Vw;Wf;nfhs;Sk;gb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epu;ge;jpg;ghu;fs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. </a:t>
            </a:r>
            <a:r>
              <a:rPr lang="en-US" sz="2000" b="1" noProof="0" dirty="0" err="1">
                <a:latin typeface="Tamil Bible" pitchFamily="2" charset="0"/>
              </a:rPr>
              <a:t>Mdhy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mJ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Njtd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njupe;Jnfhz;l</a:t>
            </a:r>
            <a:r>
              <a:rPr lang="en-US" sz="2000" b="1" noProof="0" dirty="0">
                <a:latin typeface="Tamil Bible" pitchFamily="2" charset="0"/>
              </a:rPr>
              <a:t> Kiw </a:t>
            </a:r>
            <a:r>
              <a:rPr lang="en-US" sz="2000" b="1" noProof="0" dirty="0" err="1">
                <a:latin typeface="Tamil Bible" pitchFamily="2" charset="0"/>
              </a:rPr>
              <a:t>my;y</a:t>
            </a:r>
            <a:r>
              <a:rPr lang="en-US" sz="2000" b="1" noProof="0" dirty="0"/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40CFEC2-9C53-862E-BC45-198D541CFC13}"/>
              </a:ext>
            </a:extLst>
          </p:cNvPr>
          <p:cNvSpPr txBox="1"/>
          <p:nvPr/>
        </p:nvSpPr>
        <p:spPr>
          <a:xfrm>
            <a:off x="5595730" y="4494521"/>
            <a:ext cx="6596270" cy="1923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noProof="0" dirty="0" err="1">
                <a:latin typeface="Tamil Bible" pitchFamily="2" charset="0"/>
              </a:rPr>
              <a:t>Mjhk</a:t>
            </a:r>
            <a:r>
              <a:rPr lang="en-US" sz="1700" b="1" noProof="0" dirty="0">
                <a:latin typeface="Tamil Bible" pitchFamily="2" charset="0"/>
              </a:rPr>
              <a:t>; Vths; </a:t>
            </a:r>
            <a:r>
              <a:rPr lang="en-US" sz="1700" b="1" noProof="0" dirty="0" err="1">
                <a:latin typeface="Tamil Bible" pitchFamily="2" charset="0"/>
              </a:rPr>
              <a:t>ghtk</a:t>
            </a:r>
            <a:r>
              <a:rPr lang="en-US" sz="1700" b="1" noProof="0" dirty="0">
                <a:latin typeface="Tamil Bible" pitchFamily="2" charset="0"/>
              </a:rPr>
              <a:t>; </a:t>
            </a:r>
            <a:r>
              <a:rPr lang="en-US" sz="1700" b="1" noProof="0" dirty="0" err="1">
                <a:latin typeface="Tamil Bible" pitchFamily="2" charset="0"/>
              </a:rPr>
              <a:t>nra;ahkypUf;Fk;gb</a:t>
            </a:r>
            <a:r>
              <a:rPr lang="en-US" sz="1700" b="1" noProof="0" dirty="0">
                <a:latin typeface="Tamil Bible" pitchFamily="2" charset="0"/>
              </a:rPr>
              <a:t> </a:t>
            </a:r>
            <a:r>
              <a:rPr lang="en-US" sz="1700" b="1" noProof="0" dirty="0" err="1">
                <a:latin typeface="Tamil Bible" pitchFamily="2" charset="0"/>
              </a:rPr>
              <a:t>Njtd</a:t>
            </a:r>
            <a:r>
              <a:rPr lang="en-US" sz="1700" b="1" noProof="0" dirty="0">
                <a:latin typeface="Tamil Bible" pitchFamily="2" charset="0"/>
              </a:rPr>
              <a:t>; </a:t>
            </a:r>
            <a:r>
              <a:rPr lang="en-US" sz="1700" b="1" noProof="0" dirty="0" err="1">
                <a:latin typeface="Tamil Bible" pitchFamily="2" charset="0"/>
              </a:rPr>
              <a:t>mtu;fis</a:t>
            </a:r>
            <a:r>
              <a:rPr lang="en-US" sz="1700" b="1" noProof="0" dirty="0">
                <a:latin typeface="Tamil Bible" pitchFamily="2" charset="0"/>
              </a:rPr>
              <a:t> </a:t>
            </a:r>
            <a:r>
              <a:rPr lang="en-US" sz="1700" b="1" noProof="0" dirty="0" err="1">
                <a:latin typeface="Tamil Bible" pitchFamily="2" charset="0"/>
              </a:rPr>
              <a:t>fl;lag;gLj;jtpy;iy</a:t>
            </a:r>
            <a:r>
              <a:rPr lang="en-US" sz="1700" b="1" noProof="0" dirty="0"/>
              <a:t>. </a:t>
            </a:r>
            <a:r>
              <a:rPr lang="en-US" sz="1700" b="1" noProof="0" dirty="0" err="1">
                <a:latin typeface="Tamil Bible" pitchFamily="2" charset="0"/>
              </a:rPr>
              <a:t>Nehth</a:t>
            </a:r>
            <a:r>
              <a:rPr lang="en-US" sz="1700" b="1" noProof="0" dirty="0">
                <a:latin typeface="Tamil Bible" pitchFamily="2" charset="0"/>
              </a:rPr>
              <a:t> </a:t>
            </a:r>
            <a:r>
              <a:rPr lang="en-US" sz="1700" b="1" noProof="0" dirty="0" err="1">
                <a:latin typeface="Tamil Bible" pitchFamily="2" charset="0"/>
              </a:rPr>
              <a:t>fhyj;jpy</a:t>
            </a:r>
            <a:r>
              <a:rPr lang="en-US" sz="1700" b="1" noProof="0" dirty="0">
                <a:latin typeface="Tamil Bible" pitchFamily="2" charset="0"/>
              </a:rPr>
              <a:t>; ,</a:t>
            </a:r>
            <a:r>
              <a:rPr lang="en-US" sz="1700" b="1" noProof="0" dirty="0" err="1">
                <a:latin typeface="Tamil Bible" pitchFamily="2" charset="0"/>
              </a:rPr>
              <a:t>Ue;jtu;fisAk</a:t>
            </a:r>
            <a:r>
              <a:rPr lang="en-US" sz="1700" b="1" noProof="0" dirty="0">
                <a:latin typeface="Tamil Bible" pitchFamily="2" charset="0"/>
              </a:rPr>
              <a:t>; </a:t>
            </a:r>
            <a:r>
              <a:rPr lang="en-US" sz="1700" b="1" noProof="0" dirty="0" err="1">
                <a:latin typeface="Tamil Bible" pitchFamily="2" charset="0"/>
              </a:rPr>
              <a:t>Ngiof;Fs</a:t>
            </a:r>
            <a:r>
              <a:rPr lang="en-US" sz="1700" b="1" noProof="0" dirty="0">
                <a:latin typeface="Tamil Bible" pitchFamily="2" charset="0"/>
              </a:rPr>
              <a:t>; </a:t>
            </a:r>
            <a:r>
              <a:rPr lang="en-US" sz="1700" b="1" noProof="0" dirty="0" err="1">
                <a:latin typeface="Tamil Bible" pitchFamily="2" charset="0"/>
              </a:rPr>
              <a:t>gpuNtrpf;Fk;gb</a:t>
            </a:r>
            <a:r>
              <a:rPr lang="en-US" sz="1700" b="1" noProof="0" dirty="0">
                <a:latin typeface="Tamil Bible" pitchFamily="2" charset="0"/>
              </a:rPr>
              <a:t> </a:t>
            </a:r>
            <a:r>
              <a:rPr lang="en-US" sz="1700" b="1" noProof="0" dirty="0" err="1">
                <a:latin typeface="Tamil Bible" pitchFamily="2" charset="0"/>
              </a:rPr>
              <a:t>Njtd</a:t>
            </a:r>
            <a:r>
              <a:rPr lang="en-US" sz="1700" b="1" noProof="0" dirty="0">
                <a:latin typeface="Tamil Bible" pitchFamily="2" charset="0"/>
              </a:rPr>
              <a:t>; </a:t>
            </a:r>
            <a:r>
              <a:rPr lang="en-US" sz="1700" b="1" noProof="0" dirty="0" err="1">
                <a:latin typeface="Tamil Bible" pitchFamily="2" charset="0"/>
              </a:rPr>
              <a:t>mtu;fis</a:t>
            </a:r>
            <a:r>
              <a:rPr lang="en-US" sz="1700" b="1" noProof="0" dirty="0">
                <a:latin typeface="Tamil Bible" pitchFamily="2" charset="0"/>
              </a:rPr>
              <a:t> </a:t>
            </a:r>
            <a:r>
              <a:rPr lang="en-US" sz="1700" b="1" noProof="0" dirty="0" err="1">
                <a:latin typeface="Tamil Bible" pitchFamily="2" charset="0"/>
              </a:rPr>
              <a:t>fl;lhag;gLj;j</a:t>
            </a:r>
            <a:r>
              <a:rPr lang="en-US" sz="1700" b="1" dirty="0" err="1">
                <a:latin typeface="Tamil Bible" pitchFamily="2" charset="0"/>
              </a:rPr>
              <a:t>tpy;iy</a:t>
            </a:r>
            <a:r>
              <a:rPr lang="en-US" sz="1700" b="1" noProof="0" dirty="0"/>
              <a:t>. </a:t>
            </a:r>
            <a:r>
              <a:rPr lang="en-US" sz="1700" b="1" noProof="0" dirty="0" err="1">
                <a:latin typeface="Tamil Bible" pitchFamily="2" charset="0"/>
              </a:rPr>
              <a:t>mtiu</a:t>
            </a:r>
            <a:r>
              <a:rPr lang="en-US" sz="1700" b="1" noProof="0" dirty="0">
                <a:latin typeface="Tamil Bible" pitchFamily="2" charset="0"/>
              </a:rPr>
              <a:t> </a:t>
            </a:r>
            <a:r>
              <a:rPr lang="en-US" sz="1700" b="1" noProof="0" dirty="0" err="1">
                <a:latin typeface="Tamil Bible" pitchFamily="2" charset="0"/>
              </a:rPr>
              <a:t>Vw;Wf;nfhs;Sk;gb</a:t>
            </a:r>
            <a:r>
              <a:rPr lang="en-US" sz="1700" b="1" noProof="0" dirty="0">
                <a:latin typeface="Tamil Bible" pitchFamily="2" charset="0"/>
              </a:rPr>
              <a:t> </a:t>
            </a:r>
            <a:r>
              <a:rPr lang="en-US" sz="1700" b="1" noProof="0" dirty="0" err="1">
                <a:latin typeface="Tamil Bible" pitchFamily="2" charset="0"/>
              </a:rPr>
              <a:t>Njtd</a:t>
            </a:r>
            <a:r>
              <a:rPr lang="en-US" sz="1700" b="1" noProof="0" dirty="0">
                <a:latin typeface="Tamil Bible" pitchFamily="2" charset="0"/>
              </a:rPr>
              <a:t>; </a:t>
            </a:r>
            <a:r>
              <a:rPr lang="en-US" sz="1700" b="1" noProof="0" dirty="0" err="1">
                <a:latin typeface="Tamil Bible" pitchFamily="2" charset="0"/>
              </a:rPr>
              <a:t>epdpNt</a:t>
            </a:r>
            <a:r>
              <a:rPr lang="en-US" sz="1700" b="1" noProof="0" dirty="0">
                <a:latin typeface="Tamil Bible" pitchFamily="2" charset="0"/>
              </a:rPr>
              <a:t> [</a:t>
            </a:r>
            <a:r>
              <a:rPr lang="en-US" sz="1700" b="1" noProof="0" dirty="0" err="1">
                <a:latin typeface="Tamil Bible" pitchFamily="2" charset="0"/>
              </a:rPr>
              <a:t>dq;fisAk</a:t>
            </a:r>
            <a:r>
              <a:rPr lang="en-US" sz="1700" b="1" noProof="0" dirty="0">
                <a:latin typeface="Tamil Bible" pitchFamily="2" charset="0"/>
              </a:rPr>
              <a:t>; </a:t>
            </a:r>
            <a:r>
              <a:rPr lang="en-US" sz="1700" b="1" noProof="0" dirty="0" err="1">
                <a:latin typeface="Tamil Bible" pitchFamily="2" charset="0"/>
              </a:rPr>
              <a:t>fl;lhag;gLj;jtpy;iy</a:t>
            </a:r>
            <a:r>
              <a:rPr lang="en-US" sz="1700" b="1" noProof="0" dirty="0"/>
              <a:t>. </a:t>
            </a:r>
            <a:r>
              <a:rPr lang="en-US" sz="1700" b="1" noProof="0" dirty="0" err="1">
                <a:latin typeface="Tamil Bible" pitchFamily="2" charset="0"/>
              </a:rPr>
              <a:t>jq;fSila</a:t>
            </a:r>
            <a:r>
              <a:rPr lang="en-US" sz="1700" b="1" noProof="0" dirty="0">
                <a:latin typeface="Tamil Bible" pitchFamily="2" charset="0"/>
              </a:rPr>
              <a:t> </a:t>
            </a:r>
            <a:r>
              <a:rPr lang="en-US" sz="1700" b="1" noProof="0" dirty="0" err="1">
                <a:latin typeface="Tamil Bible" pitchFamily="2" charset="0"/>
              </a:rPr>
              <a:t>nrhe;j</a:t>
            </a:r>
            <a:r>
              <a:rPr lang="en-US" sz="1700" b="1" noProof="0" dirty="0">
                <a:latin typeface="Tamil Bible" pitchFamily="2" charset="0"/>
              </a:rPr>
              <a:t> </a:t>
            </a:r>
            <a:r>
              <a:rPr lang="en-US" sz="1700" b="1" noProof="0" dirty="0" err="1">
                <a:latin typeface="Tamil Bible" pitchFamily="2" charset="0"/>
              </a:rPr>
              <a:t>ghijfis</a:t>
            </a:r>
            <a:r>
              <a:rPr lang="en-US" sz="1700" b="1" noProof="0" dirty="0">
                <a:latin typeface="Tamil Bible" pitchFamily="2" charset="0"/>
              </a:rPr>
              <a:t> </a:t>
            </a:r>
            <a:r>
              <a:rPr lang="en-US" sz="1700" b="1" noProof="0" dirty="0" err="1">
                <a:latin typeface="Tamil Bible" pitchFamily="2" charset="0"/>
              </a:rPr>
              <a:t>gpd;gw;Wtjhy</a:t>
            </a:r>
            <a:r>
              <a:rPr lang="en-US" sz="1700" b="1" noProof="0" dirty="0">
                <a:latin typeface="Tamil Bible" pitchFamily="2" charset="0"/>
              </a:rPr>
              <a:t>; </a:t>
            </a:r>
            <a:r>
              <a:rPr lang="en-US" sz="1700" b="1" noProof="0" dirty="0" err="1">
                <a:latin typeface="Tamil Bible" pitchFamily="2" charset="0"/>
              </a:rPr>
              <a:t>Vw;gLk</a:t>
            </a:r>
            <a:r>
              <a:rPr lang="en-US" sz="1700" b="1" noProof="0" dirty="0">
                <a:latin typeface="Tamil Bible" pitchFamily="2" charset="0"/>
              </a:rPr>
              <a:t>; </a:t>
            </a:r>
            <a:r>
              <a:rPr lang="en-US" sz="1700" b="1" noProof="0" dirty="0" err="1">
                <a:latin typeface="Tamil Bible" pitchFamily="2" charset="0"/>
              </a:rPr>
              <a:t>tpisTfis</a:t>
            </a:r>
            <a:r>
              <a:rPr lang="en-US" sz="1700" b="1" noProof="0" dirty="0">
                <a:latin typeface="Tamil Bible" pitchFamily="2" charset="0"/>
              </a:rPr>
              <a:t> </a:t>
            </a:r>
            <a:r>
              <a:rPr lang="en-US" sz="1700" b="1" noProof="0" dirty="0" err="1">
                <a:latin typeface="Tamil Bible" pitchFamily="2" charset="0"/>
              </a:rPr>
              <a:t>mtu;fSf;F</a:t>
            </a:r>
            <a:r>
              <a:rPr lang="en-US" sz="1700" b="1" noProof="0" dirty="0">
                <a:latin typeface="Tamil Bible" pitchFamily="2" charset="0"/>
              </a:rPr>
              <a:t> </a:t>
            </a:r>
            <a:r>
              <a:rPr lang="en-US" sz="1700" b="1" noProof="0" dirty="0" err="1">
                <a:latin typeface="Tamil Bible" pitchFamily="2" charset="0"/>
              </a:rPr>
              <a:t>md;NghL</a:t>
            </a:r>
            <a:r>
              <a:rPr lang="en-US" sz="1700" b="1" noProof="0" dirty="0">
                <a:latin typeface="Tamil Bible" pitchFamily="2" charset="0"/>
              </a:rPr>
              <a:t> </a:t>
            </a:r>
            <a:r>
              <a:rPr lang="en-US" sz="1700" b="1" noProof="0" dirty="0" err="1">
                <a:latin typeface="Tamil Bible" pitchFamily="2" charset="0"/>
              </a:rPr>
              <a:t>Njtd</a:t>
            </a:r>
            <a:r>
              <a:rPr lang="en-US" sz="1700" b="1" noProof="0" dirty="0">
                <a:latin typeface="Tamil Bible" pitchFamily="2" charset="0"/>
              </a:rPr>
              <a:t>; </a:t>
            </a:r>
            <a:r>
              <a:rPr lang="en-US" sz="1700" b="1" noProof="0" dirty="0" err="1">
                <a:latin typeface="Tamil Bible" pitchFamily="2" charset="0"/>
              </a:rPr>
              <a:t>vr;rupj;jhu</a:t>
            </a:r>
            <a:r>
              <a:rPr lang="en-US" sz="1700" b="1" noProof="0" dirty="0">
                <a:latin typeface="Tamil Bible" pitchFamily="2" charset="0"/>
              </a:rPr>
              <a:t>;</a:t>
            </a:r>
            <a:r>
              <a:rPr lang="en-US" sz="1700" b="1" noProof="0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3CA16F-9840-D7B9-9E46-45DD3783EC04}"/>
              </a:ext>
            </a:extLst>
          </p:cNvPr>
          <p:cNvSpPr txBox="1"/>
          <p:nvPr/>
        </p:nvSpPr>
        <p:spPr>
          <a:xfrm>
            <a:off x="5595731" y="6269860"/>
            <a:ext cx="658944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,</a:t>
            </a:r>
            <a:r>
              <a:rPr kumimoji="0" lang="en-US" sz="16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NaRit</a:t>
            </a:r>
            <a:r>
              <a:rPr kumimoji="0" lang="en-US" sz="165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165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gpd;gw;Wtjhy</a:t>
            </a:r>
            <a:r>
              <a:rPr kumimoji="0" lang="en-US" sz="165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, </a:t>
            </a:r>
            <a:r>
              <a:rPr kumimoji="0" lang="en-US" sz="16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ehk</a:t>
            </a: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16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kw;wtu;fSf;F</a:t>
            </a: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16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mtUila</a:t>
            </a: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16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md;ig</a:t>
            </a: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16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fhl;LfpNwhk</a:t>
            </a: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, </a:t>
            </a:r>
            <a:r>
              <a:rPr kumimoji="0" lang="en-US" sz="16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mtiu</a:t>
            </a:r>
            <a:r>
              <a:rPr kumimoji="0" lang="en-US" sz="165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165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gpd;gw;Wk;gb</a:t>
            </a:r>
            <a:r>
              <a:rPr kumimoji="0" lang="en-US" sz="165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165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mtu;fis</a:t>
            </a:r>
            <a:r>
              <a:rPr kumimoji="0" lang="en-US" sz="165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165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miof;fpNwhk</a:t>
            </a:r>
            <a:r>
              <a:rPr kumimoji="0" lang="en-US" sz="165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852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5EAF4E-10FF-B8C0-972C-1C616FC94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18E099E-2FDF-B19B-0C80-7DFA2AC03A14}"/>
              </a:ext>
            </a:extLst>
          </p:cNvPr>
          <p:cNvSpPr txBox="1"/>
          <p:nvPr/>
        </p:nvSpPr>
        <p:spPr>
          <a:xfrm>
            <a:off x="0" y="0"/>
            <a:ext cx="570506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noProof="0" dirty="0" err="1">
                <a:ln w="0"/>
                <a:solidFill>
                  <a:srgbClr val="429EB4"/>
                </a:solidFill>
                <a:effectLst>
                  <a:outerShdw blurRad="38100" dist="25400" dir="5400000" algn="ctr" rotWithShape="0">
                    <a:srgbClr val="6E747A"/>
                  </a:outerShdw>
                </a:effectLst>
                <a:latin typeface="Tamil Bible" pitchFamily="2" charset="0"/>
              </a:rPr>
              <a:t>el;ig</a:t>
            </a:r>
            <a:r>
              <a:rPr lang="en-US" sz="3600" noProof="0" dirty="0">
                <a:ln w="0"/>
                <a:solidFill>
                  <a:srgbClr val="429EB4"/>
                </a:solidFill>
                <a:effectLst>
                  <a:outerShdw blurRad="38100" dist="25400" dir="5400000" algn="ctr" rotWithShape="0">
                    <a:srgbClr val="6E747A"/>
                  </a:outerShdw>
                </a:effectLst>
                <a:latin typeface="Tamil Bible" pitchFamily="2" charset="0"/>
              </a:rPr>
              <a:t> </a:t>
            </a:r>
            <a:r>
              <a:rPr lang="en-US" sz="3600" noProof="0" dirty="0" err="1">
                <a:ln w="0"/>
                <a:solidFill>
                  <a:srgbClr val="429EB4"/>
                </a:solidFill>
                <a:effectLst>
                  <a:outerShdw blurRad="38100" dist="25400" dir="5400000" algn="ctr" rotWithShape="0">
                    <a:srgbClr val="6E747A"/>
                  </a:outerShdw>
                </a:effectLst>
                <a:latin typeface="Tamil Bible" pitchFamily="2" charset="0"/>
              </a:rPr>
              <a:t>tsu;j;jy</a:t>
            </a:r>
            <a:r>
              <a:rPr lang="en-US" sz="3600" noProof="0" dirty="0">
                <a:ln w="0"/>
                <a:solidFill>
                  <a:srgbClr val="429EB4"/>
                </a:solidFill>
                <a:effectLst>
                  <a:outerShdw blurRad="38100" dist="25400" dir="5400000" algn="ctr" rotWithShape="0">
                    <a:srgbClr val="6E747A"/>
                  </a:outerShdw>
                </a:effectLst>
                <a:latin typeface="Tamil Bible" pitchFamily="2" charset="0"/>
              </a:rPr>
              <a:t>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617273-C8D6-7B9D-8B98-64A12E55D453}"/>
              </a:ext>
            </a:extLst>
          </p:cNvPr>
          <p:cNvSpPr txBox="1"/>
          <p:nvPr/>
        </p:nvSpPr>
        <p:spPr>
          <a:xfrm>
            <a:off x="-1" y="591911"/>
            <a:ext cx="5615609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“…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cq;fspypUf;fpw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ek;gpf;ifiaf;Fwpj;J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cq;fsplj;jpy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tprhhpj;Jf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Nfl;fpw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ahtUf;Fk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rhe;jj;NjhLk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tzf;fj;NjhLk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cj;juTnrhy;y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vg;nghOJk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Maj;jkhapUq;fs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;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-US" sz="1400" b="1" noProof="0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NgJU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3:15)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47D2ED1-1FFA-85C2-57DC-900E58B024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4574416"/>
              </p:ext>
            </p:extLst>
          </p:nvPr>
        </p:nvGraphicFramePr>
        <p:xfrm>
          <a:off x="5705060" y="139148"/>
          <a:ext cx="6366841" cy="6579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DCD403D3-89F6-0817-BEF7-6EFA563005F5}"/>
              </a:ext>
            </a:extLst>
          </p:cNvPr>
          <p:cNvSpPr txBox="1"/>
          <p:nvPr/>
        </p:nvSpPr>
        <p:spPr>
          <a:xfrm>
            <a:off x="-1" y="5842337"/>
            <a:ext cx="62810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latin typeface="Tamil Bible" pitchFamily="2" charset="0"/>
              </a:rPr>
              <a:t>kw;wtu;fSf;F</a:t>
            </a:r>
            <a:r>
              <a:rPr lang="en-US" sz="2000" b="1" noProof="0" dirty="0">
                <a:latin typeface="Tamil Bible" pitchFamily="2" charset="0"/>
              </a:rPr>
              <a:t> ,</a:t>
            </a:r>
            <a:r>
              <a:rPr lang="en-US" sz="2000" b="1" noProof="0" dirty="0" err="1">
                <a:latin typeface="Tamil Bible" pitchFamily="2" charset="0"/>
              </a:rPr>
              <a:t>NaRit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vg;gbahfpYk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gfpu;e;Jnfhs;tjw;F</a:t>
            </a:r>
            <a:r>
              <a:rPr lang="en-US" sz="2000" b="1" noProof="0" dirty="0">
                <a:latin typeface="Tamil Bible" pitchFamily="2" charset="0"/>
              </a:rPr>
              <a:t> ek; </a:t>
            </a:r>
            <a:r>
              <a:rPr lang="en-US" sz="2000" b="1" noProof="0" dirty="0" err="1">
                <a:latin typeface="Tamil Bible" pitchFamily="2" charset="0"/>
              </a:rPr>
              <a:t>kdjpy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itj;Jf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nfhs;sf</a:t>
            </a:r>
            <a:r>
              <a:rPr lang="en-US" sz="2000" b="1" noProof="0" dirty="0">
                <a:latin typeface="Tamil Bible" pitchFamily="2" charset="0"/>
              </a:rPr>
              <a:t>;$</a:t>
            </a:r>
            <a:r>
              <a:rPr lang="en-US" sz="2000" b="1" noProof="0" dirty="0" err="1">
                <a:latin typeface="Tamil Bible" pitchFamily="2" charset="0"/>
              </a:rPr>
              <a:t>ba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vspjhd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Fwpg;Gfis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ghu;f;fyhk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: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41CC5EC-BF30-6E85-8BEC-EE5AF4B2AA6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4509" y="3828786"/>
            <a:ext cx="3820877" cy="198208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357E9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C9B89B0-EDBC-454E-EEC6-76EB6CC68EC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027" y="3828787"/>
            <a:ext cx="1353798" cy="1982080"/>
          </a:xfrm>
          <a:prstGeom prst="round2DiagRect">
            <a:avLst>
              <a:gd name="adj1" fmla="val 0"/>
              <a:gd name="adj2" fmla="val 19088"/>
            </a:avLst>
          </a:prstGeom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49ED23A-9378-C7E5-DA40-A4E936467BDF}"/>
              </a:ext>
            </a:extLst>
          </p:cNvPr>
          <p:cNvSpPr txBox="1"/>
          <p:nvPr/>
        </p:nvSpPr>
        <p:spPr>
          <a:xfrm>
            <a:off x="0" y="1786616"/>
            <a:ext cx="59218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latin typeface="Tamil Bible" pitchFamily="2" charset="0"/>
              </a:rPr>
              <a:t>ehnky;yhUk</a:t>
            </a:r>
            <a:r>
              <a:rPr lang="en-US" sz="2000" b="1" noProof="0" dirty="0">
                <a:latin typeface="Tamil Bible" pitchFamily="2" charset="0"/>
              </a:rPr>
              <a:t>; ,</a:t>
            </a:r>
            <a:r>
              <a:rPr lang="en-US" sz="2000" b="1" noProof="0" dirty="0" err="1">
                <a:latin typeface="Tamil Bible" pitchFamily="2" charset="0"/>
              </a:rPr>
              <a:t>NaRtpd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gpurq;fpfs</a:t>
            </a:r>
            <a:r>
              <a:rPr lang="en-US" sz="2000" b="1" noProof="0" dirty="0">
                <a:latin typeface="Tamil Bible" pitchFamily="2" charset="0"/>
              </a:rPr>
              <a:t>;&gt; </a:t>
            </a:r>
            <a:r>
              <a:rPr lang="en-US" sz="2000" b="1" noProof="0" dirty="0" err="1">
                <a:latin typeface="Tamil Bible" pitchFamily="2" charset="0"/>
              </a:rPr>
              <a:t>mjw;F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ek;ik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ehNk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Maj;jg;gLj;jpf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nfhs;s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Ntz;Lk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/>
              <a:t>(1 </a:t>
            </a:r>
            <a:r>
              <a:rPr lang="en-US" sz="2000" b="1" noProof="0" dirty="0" err="1">
                <a:latin typeface="Tamil Bible" pitchFamily="2" charset="0"/>
              </a:rPr>
              <a:t>NgJU</a:t>
            </a:r>
            <a:r>
              <a:rPr lang="en-US" sz="2000" b="1" noProof="0" dirty="0"/>
              <a:t> 3:15). </a:t>
            </a:r>
            <a:r>
              <a:rPr lang="en-US" sz="2000" b="1" noProof="0" dirty="0" err="1">
                <a:latin typeface="Tamil Bible" pitchFamily="2" charset="0"/>
              </a:rPr>
              <a:t>Mdh</a:t>
            </a:r>
            <a:r>
              <a:rPr lang="en-US" sz="2000" b="1" dirty="0">
                <a:latin typeface="Tamil Bible" pitchFamily="2" charset="0"/>
              </a:rPr>
              <a:t>y; </a:t>
            </a:r>
            <a:r>
              <a:rPr lang="en-US" sz="2000" b="1" dirty="0" err="1">
                <a:latin typeface="Tamil Bible" pitchFamily="2" charset="0"/>
              </a:rPr>
              <a:t>ek;nky;yhUf;FNk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gpurq;fk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gz;z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njupahJ</a:t>
            </a:r>
            <a:r>
              <a:rPr lang="en-US" sz="2000" b="1" noProof="0" dirty="0"/>
              <a:t>. </a:t>
            </a:r>
            <a:r>
              <a:rPr lang="en-US" sz="2000" b="1" noProof="0" dirty="0" err="1">
                <a:latin typeface="Tamil Bible" pitchFamily="2" charset="0"/>
              </a:rPr>
              <a:t>vd;whYk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, </a:t>
            </a:r>
            <a:r>
              <a:rPr lang="en-US" sz="2000" b="1" noProof="0" dirty="0" err="1">
                <a:latin typeface="Tamil Bible" pitchFamily="2" charset="0"/>
              </a:rPr>
              <a:t>ehk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gpurq;fk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gz;z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Njitahd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thu;j;ijfis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jUtjhf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Njtd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thf;fspj;jpUf;fpwhu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(</a:t>
            </a:r>
            <a:r>
              <a:rPr lang="en-US" sz="2000" b="1" noProof="0" dirty="0" err="1">
                <a:latin typeface="Tamil Bible" pitchFamily="2" charset="0"/>
              </a:rPr>
              <a:t>Vrhah</a:t>
            </a:r>
            <a:r>
              <a:rPr lang="en-US" sz="2000" b="1" noProof="0" dirty="0"/>
              <a:t> 50:4).</a:t>
            </a:r>
          </a:p>
        </p:txBody>
      </p:sp>
    </p:spTree>
    <p:extLst>
      <p:ext uri="{BB962C8B-B14F-4D97-AF65-F5344CB8AC3E}">
        <p14:creationId xmlns:p14="http://schemas.microsoft.com/office/powerpoint/2010/main" val="322754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43121F-AC8A-4373-9799-668383E44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C643121F-AC8A-4373-9799-668383E448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3CF9D8-FEAA-4ADE-AA8E-7AD306C47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263CF9D8-FEAA-4ADE-AA8E-7AD306C473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91B735-C076-4461-BB89-248D762EF6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1291B735-C076-4461-BB89-248D762EF6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B037B8-252F-4946-8A75-6DE0D8172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D9B037B8-252F-4946-8A75-6DE0D81723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74719F-B346-4825-9D41-F09EA96CC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C974719F-B346-4825-9D41-F09EA96CC3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1C0A2C-6E91-47C4-BB8C-FCEEC785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">
                                            <p:graphicEl>
                                              <a:dgm id="{331C0A2C-6E91-47C4-BB8C-FCEEC7855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747D37-4947-4102-B46B-E67C87966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">
                                            <p:graphicEl>
                                              <a:dgm id="{28747D37-4947-4102-B46B-E67C87966E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2" grpId="0" uiExpand="1">
        <p:bldSub>
          <a:bldDgm bld="one"/>
        </p:bldSub>
      </p:bldGraphic>
      <p:bldP spid="8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8564CD2-F66A-F97D-3DCB-364334905924}"/>
              </a:ext>
            </a:extLst>
          </p:cNvPr>
          <p:cNvSpPr txBox="1"/>
          <p:nvPr/>
        </p:nvSpPr>
        <p:spPr>
          <a:xfrm>
            <a:off x="0" y="1536174"/>
            <a:ext cx="12191999" cy="37856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2">
                  <a:lumMod val="75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8800" b="1" spc="60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z="8000" noProof="0" dirty="0" err="1">
                <a:latin typeface="Tamil Bible" pitchFamily="2" charset="0"/>
              </a:rPr>
              <a:t>topjtwpatu;fis</a:t>
            </a:r>
            <a:r>
              <a:rPr lang="en-US" sz="8000" noProof="0" dirty="0">
                <a:latin typeface="Tamil Bible" pitchFamily="2" charset="0"/>
              </a:rPr>
              <a:t> </a:t>
            </a:r>
            <a:r>
              <a:rPr lang="en-US" sz="8000" noProof="0" dirty="0" err="1">
                <a:latin typeface="Tamil Bible" pitchFamily="2" charset="0"/>
              </a:rPr>
              <a:t>kPz;Lk</a:t>
            </a:r>
            <a:r>
              <a:rPr lang="en-US" sz="8000" noProof="0" dirty="0">
                <a:latin typeface="Tamil Bible" pitchFamily="2" charset="0"/>
              </a:rPr>
              <a:t>; </a:t>
            </a:r>
            <a:r>
              <a:rPr lang="en-US" sz="8000" noProof="0" dirty="0" err="1">
                <a:latin typeface="Tamil Bible" pitchFamily="2" charset="0"/>
              </a:rPr>
              <a:t>vg;gb</a:t>
            </a:r>
            <a:r>
              <a:rPr lang="en-US" sz="8000" noProof="0" dirty="0">
                <a:latin typeface="Tamil Bible" pitchFamily="2" charset="0"/>
              </a:rPr>
              <a:t> </a:t>
            </a:r>
            <a:r>
              <a:rPr lang="en-US" sz="8000" noProof="0" dirty="0" err="1">
                <a:latin typeface="Tamil Bible" pitchFamily="2" charset="0"/>
              </a:rPr>
              <a:t>mioj;JtUtJ</a:t>
            </a:r>
            <a:r>
              <a:rPr lang="en-US" sz="8000" noProof="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7658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7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CE145B"/>
    </a:accent1>
    <a:accent2>
      <a:srgbClr val="92D050"/>
    </a:accent2>
    <a:accent3>
      <a:srgbClr val="FFFF66"/>
    </a:accent3>
    <a:accent4>
      <a:srgbClr val="33CCCC"/>
    </a:accent4>
    <a:accent5>
      <a:srgbClr val="9F07C9"/>
    </a:accent5>
    <a:accent6>
      <a:srgbClr val="5415F1"/>
    </a:accent6>
    <a:hlink>
      <a:srgbClr val="EF07DE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2454</Words>
  <Application>Microsoft Office PowerPoint</Application>
  <PresentationFormat>Panorámica</PresentationFormat>
  <Paragraphs>53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Tamil Bible</vt:lpstr>
      <vt:lpstr>Aptos Display</vt:lpstr>
      <vt:lpstr>Aptos</vt:lpstr>
      <vt:lpstr>Comic Sans MS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107</cp:revision>
  <dcterms:created xsi:type="dcterms:W3CDTF">2026-05-02T16:09:24Z</dcterms:created>
  <dcterms:modified xsi:type="dcterms:W3CDTF">2026-06-20T05:36:31Z</dcterms:modified>
</cp:coreProperties>
</file>