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Tamil Bible" pitchFamily="2" charset="0"/>
      <p:regular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en" sz="2400" b="1" dirty="0">
              <a:solidFill>
                <a:schemeClr val="bg1"/>
              </a:solidFill>
              <a:effectLst>
                <a:outerShdw blurRad="38100" dist="38100" dir="2700000" algn="tl">
                  <a:srgbClr val="000000">
                    <a:alpha val="43137"/>
                  </a:srgbClr>
                </a:outerShdw>
              </a:effectLst>
              <a:latin typeface="Tamil Bible" pitchFamily="2" charset="0"/>
            </a:rPr>
            <a:t>fhj;jpUf;Fk; Neuk;</a:t>
          </a:r>
          <a:endParaRPr lang="es-ES" sz="2400" dirty="0">
            <a:solidFill>
              <a:schemeClr val="bg1"/>
            </a:solidFill>
            <a:effectLst>
              <a:outerShdw blurRad="38100" dist="38100" dir="2700000" algn="tl">
                <a:srgbClr val="000000">
                  <a:alpha val="43137"/>
                </a:srgbClr>
              </a:outerShdw>
            </a:effectLst>
            <a:latin typeface="Tamil Bible" pitchFamily="2" charset="0"/>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en" sz="2400" b="1" dirty="0">
              <a:solidFill>
                <a:schemeClr val="tx1"/>
              </a:solidFill>
              <a:latin typeface="Tamil Bible" pitchFamily="2" charset="0"/>
            </a:rPr>
            <a:t>,uz;lhk; tUif</a:t>
          </a:r>
          <a:endParaRPr lang="es-ES" sz="2400" dirty="0">
            <a:solidFill>
              <a:schemeClr val="tx1"/>
            </a:solidFill>
            <a:latin typeface="Tamil Bible" pitchFamily="2" charset="0"/>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en" sz="2400" b="1" dirty="0">
              <a:solidFill>
                <a:schemeClr val="tx1"/>
              </a:solidFill>
              <a:latin typeface="Tamil Bible" pitchFamily="2" charset="0"/>
            </a:rPr>
            <a:t>tPL NrUjy;</a:t>
          </a:r>
          <a:endParaRPr lang="es-ES" sz="2400" dirty="0">
            <a:solidFill>
              <a:schemeClr val="tx1"/>
            </a:solidFill>
            <a:latin typeface="Tamil Bible" pitchFamily="2" charset="0"/>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en" sz="2400" b="1" dirty="0">
              <a:solidFill>
                <a:schemeClr val="bg1"/>
              </a:solidFill>
              <a:effectLst>
                <a:outerShdw blurRad="38100" dist="38100" dir="2700000" algn="tl">
                  <a:srgbClr val="000000">
                    <a:alpha val="43137"/>
                  </a:srgbClr>
                </a:outerShdw>
              </a:effectLst>
              <a:latin typeface="Tamil Bible" pitchFamily="2" charset="0"/>
            </a:rPr>
            <a:t>epj;jpaj;jpy; ehk; vd;d nra;Nthk;</a:t>
          </a:r>
          <a:r>
            <a:rPr lang="en" sz="2400" b="1" dirty="0">
              <a:solidFill>
                <a:schemeClr val="bg1"/>
              </a:solidFill>
              <a:effectLst>
                <a:outerShdw blurRad="38100" dist="38100" dir="2700000" algn="tl">
                  <a:srgbClr val="000000">
                    <a:alpha val="43137"/>
                  </a:srgbClr>
                </a:outerShdw>
              </a:effectLst>
            </a:rPr>
            <a:t>?</a:t>
          </a:r>
          <a:endParaRPr lang="es-ES" sz="24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en" sz="2400" b="1" dirty="0">
              <a:solidFill>
                <a:schemeClr val="tx1"/>
              </a:solidFill>
              <a:latin typeface="Tamil Bible" pitchFamily="2" charset="0"/>
            </a:rPr>
            <a:t>ek;Kila nghWg;G</a:t>
          </a:r>
          <a:endParaRPr lang="es-ES" sz="2400" dirty="0">
            <a:solidFill>
              <a:schemeClr val="tx1"/>
            </a:solidFill>
            <a:latin typeface="Tamil Bible" pitchFamily="2" charset="0"/>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en" sz="1800" b="1" dirty="0">
              <a:latin typeface="Tamil Bible" pitchFamily="2" charset="0"/>
            </a:rPr>
            <a:t>Aj;jq;fSk; Aj;jq;fspd; nra;jpfSk;</a:t>
          </a:r>
          <a:endParaRPr lang="es-ES" sz="1800" dirty="0">
            <a:latin typeface="Tamil Bible" pitchFamily="2" charset="0"/>
          </a:endParaRPr>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en" sz="2000" b="1" dirty="0">
              <a:latin typeface="Tamil Bible" pitchFamily="2" charset="0"/>
            </a:rPr>
            <a:t>Njrq;fSf;F tpNuhjkhf Njrk;</a:t>
          </a:r>
          <a:endParaRPr lang="es-ES" sz="2000" dirty="0">
            <a:latin typeface="Tamil Bible" pitchFamily="2" charset="0"/>
          </a:endParaRPr>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en" sz="1600" b="1" dirty="0">
              <a:latin typeface="Tamil Bible" pitchFamily="2" charset="0"/>
            </a:rPr>
            <a:t>thijfs;</a:t>
          </a:r>
          <a:r>
            <a:rPr lang="en" sz="1600" b="1" dirty="0"/>
            <a:t>, </a:t>
          </a:r>
          <a:r>
            <a:rPr lang="en" sz="1600" b="1" dirty="0">
              <a:latin typeface="Tamil Bible" pitchFamily="2" charset="0"/>
            </a:rPr>
            <a:t>gQ;rq;fs;</a:t>
          </a:r>
          <a:r>
            <a:rPr lang="en" sz="1600" b="1" dirty="0"/>
            <a:t>, </a:t>
          </a:r>
          <a:r>
            <a:rPr lang="en" sz="1600" b="1" dirty="0">
              <a:latin typeface="Tamil Bible" pitchFamily="2" charset="0"/>
            </a:rPr>
            <a:t>kw;Wk; G+kpajpu;r;rpfs;</a:t>
          </a:r>
          <a:endParaRPr lang="es-ES" sz="1600" dirty="0">
            <a:latin typeface="Tamil Bible" pitchFamily="2" charset="0"/>
          </a:endParaRPr>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en" sz="2000" b="1" dirty="0">
              <a:latin typeface="Tamil Bible" pitchFamily="2" charset="0"/>
            </a:rPr>
            <a:t>fpwp];jtu;fs; ntWf;fg;gLthu;fs;</a:t>
          </a:r>
          <a:endParaRPr lang="es-ES" sz="2000" dirty="0">
            <a:latin typeface="Tamil Bible" pitchFamily="2" charset="0"/>
          </a:endParaRPr>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en" sz="2000" b="1" dirty="0">
              <a:latin typeface="Tamil Bible" pitchFamily="2" charset="0"/>
            </a:rPr>
            <a:t>nghJthd tpRthr JNuhfk;</a:t>
          </a:r>
          <a:endParaRPr lang="es-ES" sz="2000" dirty="0">
            <a:latin typeface="Tamil Bible" pitchFamily="2" charset="0"/>
          </a:endParaRPr>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en" sz="2000" b="1" dirty="0">
              <a:latin typeface="Tamil Bible" pitchFamily="2" charset="0"/>
            </a:rPr>
            <a:t>Vkhw;wf;$ba fs;s jPu;f;fjuprpfs;</a:t>
          </a:r>
          <a:endParaRPr lang="es-ES" sz="2000" dirty="0">
            <a:latin typeface="Tamil Bible" pitchFamily="2" charset="0"/>
          </a:endParaRPr>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en" sz="2000" b="1" dirty="0">
              <a:solidFill>
                <a:schemeClr val="tx1"/>
              </a:solidFill>
              <a:latin typeface="Tamil Bible" pitchFamily="2" charset="0"/>
            </a:rPr>
            <a:t>ngUk; Nguplu;fs; G+kpia cYf;fpd;wd</a:t>
          </a:r>
          <a:br>
            <a:rPr lang="en" sz="2000" b="1" dirty="0">
              <a:solidFill>
                <a:schemeClr val="tx1"/>
              </a:solidFill>
            </a:rPr>
          </a:br>
          <a:r>
            <a:rPr lang="en" sz="2000" b="1" dirty="0">
              <a:solidFill>
                <a:schemeClr val="tx1"/>
              </a:solidFill>
            </a:rPr>
            <a:t>(</a:t>
          </a:r>
          <a:r>
            <a:rPr lang="en" sz="2000" b="1" dirty="0">
              <a:solidFill>
                <a:schemeClr val="tx1"/>
              </a:solidFill>
              <a:latin typeface="Tamil Bible" pitchFamily="2" charset="0"/>
            </a:rPr>
            <a:t>ntsp</a:t>
          </a:r>
          <a:r>
            <a:rPr lang="en" sz="2000" b="1" dirty="0">
              <a:solidFill>
                <a:schemeClr val="tx1"/>
              </a:solidFill>
            </a:rPr>
            <a:t>. 6:12-14)</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en" sz="2000" b="1" dirty="0">
              <a:solidFill>
                <a:schemeClr val="tx1"/>
              </a:solidFill>
              <a:latin typeface="Tamil Bible" pitchFamily="2" charset="0"/>
            </a:rPr>
            <a:t>kD\f;Fkhudpd; milahsk; Njhd;WfpwJ</a:t>
          </a:r>
          <a:r>
            <a:rPr lang="en" sz="2000" b="1" dirty="0">
              <a:solidFill>
                <a:schemeClr val="tx1"/>
              </a:solidFill>
            </a:rPr>
            <a:t> </a:t>
          </a:r>
          <a:br>
            <a:rPr lang="es-ES" sz="2000" b="1" dirty="0">
              <a:solidFill>
                <a:schemeClr val="tx1"/>
              </a:solidFill>
            </a:rPr>
          </a:br>
          <a:r>
            <a:rPr lang="en" sz="2000" b="1" dirty="0">
              <a:solidFill>
                <a:schemeClr val="tx1"/>
              </a:solidFill>
            </a:rPr>
            <a:t>(</a:t>
          </a:r>
          <a:r>
            <a:rPr lang="en" sz="2000" b="1" dirty="0">
              <a:solidFill>
                <a:schemeClr val="tx1"/>
              </a:solidFill>
              <a:latin typeface="Tamil Bible" pitchFamily="2" charset="0"/>
            </a:rPr>
            <a:t>xU rpW Nkfk;</a:t>
          </a:r>
          <a:r>
            <a:rPr lang="en" sz="2000" b="1" dirty="0">
              <a:solidFill>
                <a:schemeClr val="tx1"/>
              </a:solidFill>
            </a:rPr>
            <a:t>)</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en" sz="2000" b="1" dirty="0">
              <a:solidFill>
                <a:schemeClr val="tx1"/>
              </a:solidFill>
              <a:latin typeface="Tamil Bible" pitchFamily="2" charset="0"/>
            </a:rPr>
            <a:t>,NaR Nkfq;fspUe;J ntspg;gl;L tUfpwhu;</a:t>
          </a:r>
          <a:br>
            <a:rPr lang="en" sz="2000" b="1" dirty="0">
              <a:solidFill>
                <a:schemeClr val="tx1"/>
              </a:solidFill>
            </a:rPr>
          </a:br>
          <a:r>
            <a:rPr lang="en" sz="2000" b="1" dirty="0">
              <a:solidFill>
                <a:schemeClr val="tx1"/>
              </a:solidFill>
            </a:rPr>
            <a:t>(</a:t>
          </a:r>
          <a:r>
            <a:rPr lang="en" sz="2000" b="1" dirty="0">
              <a:solidFill>
                <a:schemeClr val="tx1"/>
              </a:solidFill>
              <a:latin typeface="Tamil Bible" pitchFamily="2" charset="0"/>
            </a:rPr>
            <a:t>ntsp</a:t>
          </a:r>
          <a:r>
            <a:rPr lang="en" sz="2000" b="1" dirty="0">
              <a:solidFill>
                <a:schemeClr val="tx1"/>
              </a:solidFill>
            </a:rPr>
            <a:t>. 1:7)</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en" sz="2000" b="1" dirty="0">
              <a:solidFill>
                <a:schemeClr val="tx1"/>
              </a:solidFill>
              <a:latin typeface="Tamil Bible" pitchFamily="2" charset="0"/>
            </a:rPr>
            <a:t>mtuJ Fuy; ,we;jtu;fis vOg;GfpwJ&gt; capUld; ,Ug;gtu;fis cUkhw;WfpwJ</a:t>
          </a:r>
          <a:r>
            <a:rPr lang="en" sz="2000" b="1" dirty="0">
              <a:solidFill>
                <a:schemeClr val="tx1"/>
              </a:solidFill>
            </a:rPr>
            <a:t> </a:t>
          </a:r>
          <a:br>
            <a:rPr lang="es-ES" sz="2000" b="1" dirty="0">
              <a:solidFill>
                <a:schemeClr val="tx1"/>
              </a:solidFill>
            </a:rPr>
          </a:br>
          <a:r>
            <a:rPr lang="en" sz="2000" b="1" dirty="0">
              <a:solidFill>
                <a:schemeClr val="tx1"/>
              </a:solidFill>
            </a:rPr>
            <a:t>(</a:t>
          </a:r>
          <a:r>
            <a:rPr lang="en" sz="2000" b="1" dirty="0">
              <a:solidFill>
                <a:schemeClr val="tx1"/>
              </a:solidFill>
              <a:latin typeface="Tamil Bible" pitchFamily="2" charset="0"/>
            </a:rPr>
            <a:t>Nahthd;</a:t>
          </a:r>
          <a:r>
            <a:rPr lang="en" sz="2000" b="1" dirty="0">
              <a:solidFill>
                <a:schemeClr val="tx1"/>
              </a:solidFill>
            </a:rPr>
            <a:t> 5:28; 1 </a:t>
          </a:r>
          <a:r>
            <a:rPr lang="en" sz="2000" b="1" dirty="0">
              <a:solidFill>
                <a:schemeClr val="tx1"/>
              </a:solidFill>
              <a:latin typeface="Tamil Bible" pitchFamily="2" charset="0"/>
            </a:rPr>
            <a:t>njrNyhdpf;Nfau;</a:t>
          </a:r>
          <a:r>
            <a:rPr lang="en" sz="2000" b="1" dirty="0">
              <a:solidFill>
                <a:schemeClr val="tx1"/>
              </a:solidFill>
            </a:rPr>
            <a:t> 4:16; 1 </a:t>
          </a:r>
          <a:r>
            <a:rPr lang="en" sz="2000" b="1" dirty="0">
              <a:solidFill>
                <a:schemeClr val="tx1"/>
              </a:solidFill>
              <a:latin typeface="Tamil Bible" pitchFamily="2" charset="0"/>
            </a:rPr>
            <a:t>nfhupe;jpau;</a:t>
          </a:r>
          <a:r>
            <a:rPr lang="en" sz="2000" b="1" dirty="0">
              <a:solidFill>
                <a:schemeClr val="tx1"/>
              </a:solidFill>
            </a:rPr>
            <a:t> 15:51-52)</a:t>
          </a:r>
          <a:endParaRPr lang="es-ES" sz="2000"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en" sz="2000" b="1" dirty="0">
              <a:effectLst>
                <a:outerShdw blurRad="38100" dist="38100" dir="2700000" algn="tl">
                  <a:srgbClr val="000000"/>
                </a:outerShdw>
              </a:effectLst>
              <a:latin typeface="Tamil Bible" pitchFamily="2" charset="0"/>
            </a:rPr>
            <a:t>NjtJ}ju;fs; kPl;fg;gl;ltu;fis xd;Wjpul;b&gt; mtu;fis ,NaRtplk; nfhz;LtUfpwhu;fs;</a:t>
          </a:r>
          <a:br>
            <a:rPr lang="en" sz="2000" b="1" dirty="0">
              <a:effectLst>
                <a:outerShdw blurRad="38100" dist="38100" dir="2700000" algn="tl">
                  <a:srgbClr val="000000"/>
                </a:outerShdw>
              </a:effectLst>
              <a:latin typeface="Tamil Bible" pitchFamily="2" charset="0"/>
            </a:rPr>
          </a:br>
          <a:r>
            <a:rPr lang="en" sz="2000" b="1" dirty="0">
              <a:effectLst>
                <a:outerShdw blurRad="38100" dist="38100" dir="2700000" algn="tl">
                  <a:srgbClr val="000000"/>
                </a:outerShdw>
              </a:effectLst>
            </a:rPr>
            <a:t>(1 </a:t>
          </a:r>
          <a:r>
            <a:rPr lang="en" sz="2000" b="1" dirty="0">
              <a:effectLst>
                <a:outerShdw blurRad="38100" dist="38100" dir="2700000" algn="tl">
                  <a:srgbClr val="000000"/>
                </a:outerShdw>
              </a:effectLst>
              <a:latin typeface="Tamil Bible" pitchFamily="2" charset="0"/>
            </a:rPr>
            <a:t>njrNyhdpf;Nfau;</a:t>
          </a:r>
          <a:r>
            <a:rPr lang="en" sz="2000" b="1" dirty="0">
              <a:effectLst>
                <a:outerShdw blurRad="38100" dist="38100" dir="2700000" algn="tl">
                  <a:srgbClr val="000000"/>
                </a:outerShdw>
              </a:effectLst>
            </a:rPr>
            <a:t> 4:17)</a:t>
          </a:r>
          <a:endParaRPr lang="es-ES" sz="2000"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bg1"/>
              </a:solidFill>
              <a:effectLst>
                <a:outerShdw blurRad="38100" dist="38100" dir="2700000" algn="tl">
                  <a:srgbClr val="000000">
                    <a:alpha val="43137"/>
                  </a:srgbClr>
                </a:outerShdw>
              </a:effectLst>
              <a:latin typeface="Tamil Bible" pitchFamily="2" charset="0"/>
            </a:rPr>
            <a:t>fhj;jpUf;Fk; Neuk;</a:t>
          </a:r>
          <a:endParaRPr lang="es-ES" sz="2400" kern="1200" dirty="0">
            <a:solidFill>
              <a:schemeClr val="bg1"/>
            </a:solidFill>
            <a:effectLst>
              <a:outerShdw blurRad="38100" dist="38100" dir="2700000" algn="tl">
                <a:srgbClr val="000000">
                  <a:alpha val="43137"/>
                </a:srgbClr>
              </a:outerShdw>
            </a:effectLst>
            <a:latin typeface="Tamil Bible" pitchFamily="2" charset="0"/>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latin typeface="Tamil Bible" pitchFamily="2" charset="0"/>
            </a:rPr>
            <a:t>,uz;lhk; tUif</a:t>
          </a:r>
          <a:endParaRPr lang="es-ES" sz="2400" kern="1200" dirty="0">
            <a:solidFill>
              <a:schemeClr val="tx1"/>
            </a:solidFill>
            <a:latin typeface="Tamil Bible" pitchFamily="2" charset="0"/>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latin typeface="Tamil Bible" pitchFamily="2" charset="0"/>
            </a:rPr>
            <a:t>tPL NrUjy;</a:t>
          </a:r>
          <a:endParaRPr lang="es-ES" sz="2400" kern="1200" dirty="0">
            <a:solidFill>
              <a:schemeClr val="tx1"/>
            </a:solidFill>
            <a:latin typeface="Tamil Bible" pitchFamily="2" charset="0"/>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bg1"/>
              </a:solidFill>
              <a:effectLst>
                <a:outerShdw blurRad="38100" dist="38100" dir="2700000" algn="tl">
                  <a:srgbClr val="000000">
                    <a:alpha val="43137"/>
                  </a:srgbClr>
                </a:outerShdw>
              </a:effectLst>
              <a:latin typeface="Tamil Bible" pitchFamily="2" charset="0"/>
            </a:rPr>
            <a:t>epj;jpaj;jpy; ehk; vd;d nra;Nthk;</a:t>
          </a:r>
          <a:r>
            <a:rPr lang="en" sz="2400" b="1" kern="1200" dirty="0">
              <a:solidFill>
                <a:schemeClr val="bg1"/>
              </a:solidFill>
              <a:effectLst>
                <a:outerShdw blurRad="38100" dist="38100" dir="2700000" algn="tl">
                  <a:srgbClr val="000000">
                    <a:alpha val="43137"/>
                  </a:srgbClr>
                </a:outerShdw>
              </a:effectLst>
            </a:rPr>
            <a:t>?</a:t>
          </a:r>
          <a:endParaRPr lang="es-ES" sz="24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latin typeface="Tamil Bible" pitchFamily="2" charset="0"/>
            </a:rPr>
            <a:t>ek;Kila nghWg;G</a:t>
          </a:r>
          <a:endParaRPr lang="es-ES" sz="2400" kern="1200" dirty="0">
            <a:solidFill>
              <a:schemeClr val="tx1"/>
            </a:solidFill>
            <a:latin typeface="Tamil Bible" pitchFamily="2" charset="0"/>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Aj;jq;fSk; Aj;jq;fspd; nra;jpfSk;</a:t>
          </a:r>
          <a:endParaRPr lang="es-ES" sz="1800" kern="1200" dirty="0">
            <a:latin typeface="Tamil Bible" pitchFamily="2" charset="0"/>
          </a:endParaRPr>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Njrq;fSf;F tpNuhjkhf Njrk;</a:t>
          </a:r>
          <a:endParaRPr lang="es-ES" sz="2000" kern="1200" dirty="0">
            <a:latin typeface="Tamil Bible" pitchFamily="2" charset="0"/>
          </a:endParaRPr>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0960" rIns="113792" bIns="60960" numCol="1" spcCol="1270" anchor="ctr" anchorCtr="0">
          <a:noAutofit/>
        </a:bodyPr>
        <a:lstStyle/>
        <a:p>
          <a:pPr marL="0" lvl="0" indent="0" algn="ctr" defTabSz="711200">
            <a:lnSpc>
              <a:spcPct val="90000"/>
            </a:lnSpc>
            <a:spcBef>
              <a:spcPct val="0"/>
            </a:spcBef>
            <a:spcAft>
              <a:spcPct val="35000"/>
            </a:spcAft>
            <a:buNone/>
          </a:pPr>
          <a:r>
            <a:rPr lang="en" sz="1600" b="1" kern="1200" dirty="0">
              <a:latin typeface="Tamil Bible" pitchFamily="2" charset="0"/>
            </a:rPr>
            <a:t>thijfs;</a:t>
          </a:r>
          <a:r>
            <a:rPr lang="en" sz="1600" b="1" kern="1200" dirty="0"/>
            <a:t>, </a:t>
          </a:r>
          <a:r>
            <a:rPr lang="en" sz="1600" b="1" kern="1200" dirty="0">
              <a:latin typeface="Tamil Bible" pitchFamily="2" charset="0"/>
            </a:rPr>
            <a:t>gQ;rq;fs;</a:t>
          </a:r>
          <a:r>
            <a:rPr lang="en" sz="1600" b="1" kern="1200" dirty="0"/>
            <a:t>, </a:t>
          </a:r>
          <a:r>
            <a:rPr lang="en" sz="1600" b="1" kern="1200" dirty="0">
              <a:latin typeface="Tamil Bible" pitchFamily="2" charset="0"/>
            </a:rPr>
            <a:t>kw;Wk; G+kpajpu;r;rpfs;</a:t>
          </a:r>
          <a:endParaRPr lang="es-ES" sz="1600" kern="1200" dirty="0">
            <a:latin typeface="Tamil Bible" pitchFamily="2" charset="0"/>
          </a:endParaRPr>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fpwp];jtu;fs; ntWf;fg;gLthu;fs;</a:t>
          </a:r>
          <a:endParaRPr lang="es-ES" sz="2000" kern="1200" dirty="0">
            <a:latin typeface="Tamil Bible" pitchFamily="2" charset="0"/>
          </a:endParaRPr>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nghJthd tpRthr JNuhfk;</a:t>
          </a:r>
          <a:endParaRPr lang="es-ES" sz="2000" kern="1200" dirty="0">
            <a:latin typeface="Tamil Bible" pitchFamily="2" charset="0"/>
          </a:endParaRPr>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Vkhw;wf;$ba fs;s jPu;f;fjuprpfs;</a:t>
          </a:r>
          <a:endParaRPr lang="es-ES" sz="2000" kern="1200" dirty="0">
            <a:latin typeface="Tamil Bible" pitchFamily="2" charset="0"/>
          </a:endParaRPr>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ngUk; Nguplu;fs; G+kpia cYf;fpd;wd</a:t>
          </a:r>
          <a:br>
            <a:rPr lang="en" sz="2000" b="1" kern="1200" dirty="0">
              <a:solidFill>
                <a:schemeClr val="tx1"/>
              </a:solidFill>
            </a:rPr>
          </a:br>
          <a:r>
            <a:rPr lang="en" sz="2000" b="1" kern="1200" dirty="0">
              <a:solidFill>
                <a:schemeClr val="tx1"/>
              </a:solidFill>
            </a:rPr>
            <a:t>(</a:t>
          </a:r>
          <a:r>
            <a:rPr lang="en" sz="2000" b="1" kern="1200" dirty="0">
              <a:solidFill>
                <a:schemeClr val="tx1"/>
              </a:solidFill>
              <a:latin typeface="Tamil Bible" pitchFamily="2" charset="0"/>
            </a:rPr>
            <a:t>ntsp</a:t>
          </a:r>
          <a:r>
            <a:rPr lang="en" sz="2000" b="1" kern="1200" dirty="0">
              <a:solidFill>
                <a:schemeClr val="tx1"/>
              </a:solidFill>
            </a:rPr>
            <a:t>. 6:12-14)</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kD\f;Fkhudpd; milahsk; Njhd;WfpwJ</a:t>
          </a:r>
          <a:r>
            <a:rPr lang="en" sz="2000" b="1" kern="1200" dirty="0">
              <a:solidFill>
                <a:schemeClr val="tx1"/>
              </a:solidFill>
            </a:rPr>
            <a:t> </a:t>
          </a:r>
          <a:br>
            <a:rPr lang="es-ES" sz="2000" b="1" kern="1200" dirty="0">
              <a:solidFill>
                <a:schemeClr val="tx1"/>
              </a:solidFill>
            </a:rPr>
          </a:br>
          <a:r>
            <a:rPr lang="en" sz="2000" b="1" kern="1200" dirty="0">
              <a:solidFill>
                <a:schemeClr val="tx1"/>
              </a:solidFill>
            </a:rPr>
            <a:t>(</a:t>
          </a:r>
          <a:r>
            <a:rPr lang="en" sz="2000" b="1" kern="1200" dirty="0">
              <a:solidFill>
                <a:schemeClr val="tx1"/>
              </a:solidFill>
              <a:latin typeface="Tamil Bible" pitchFamily="2" charset="0"/>
            </a:rPr>
            <a:t>xU rpW Nkfk;</a:t>
          </a:r>
          <a:r>
            <a:rPr lang="en" sz="2000" b="1" kern="1200" dirty="0">
              <a:solidFill>
                <a:schemeClr val="tx1"/>
              </a:solidFill>
            </a:rPr>
            <a:t>)</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,NaR Nkfq;fspUe;J ntspg;gl;L tUfpwhu;</a:t>
          </a:r>
          <a:br>
            <a:rPr lang="en" sz="2000" b="1" kern="1200" dirty="0">
              <a:solidFill>
                <a:schemeClr val="tx1"/>
              </a:solidFill>
            </a:rPr>
          </a:br>
          <a:r>
            <a:rPr lang="en" sz="2000" b="1" kern="1200" dirty="0">
              <a:solidFill>
                <a:schemeClr val="tx1"/>
              </a:solidFill>
            </a:rPr>
            <a:t>(</a:t>
          </a:r>
          <a:r>
            <a:rPr lang="en" sz="2000" b="1" kern="1200" dirty="0">
              <a:solidFill>
                <a:schemeClr val="tx1"/>
              </a:solidFill>
              <a:latin typeface="Tamil Bible" pitchFamily="2" charset="0"/>
            </a:rPr>
            <a:t>ntsp</a:t>
          </a:r>
          <a:r>
            <a:rPr lang="en" sz="2000" b="1" kern="1200" dirty="0">
              <a:solidFill>
                <a:schemeClr val="tx1"/>
              </a:solidFill>
            </a:rPr>
            <a:t>. 1:7)</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mtuJ Fuy; ,we;jtu;fis vOg;GfpwJ&gt; capUld; ,Ug;gtu;fis cUkhw;WfpwJ</a:t>
          </a:r>
          <a:r>
            <a:rPr lang="en" sz="2000" b="1" kern="1200" dirty="0">
              <a:solidFill>
                <a:schemeClr val="tx1"/>
              </a:solidFill>
            </a:rPr>
            <a:t> </a:t>
          </a:r>
          <a:br>
            <a:rPr lang="es-ES" sz="2000" b="1" kern="1200" dirty="0">
              <a:solidFill>
                <a:schemeClr val="tx1"/>
              </a:solidFill>
            </a:rPr>
          </a:br>
          <a:r>
            <a:rPr lang="en" sz="2000" b="1" kern="1200" dirty="0">
              <a:solidFill>
                <a:schemeClr val="tx1"/>
              </a:solidFill>
            </a:rPr>
            <a:t>(</a:t>
          </a:r>
          <a:r>
            <a:rPr lang="en" sz="2000" b="1" kern="1200" dirty="0">
              <a:solidFill>
                <a:schemeClr val="tx1"/>
              </a:solidFill>
              <a:latin typeface="Tamil Bible" pitchFamily="2" charset="0"/>
            </a:rPr>
            <a:t>Nahthd;</a:t>
          </a:r>
          <a:r>
            <a:rPr lang="en" sz="2000" b="1" kern="1200" dirty="0">
              <a:solidFill>
                <a:schemeClr val="tx1"/>
              </a:solidFill>
            </a:rPr>
            <a:t> 5:28; 1 </a:t>
          </a:r>
          <a:r>
            <a:rPr lang="en" sz="2000" b="1" kern="1200" dirty="0">
              <a:solidFill>
                <a:schemeClr val="tx1"/>
              </a:solidFill>
              <a:latin typeface="Tamil Bible" pitchFamily="2" charset="0"/>
            </a:rPr>
            <a:t>njrNyhdpf;Nfau;</a:t>
          </a:r>
          <a:r>
            <a:rPr lang="en" sz="2000" b="1" kern="1200" dirty="0">
              <a:solidFill>
                <a:schemeClr val="tx1"/>
              </a:solidFill>
            </a:rPr>
            <a:t> 4:16; 1 </a:t>
          </a:r>
          <a:r>
            <a:rPr lang="en" sz="2000" b="1" kern="1200" dirty="0">
              <a:solidFill>
                <a:schemeClr val="tx1"/>
              </a:solidFill>
              <a:latin typeface="Tamil Bible" pitchFamily="2" charset="0"/>
            </a:rPr>
            <a:t>nfhupe;jpau;</a:t>
          </a:r>
          <a:r>
            <a:rPr lang="en" sz="2000" b="1" kern="1200" dirty="0">
              <a:solidFill>
                <a:schemeClr val="tx1"/>
              </a:solidFill>
            </a:rPr>
            <a:t> 15:51-52)</a:t>
          </a:r>
          <a:endParaRPr lang="es-ES" sz="20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NjtJ}ju;fs; kPl;fg;gl;ltu;fis xd;Wjpul;b&gt; mtu;fis ,NaRtplk; nfhz;LtUfpwhu;fs;</a:t>
          </a:r>
          <a:br>
            <a:rPr lang="en" sz="2000" b="1" kern="1200" dirty="0">
              <a:effectLst>
                <a:outerShdw blurRad="38100" dist="38100" dir="2700000" algn="tl">
                  <a:srgbClr val="000000"/>
                </a:outerShdw>
              </a:effectLst>
              <a:latin typeface="Tamil Bible" pitchFamily="2" charset="0"/>
            </a:rPr>
          </a:br>
          <a:r>
            <a:rPr lang="en" sz="2000" b="1" kern="1200" dirty="0">
              <a:effectLst>
                <a:outerShdw blurRad="38100" dist="38100" dir="2700000" algn="tl">
                  <a:srgbClr val="000000"/>
                </a:outerShdw>
              </a:effectLst>
            </a:rPr>
            <a:t>(1 </a:t>
          </a:r>
          <a:r>
            <a:rPr lang="en" sz="2000" b="1" kern="1200" dirty="0">
              <a:effectLst>
                <a:outerShdw blurRad="38100" dist="38100" dir="2700000" algn="tl">
                  <a:srgbClr val="000000"/>
                </a:outerShdw>
              </a:effectLst>
              <a:latin typeface="Tamil Bible" pitchFamily="2" charset="0"/>
            </a:rPr>
            <a:t>njrNyhdpf;Nfau;</a:t>
          </a:r>
          <a:r>
            <a:rPr lang="en" sz="2000" b="1" kern="1200" dirty="0">
              <a:effectLst>
                <a:outerShdw blurRad="38100" dist="38100" dir="2700000" algn="tl">
                  <a:srgbClr val="000000"/>
                </a:outerShdw>
              </a:effectLst>
            </a:rPr>
            <a:t> 4:17)</a:t>
          </a:r>
          <a:endParaRPr lang="es-ES" sz="2000"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en" sz="5400" dirty="0">
                <a:solidFill>
                  <a:srgbClr val="66FF33"/>
                </a:solidFill>
                <a:effectLst>
                  <a:outerShdw blurRad="38100" dist="38100" dir="2700000" algn="tl">
                    <a:srgbClr val="000000">
                      <a:alpha val="95000"/>
                    </a:srgbClr>
                  </a:outerShdw>
                </a:effectLst>
                <a:latin typeface="Tamil Bible" pitchFamily="2" charset="0"/>
              </a:rPr>
              <a:t>epj;jpaj;jpw;Fs;</a:t>
            </a: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outerShdw>
                </a:effectLst>
                <a:latin typeface="Tamil Bible" pitchFamily="2" charset="0"/>
              </a:rPr>
              <a:t>ghlk;</a:t>
            </a:r>
            <a:r>
              <a:rPr lang="en" sz="1600" b="1" dirty="0">
                <a:solidFill>
                  <a:schemeClr val="bg1"/>
                </a:solidFill>
                <a:effectLst>
                  <a:outerShdw blurRad="38100" dist="38100" dir="2700000" algn="tl">
                    <a:srgbClr val="000000"/>
                  </a:outerShdw>
                </a:effectLst>
              </a:rPr>
              <a:t> 13 </a:t>
            </a:r>
            <a:r>
              <a:rPr lang="en" sz="1600" b="1" dirty="0">
                <a:solidFill>
                  <a:schemeClr val="bg1"/>
                </a:solidFill>
                <a:effectLst>
                  <a:outerShdw blurRad="38100" dist="38100" dir="2700000" algn="tl">
                    <a:srgbClr val="000000"/>
                  </a:outerShdw>
                </a:effectLst>
                <a:latin typeface="Tamil Bible" pitchFamily="2" charset="0"/>
              </a:rPr>
              <a:t>[_d;</a:t>
            </a:r>
            <a:r>
              <a:rPr lang="en" sz="1600" b="1" dirty="0">
                <a:solidFill>
                  <a:schemeClr val="bg1"/>
                </a:solidFill>
                <a:effectLst>
                  <a:outerShdw blurRad="38100" dist="38100" dir="2700000" algn="tl">
                    <a:srgbClr val="000000"/>
                  </a:outerShdw>
                </a:effectLst>
              </a:rPr>
              <a:t> 27, 2026</a:t>
            </a: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5802088" y="9353"/>
            <a:ext cx="6466114" cy="67710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gphpakhdth;fNs</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&gt;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g;nghOJ</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NjtDila</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gps;isfshapUf;fpNwhk</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;&gt;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dp</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vt;tpjkhapUg;Nghnkd;W</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d;Dk</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ntspg;gltpy;iy</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MfpYk</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mth</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ntspg;gLk;NghJ</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mth</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Uf;fpwtz;zkhfNt</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ehk</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mtiuj</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jhprpg;gjpdhy</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;&gt;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mtUf;F</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xg;ghapUg;Nghnkd;W</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 </a:t>
            </a:r>
            <a:r>
              <a:rPr kumimoji="0" lang="en-U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mwpe;jpUf;fpNwhk</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 </a:t>
            </a:r>
            <a:r>
              <a:rPr kumimoji="0" lang="es-ES" sz="28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Tamil Bible" pitchFamily="2" charset="0"/>
              </a:rPr>
              <a:t>Nahthd</a:t>
            </a: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Tamil Bible" pitchFamily="2" charset="0"/>
              </a:rPr>
              <a:t>;</a:t>
            </a: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3:2)</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2436740377"/>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0" y="14582"/>
            <a:ext cx="6778487" cy="1015663"/>
          </a:xfrm>
          <a:prstGeom prst="rect">
            <a:avLst/>
          </a:prstGeom>
          <a:noFill/>
        </p:spPr>
        <p:txBody>
          <a:bodyPr wrap="square" rtlCol="0">
            <a:spAutoFit/>
          </a:bodyPr>
          <a:lstStyle/>
          <a:p>
            <a:pPr>
              <a:spcBef>
                <a:spcPts val="600"/>
              </a:spcBef>
            </a:pPr>
            <a:r>
              <a:rPr lang="en" sz="2000" b="1" dirty="0">
                <a:latin typeface="Tamil Bible" pitchFamily="2" charset="0"/>
              </a:rPr>
              <a:t>ekJ tho;ehs; KOtJk; NjtDld; cwT nfhs;tJk; mtiu mwpe;J nfhs;tJk; kpf mtrpakhdjhf ,Ue;jhYk;&gt; mJNt fpwp];jtupd; ,yf;F my;y</a:t>
            </a:r>
            <a:r>
              <a:rPr lang="en" sz="2000" b="1" dirty="0"/>
              <a:t>.</a:t>
            </a: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 y="2106720"/>
            <a:ext cx="677848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me;j jUzk; tu ,d;Dk; vt;tsT fhyk; cs;sJ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mjd;gpwF vd;d elf;Fk;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,e;j mwpT vdJ md;whl tho;f;ifapy; vj;jifa jhf;fj;ij Vw;gLj;JfpwJ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7A836C53-3113-DBF4-E657-7B4281CD87B2}"/>
              </a:ext>
            </a:extLst>
          </p:cNvPr>
          <p:cNvSpPr txBox="1"/>
          <p:nvPr/>
        </p:nvSpPr>
        <p:spPr>
          <a:xfrm>
            <a:off x="-1" y="1098752"/>
            <a:ext cx="67784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ehk; mijtpl Nkyhd xd;iw</a:t>
            </a:r>
            <a:r>
              <a:rPr kumimoji="0" lang="en" sz="2000" b="1" i="0" u="none" strike="noStrike" kern="1200" cap="none" spc="0" normalizeH="0" noProof="0" dirty="0">
                <a:ln>
                  <a:noFill/>
                </a:ln>
                <a:solidFill>
                  <a:prstClr val="black"/>
                </a:solidFill>
                <a:effectLst/>
                <a:uLnTx/>
                <a:uFillTx/>
                <a:latin typeface="Tamil Bible" pitchFamily="2" charset="0"/>
              </a:rPr>
              <a:t> ehLfpNwhk;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,q;Nf</a:t>
            </a:r>
            <a:r>
              <a:rPr kumimoji="0" lang="en" sz="2000" b="1" i="0" u="none" strike="noStrike" kern="1200" cap="none" spc="0" normalizeH="0" noProof="0" dirty="0">
                <a:ln>
                  <a:noFill/>
                </a:ln>
                <a:solidFill>
                  <a:prstClr val="black"/>
                </a:solidFill>
                <a:effectLst/>
                <a:uLnTx/>
                <a:uFillTx/>
                <a:latin typeface="Tamil Bible" pitchFamily="2" charset="0"/>
              </a:rPr>
              <a:t> ehk; re;jpj;J njhlu;Gnfhz;ltiu NeUf;F Neu; re;jpf;f tpUk;GfpNwhk;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en" sz="4800" b="1" spc="600" dirty="0">
                <a:ln w="9525">
                  <a:solidFill>
                    <a:schemeClr val="bg1"/>
                  </a:solidFill>
                  <a:prstDash val="solid"/>
                </a:ln>
                <a:solidFill>
                  <a:schemeClr val="accent5"/>
                </a:solidFill>
                <a:effectLst>
                  <a:outerShdw blurRad="12700" dist="12700" dir="2700000" algn="tl" rotWithShape="0">
                    <a:schemeClr val="accent5"/>
                  </a:outerShdw>
                </a:effectLst>
                <a:latin typeface="Tamil Bible" pitchFamily="2" charset="0"/>
              </a:rPr>
              <a:t>fhj;jpUf;Fk; Neuk;</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en-US" b="1" dirty="0" err="1">
                <a:solidFill>
                  <a:schemeClr val="accent3">
                    <a:lumMod val="40000"/>
                    <a:lumOff val="60000"/>
                  </a:schemeClr>
                </a:solidFill>
                <a:effectLst>
                  <a:outerShdw blurRad="38100" dist="38100" dir="5400000" algn="tl">
                    <a:srgbClr val="000000"/>
                  </a:outerShdw>
                </a:effectLst>
                <a:latin typeface="Tamil Bible" pitchFamily="2" charset="0"/>
              </a:rPr>
              <a:t>NkYk</a:t>
            </a:r>
            <a:r>
              <a:rPr lang="en-US" b="1" dirty="0">
                <a:solidFill>
                  <a:schemeClr val="accent3">
                    <a:lumMod val="40000"/>
                    <a:lumOff val="60000"/>
                  </a:schemeClr>
                </a:solidFill>
                <a:effectLst>
                  <a:outerShdw blurRad="38100" dist="38100" dir="5400000" algn="tl">
                    <a:srgbClr val="000000"/>
                  </a:outerShdw>
                </a:effectLst>
                <a:latin typeface="Tamil Bible" pitchFamily="2" charset="0"/>
              </a:rPr>
              <a:t>;&gt; </a:t>
            </a:r>
            <a:r>
              <a:rPr lang="en-US" b="1" dirty="0" err="1">
                <a:solidFill>
                  <a:schemeClr val="accent3">
                    <a:lumMod val="40000"/>
                    <a:lumOff val="60000"/>
                  </a:schemeClr>
                </a:solidFill>
                <a:effectLst>
                  <a:outerShdw blurRad="38100" dist="38100" dir="5400000" algn="tl">
                    <a:srgbClr val="000000"/>
                  </a:outerShdw>
                </a:effectLst>
                <a:latin typeface="Tamil Bible" pitchFamily="2" charset="0"/>
              </a:rPr>
              <a:t>filrpehl;fspy</a:t>
            </a:r>
            <a:r>
              <a:rPr lang="en-US" b="1" dirty="0">
                <a:solidFill>
                  <a:schemeClr val="accent3">
                    <a:lumMod val="40000"/>
                    <a:lumOff val="60000"/>
                  </a:schemeClr>
                </a:solidFill>
                <a:effectLst>
                  <a:outerShdw blurRad="38100" dist="38100" dir="5400000" algn="tl">
                    <a:srgbClr val="000000"/>
                  </a:outerShdw>
                </a:effectLst>
                <a:latin typeface="Tamil Bible" pitchFamily="2" charset="0"/>
              </a:rPr>
              <a:t>; </a:t>
            </a:r>
            <a:r>
              <a:rPr lang="en-US" b="1" dirty="0" err="1">
                <a:solidFill>
                  <a:schemeClr val="accent3">
                    <a:lumMod val="40000"/>
                    <a:lumOff val="60000"/>
                  </a:schemeClr>
                </a:solidFill>
                <a:effectLst>
                  <a:outerShdw blurRad="38100" dist="38100" dir="5400000" algn="tl">
                    <a:srgbClr val="000000"/>
                  </a:outerShdw>
                </a:effectLst>
                <a:latin typeface="Tamil Bible" pitchFamily="2" charset="0"/>
              </a:rPr>
              <a:t>nfhba</a:t>
            </a:r>
            <a:r>
              <a:rPr lang="en-US" b="1" dirty="0">
                <a:solidFill>
                  <a:schemeClr val="accent3">
                    <a:lumMod val="40000"/>
                    <a:lumOff val="60000"/>
                  </a:schemeClr>
                </a:solidFill>
                <a:effectLst>
                  <a:outerShdw blurRad="38100" dist="38100" dir="5400000" algn="tl">
                    <a:srgbClr val="000000"/>
                  </a:outerShdw>
                </a:effectLst>
                <a:latin typeface="Tamil Bible" pitchFamily="2" charset="0"/>
              </a:rPr>
              <a:t> </a:t>
            </a:r>
            <a:r>
              <a:rPr lang="en-US" b="1" dirty="0" err="1">
                <a:solidFill>
                  <a:schemeClr val="accent3">
                    <a:lumMod val="40000"/>
                    <a:lumOff val="60000"/>
                  </a:schemeClr>
                </a:solidFill>
                <a:effectLst>
                  <a:outerShdw blurRad="38100" dist="38100" dir="5400000" algn="tl">
                    <a:srgbClr val="000000"/>
                  </a:outerShdw>
                </a:effectLst>
                <a:latin typeface="Tamil Bible" pitchFamily="2" charset="0"/>
              </a:rPr>
              <a:t>fhyq;fs</a:t>
            </a:r>
            <a:r>
              <a:rPr lang="en-US" b="1" dirty="0">
                <a:solidFill>
                  <a:schemeClr val="accent3">
                    <a:lumMod val="40000"/>
                    <a:lumOff val="60000"/>
                  </a:schemeClr>
                </a:solidFill>
                <a:effectLst>
                  <a:outerShdw blurRad="38100" dist="38100" dir="5400000" algn="tl">
                    <a:srgbClr val="000000"/>
                  </a:outerShdw>
                </a:effectLst>
                <a:latin typeface="Tamil Bible" pitchFamily="2" charset="0"/>
              </a:rPr>
              <a:t>; </a:t>
            </a:r>
            <a:r>
              <a:rPr lang="en-US" b="1" dirty="0" err="1">
                <a:solidFill>
                  <a:schemeClr val="accent3">
                    <a:lumMod val="40000"/>
                    <a:lumOff val="60000"/>
                  </a:schemeClr>
                </a:solidFill>
                <a:effectLst>
                  <a:outerShdw blurRad="38100" dist="38100" dir="5400000" algn="tl">
                    <a:srgbClr val="000000"/>
                  </a:outerShdw>
                </a:effectLst>
                <a:latin typeface="Tamil Bible" pitchFamily="2" charset="0"/>
              </a:rPr>
              <a:t>tUnkd;W</a:t>
            </a:r>
            <a:r>
              <a:rPr lang="en-US" b="1" dirty="0">
                <a:solidFill>
                  <a:schemeClr val="accent3">
                    <a:lumMod val="40000"/>
                    <a:lumOff val="60000"/>
                  </a:schemeClr>
                </a:solidFill>
                <a:effectLst>
                  <a:outerShdw blurRad="38100" dist="38100" dir="5400000" algn="tl">
                    <a:srgbClr val="000000"/>
                  </a:outerShdw>
                </a:effectLst>
                <a:latin typeface="Tamil Bible" pitchFamily="2" charset="0"/>
              </a:rPr>
              <a:t> </a:t>
            </a:r>
            <a:r>
              <a:rPr lang="en-US" b="1" dirty="0" err="1">
                <a:solidFill>
                  <a:schemeClr val="accent3">
                    <a:lumMod val="40000"/>
                    <a:lumOff val="60000"/>
                  </a:schemeClr>
                </a:solidFill>
                <a:effectLst>
                  <a:outerShdw blurRad="38100" dist="38100" dir="5400000" algn="tl">
                    <a:srgbClr val="000000"/>
                  </a:outerShdw>
                </a:effectLst>
                <a:latin typeface="Tamil Bible" pitchFamily="2" charset="0"/>
              </a:rPr>
              <a:t>mwpthahf</a:t>
            </a:r>
            <a:r>
              <a:rPr lang="en-US" b="1" dirty="0">
                <a:solidFill>
                  <a:schemeClr val="accent3">
                    <a:lumMod val="40000"/>
                    <a:lumOff val="60000"/>
                  </a:schemeClr>
                </a:solidFill>
                <a:effectLst>
                  <a:outerShdw blurRad="38100" dist="38100" dir="5400000" algn="tl">
                    <a:srgbClr val="000000"/>
                  </a:outerShdw>
                </a:effectLst>
                <a:latin typeface="Tamil Bible" pitchFamily="2" charset="0"/>
              </a:rPr>
              <a:t>.</a:t>
            </a: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(2 </a:t>
            </a:r>
            <a:r>
              <a:rPr lang="en" sz="1400" b="1" dirty="0">
                <a:solidFill>
                  <a:schemeClr val="accent3">
                    <a:lumMod val="40000"/>
                    <a:lumOff val="60000"/>
                  </a:schemeClr>
                </a:solidFill>
                <a:effectLst>
                  <a:outerShdw blurRad="38100" dist="38100" dir="5400000" algn="tl">
                    <a:srgbClr val="000000"/>
                  </a:outerShdw>
                </a:effectLst>
                <a:latin typeface="Tamil Bible" pitchFamily="2" charset="0"/>
              </a:rPr>
              <a:t>jPNkhj;NjA</a:t>
            </a:r>
            <a:r>
              <a:rPr lang="en"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 3:1)</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918983050"/>
              </p:ext>
            </p:extLst>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01105" y="1673823"/>
            <a:ext cx="3882037" cy="2191992"/>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200899" y="3904761"/>
            <a:ext cx="4924425" cy="1323439"/>
            <a:chOff x="4962524" y="4020725"/>
            <a:chExt cx="4924425" cy="1323439"/>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4" y="4020725"/>
              <a:ext cx="4924425" cy="1323439"/>
            </a:xfrm>
            <a:prstGeom prst="rect">
              <a:avLst/>
            </a:prstGeom>
            <a:noFill/>
          </p:spPr>
          <p:txBody>
            <a:bodyPr wrap="square">
              <a:spAutoFit/>
            </a:bodyPr>
            <a:lstStyle/>
            <a:p>
              <a:r>
                <a:rPr lang="en-US" sz="1400" b="1" dirty="0">
                  <a:latin typeface="Tamil Bible" pitchFamily="2" charset="0"/>
                </a:rPr>
                <a:t>j</a:t>
              </a:r>
              <a:r>
                <a:rPr lang="en" sz="1400" b="1" dirty="0">
                  <a:latin typeface="Tamil Bible" pitchFamily="2" charset="0"/>
                </a:rPr>
                <a:t>w;NghJ eilngw;W tUk; M</a:t>
              </a:r>
              <a:r>
                <a:rPr lang="en-US" sz="1400" b="1" dirty="0">
                  <a:latin typeface="Tamil Bible" pitchFamily="2" charset="0"/>
                </a:rPr>
                <a:t>A</a:t>
              </a:r>
              <a:r>
                <a:rPr lang="en" sz="1400" b="1" dirty="0">
                  <a:latin typeface="Tamil Bible" pitchFamily="2" charset="0"/>
                </a:rPr>
                <a:t>j Nkhjy;fspd; tiuglk;</a:t>
              </a:r>
              <a:r>
                <a:rPr lang="en" sz="1600" b="1" dirty="0"/>
                <a:t>:</a:t>
              </a:r>
            </a:p>
            <a:p>
              <a:pPr lvl="1"/>
              <a:r>
                <a:rPr lang="en" sz="1600" b="1" dirty="0">
                  <a:latin typeface="Tamil Bible" pitchFamily="2" charset="0"/>
                </a:rPr>
                <a:t>ngUk; Nghu;fs;</a:t>
              </a:r>
              <a:r>
                <a:rPr lang="en" sz="1600" b="1" dirty="0"/>
                <a:t> (10,000 </a:t>
              </a:r>
              <a:r>
                <a:rPr lang="en" sz="1600" b="1" dirty="0">
                  <a:latin typeface="Tamil Bible" pitchFamily="2" charset="0"/>
                </a:rPr>
                <a:t>kuzj;jpw;Fk; Nky;</a:t>
              </a:r>
              <a:r>
                <a:rPr lang="en" sz="1600" b="1" dirty="0"/>
                <a:t>)</a:t>
              </a:r>
            </a:p>
            <a:p>
              <a:pPr lvl="1"/>
              <a:r>
                <a:rPr lang="en-US" sz="1600" b="1" dirty="0">
                  <a:latin typeface="Tamil Bible" pitchFamily="2" charset="0"/>
                </a:rPr>
                <a:t>r</a:t>
              </a:r>
              <a:r>
                <a:rPr lang="en" sz="1600" b="1" dirty="0">
                  <a:latin typeface="Tamil Bible" pitchFamily="2" charset="0"/>
                </a:rPr>
                <a:t>pwpa Nghu;fs;</a:t>
              </a:r>
              <a:r>
                <a:rPr lang="en" sz="1600" b="1" dirty="0"/>
                <a:t> (1,000-9,999 </a:t>
              </a:r>
              <a:r>
                <a:rPr lang="en" sz="1600" b="1" dirty="0">
                  <a:latin typeface="Tamil Bible" pitchFamily="2" charset="0"/>
                </a:rPr>
                <a:t>kuzq;fs;</a:t>
              </a:r>
              <a:r>
                <a:rPr lang="en" sz="1600" b="1" dirty="0"/>
                <a:t>)</a:t>
              </a:r>
            </a:p>
            <a:p>
              <a:pPr lvl="1"/>
              <a:r>
                <a:rPr lang="en" sz="1600" b="1" dirty="0">
                  <a:latin typeface="Tamil Bible" pitchFamily="2" charset="0"/>
                </a:rPr>
                <a:t>Nkhjy;fs;</a:t>
              </a:r>
              <a:r>
                <a:rPr lang="en" sz="1600" b="1" dirty="0"/>
                <a:t> (100-999 </a:t>
              </a:r>
              <a:r>
                <a:rPr lang="en" sz="1600" b="1" dirty="0">
                  <a:latin typeface="Tamil Bible" pitchFamily="2" charset="0"/>
                </a:rPr>
                <a:t>kuzq;fs;</a:t>
              </a:r>
              <a:r>
                <a:rPr lang="en" sz="1600" b="1" dirty="0"/>
                <a:t>)</a:t>
              </a:r>
            </a:p>
            <a:p>
              <a:pPr lvl="1"/>
              <a:r>
                <a:rPr lang="en" sz="1400" b="1" dirty="0">
                  <a:latin typeface="Tamil Bible" pitchFamily="2" charset="0"/>
                </a:rPr>
                <a:t>rpW Nkhjy;fSk; Neub Nkhjy;fSk;</a:t>
              </a:r>
              <a:r>
                <a:rPr lang="en" sz="1400" b="1" dirty="0"/>
                <a:t> (1-99 </a:t>
              </a:r>
              <a:r>
                <a:rPr lang="en" sz="1400" b="1" dirty="0">
                  <a:latin typeface="Tamil Bible" pitchFamily="2" charset="0"/>
                </a:rPr>
                <a:t>kuzq;fs;</a:t>
              </a:r>
              <a:r>
                <a:rPr lang="en" sz="1600" b="1" dirty="0"/>
                <a:t>)</a:t>
              </a:r>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331919"/>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552696"/>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795243"/>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037795"/>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 y="4094449"/>
            <a:ext cx="3884524" cy="2862322"/>
          </a:xfrm>
          <a:prstGeom prst="rect">
            <a:avLst/>
          </a:prstGeom>
          <a:noFill/>
        </p:spPr>
        <p:txBody>
          <a:bodyPr wrap="square" rtlCol="0">
            <a:spAutoFit/>
          </a:bodyPr>
          <a:lstStyle/>
          <a:p>
            <a:pPr>
              <a:spcBef>
                <a:spcPts val="600"/>
              </a:spcBef>
            </a:pPr>
            <a:r>
              <a:rPr lang="en" sz="2000" b="1" dirty="0">
                <a:latin typeface="Tamil Bible" pitchFamily="2" charset="0"/>
              </a:rPr>
              <a:t>,e;j </a:t>
            </a:r>
            <a:r>
              <a:rPr lang="en" sz="2000" b="1" dirty="0"/>
              <a:t>“</a:t>
            </a:r>
            <a:r>
              <a:rPr lang="en" sz="2000" b="1" dirty="0">
                <a:latin typeface="Tamil Bible" pitchFamily="2" charset="0"/>
              </a:rPr>
              <a:t>nfhba fhyq;fspy;</a:t>
            </a:r>
            <a:r>
              <a:rPr lang="en" sz="2000" b="1" dirty="0"/>
              <a:t>” </a:t>
            </a:r>
            <a:r>
              <a:rPr lang="en" sz="2000" b="1" dirty="0">
                <a:latin typeface="Tamil Bible" pitchFamily="2" charset="0"/>
              </a:rPr>
              <a:t> ek; jd;dk;gpf;ifia njhlu</a:t>
            </a:r>
            <a:r>
              <a:rPr lang="en" sz="2000" b="1" dirty="0"/>
              <a:t>(2 </a:t>
            </a:r>
            <a:r>
              <a:rPr lang="en" sz="2000" b="1" dirty="0">
                <a:latin typeface="Tamil Bible" pitchFamily="2" charset="0"/>
              </a:rPr>
              <a:t>jPNkh</a:t>
            </a:r>
            <a:r>
              <a:rPr lang="en" sz="2000" b="1" dirty="0"/>
              <a:t>. 3:1) </a:t>
            </a:r>
            <a:r>
              <a:rPr lang="en" sz="2000" b="1" dirty="0">
                <a:latin typeface="Tamil Bible" pitchFamily="2" charset="0"/>
              </a:rPr>
              <a:t>ehk; NjtDld; rupahd cwit tsu;j;Jf;nfhs;s Ntz;Lk;</a:t>
            </a:r>
            <a:r>
              <a:rPr lang="en" sz="2000" b="1" dirty="0"/>
              <a:t>, </a:t>
            </a:r>
            <a:r>
              <a:rPr lang="en" sz="2000" b="1" dirty="0">
                <a:latin typeface="Tamil Bible" pitchFamily="2" charset="0"/>
              </a:rPr>
              <a:t>NkYk; mtu; ek; ghtq;fis kd;dpj;jpUf;fpwhu; vd;Wk;&gt; mtuhy; ehk; ,ul;rpf;fg;gl;bUf;fpNwhk; vd;Wk; cWjpia nfhz;bUf;fpNwhk;</a:t>
            </a:r>
            <a:r>
              <a:rPr lang="en" sz="2000" b="1" dirty="0"/>
              <a:t>.</a:t>
            </a: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235491"/>
            <a:ext cx="5316555" cy="1631216"/>
          </a:xfrm>
          <a:prstGeom prst="rect">
            <a:avLst/>
          </a:prstGeom>
          <a:noFill/>
        </p:spPr>
        <p:txBody>
          <a:bodyPr wrap="square" rtlCol="0">
            <a:spAutoFit/>
          </a:bodyPr>
          <a:lstStyle/>
          <a:p>
            <a:pPr>
              <a:spcBef>
                <a:spcPts val="600"/>
              </a:spcBef>
            </a:pPr>
            <a:r>
              <a:rPr lang="en" sz="2000" b="1" dirty="0">
                <a:latin typeface="Tamil Bible" pitchFamily="2" charset="0"/>
              </a:rPr>
              <a:t>xU Mtpf;Fupa vOg;Gjy; Njit</a:t>
            </a:r>
            <a:r>
              <a:rPr lang="en" sz="2000" b="1" dirty="0"/>
              <a:t>. </a:t>
            </a:r>
            <a:r>
              <a:rPr lang="en" sz="2000" b="1" dirty="0">
                <a:latin typeface="Tamil Bible" pitchFamily="2" charset="0"/>
              </a:rPr>
              <a:t>Mrhigg; Nghy ehk; n[gpf;f Ntz;Lk;</a:t>
            </a:r>
            <a:r>
              <a:rPr lang="en" sz="2000" b="1" dirty="0"/>
              <a:t>: “</a:t>
            </a:r>
            <a:r>
              <a:rPr lang="en-US" sz="2000" b="1" dirty="0" err="1">
                <a:latin typeface="Tamil Bible" pitchFamily="2" charset="0"/>
              </a:rPr>
              <a:t>NjtNd</a:t>
            </a:r>
            <a:r>
              <a:rPr lang="en-US" sz="2000" b="1" dirty="0">
                <a:latin typeface="Tamil Bible" pitchFamily="2" charset="0"/>
              </a:rPr>
              <a:t>&gt; </a:t>
            </a:r>
            <a:r>
              <a:rPr lang="en-US" sz="2000" b="1" dirty="0" err="1">
                <a:latin typeface="Tamil Bible" pitchFamily="2" charset="0"/>
              </a:rPr>
              <a:t>vq;fisj</a:t>
            </a:r>
            <a:r>
              <a:rPr lang="en-US" sz="2000" b="1" dirty="0">
                <a:latin typeface="Tamil Bible" pitchFamily="2" charset="0"/>
              </a:rPr>
              <a:t>; </a:t>
            </a:r>
            <a:r>
              <a:rPr lang="en-US" sz="2000" b="1" dirty="0" err="1">
                <a:latin typeface="Tamil Bible" pitchFamily="2" charset="0"/>
              </a:rPr>
              <a:t>jpUg;gpf;nfhz;LthUk</a:t>
            </a:r>
            <a:r>
              <a:rPr lang="en-US" sz="2000" b="1" dirty="0">
                <a:latin typeface="Tamil Bible" pitchFamily="2" charset="0"/>
              </a:rPr>
              <a:t>;&gt; </a:t>
            </a:r>
            <a:r>
              <a:rPr lang="en-US" sz="2000" b="1" dirty="0" err="1">
                <a:latin typeface="Tamil Bible" pitchFamily="2" charset="0"/>
              </a:rPr>
              <a:t>ckJ</a:t>
            </a:r>
            <a:r>
              <a:rPr lang="en-US" sz="2000" b="1" dirty="0">
                <a:latin typeface="Tamil Bible" pitchFamily="2" charset="0"/>
              </a:rPr>
              <a:t> </a:t>
            </a:r>
            <a:r>
              <a:rPr lang="en-US" sz="2000" b="1" dirty="0" err="1">
                <a:latin typeface="Tamil Bible" pitchFamily="2" charset="0"/>
              </a:rPr>
              <a:t>Kfj;ijg</a:t>
            </a:r>
            <a:r>
              <a:rPr lang="en-US" sz="2000" b="1" dirty="0">
                <a:latin typeface="Tamil Bible" pitchFamily="2" charset="0"/>
              </a:rPr>
              <a:t>; </a:t>
            </a:r>
            <a:r>
              <a:rPr lang="en-US" sz="2000" b="1" dirty="0" err="1">
                <a:latin typeface="Tamil Bible" pitchFamily="2" charset="0"/>
              </a:rPr>
              <a:t>gpufhrpf;fg;gz;Zk</a:t>
            </a:r>
            <a:r>
              <a:rPr lang="en-US" sz="2000" b="1" dirty="0">
                <a:latin typeface="Tamil Bible" pitchFamily="2" charset="0"/>
              </a:rPr>
              <a:t>;&gt; </a:t>
            </a:r>
            <a:r>
              <a:rPr lang="en-US" sz="2000" b="1" dirty="0" err="1">
                <a:latin typeface="Tamil Bible" pitchFamily="2" charset="0"/>
              </a:rPr>
              <a:t>mg;nghOJ</a:t>
            </a:r>
            <a:r>
              <a:rPr lang="en-US" sz="2000" b="1" dirty="0">
                <a:latin typeface="Tamil Bible" pitchFamily="2" charset="0"/>
              </a:rPr>
              <a:t> ,</a:t>
            </a:r>
            <a:r>
              <a:rPr lang="en-US" sz="2000" b="1" dirty="0" err="1">
                <a:latin typeface="Tamil Bible" pitchFamily="2" charset="0"/>
              </a:rPr>
              <a:t>ul;rpf;fg;gLNthk</a:t>
            </a:r>
            <a:r>
              <a:rPr lang="en-US" sz="2000" b="1" dirty="0">
                <a:latin typeface="Tamil Bible" pitchFamily="2" charset="0"/>
              </a:rPr>
              <a:t>;.</a:t>
            </a:r>
            <a:r>
              <a:rPr lang="en" sz="2000" b="1" dirty="0"/>
              <a:t>” (</a:t>
            </a:r>
            <a:r>
              <a:rPr lang="en" sz="2000" b="1" dirty="0">
                <a:latin typeface="Tamil Bible" pitchFamily="2" charset="0"/>
              </a:rPr>
              <a:t>rq;fPjk;</a:t>
            </a:r>
            <a:r>
              <a:rPr lang="en" sz="2000" b="1" dirty="0"/>
              <a:t> 80:3).</a:t>
            </a: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287" y="2293690"/>
            <a:ext cx="2024742" cy="1800759"/>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28884BFA-5B83-3BB9-2F82-17604BC906D6}"/>
              </a:ext>
            </a:extLst>
          </p:cNvPr>
          <p:cNvSpPr txBox="1"/>
          <p:nvPr/>
        </p:nvSpPr>
        <p:spPr>
          <a:xfrm>
            <a:off x="-1" y="1198908"/>
            <a:ext cx="8958944" cy="1015663"/>
          </a:xfrm>
          <a:prstGeom prst="rect">
            <a:avLst/>
          </a:prstGeom>
          <a:noFill/>
        </p:spPr>
        <p:txBody>
          <a:bodyPr wrap="square" rtlCol="0">
            <a:spAutoFit/>
          </a:bodyPr>
          <a:lstStyle/>
          <a:p>
            <a:pPr>
              <a:spcBef>
                <a:spcPts val="600"/>
              </a:spcBef>
            </a:pPr>
            <a:r>
              <a:rPr lang="en" sz="2000" b="1" dirty="0">
                <a:latin typeface="Tamil Bible" pitchFamily="2" charset="0"/>
              </a:rPr>
              <a:t>,NaR jkJ ,uz;lhk; tUiff;F Kd;djhf epfotpUf;Fk; milahsq;fis ekf;F mspj;jhu;</a:t>
            </a:r>
            <a:r>
              <a:rPr lang="en" sz="2000" b="1" dirty="0"/>
              <a:t>. </a:t>
            </a:r>
            <a:r>
              <a:rPr lang="en-US" sz="2000" b="1" dirty="0">
                <a:latin typeface="Tamil Bible" pitchFamily="2" charset="0"/>
              </a:rPr>
              <a:t>m</a:t>
            </a:r>
            <a:r>
              <a:rPr lang="en" sz="2000" b="1" dirty="0">
                <a:latin typeface="Tamil Bible" pitchFamily="2" charset="0"/>
              </a:rPr>
              <a:t>it&gt; me;j jUzk; neUq;f neUq;f NkYk; jPtPukilaf;$ba njhlu;r;rpahd R+oy;fshFk;</a:t>
            </a:r>
            <a:r>
              <a:rPr lang="en" sz="2000" b="1" dirty="0"/>
              <a:t> (</a:t>
            </a:r>
            <a:r>
              <a:rPr lang="en" sz="2000" b="1" dirty="0">
                <a:latin typeface="Tamil Bible" pitchFamily="2" charset="0"/>
              </a:rPr>
              <a:t>kj;</a:t>
            </a:r>
            <a:r>
              <a:rPr lang="en" sz="2000" b="1" dirty="0"/>
              <a:t>. 24:6-11):</a:t>
            </a:r>
          </a:p>
        </p:txBody>
      </p:sp>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P spid="18" grpId="0"/>
      <p:bldP spid="1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 y="0"/>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en" sz="4000" b="1" dirty="0">
                <a:ln/>
                <a:solidFill>
                  <a:schemeClr val="tx2">
                    <a:lumMod val="75000"/>
                  </a:schemeClr>
                </a:solidFill>
                <a:effectLst>
                  <a:outerShdw blurRad="38100" dist="38100" dir="2700000" algn="tl">
                    <a:srgbClr val="000000">
                      <a:alpha val="43137"/>
                    </a:srgbClr>
                  </a:outerShdw>
                </a:effectLst>
                <a:latin typeface="Tamil Bible" pitchFamily="2" charset="0"/>
              </a:rPr>
              <a:t>,uz;lhk; tUif</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579595"/>
            <a:ext cx="5466521" cy="1323439"/>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rgbClr val="D6732F"/>
                </a:solidFill>
                <a:latin typeface="Comic Sans MS" panose="030F0702030302020204" pitchFamily="66" charset="0"/>
              </a:rPr>
              <a:t>“</a:t>
            </a:r>
            <a:r>
              <a:rPr lang="en-US" sz="1600" b="1" dirty="0" err="1">
                <a:solidFill>
                  <a:srgbClr val="D6732F"/>
                </a:solidFill>
                <a:latin typeface="Tamil Bible" pitchFamily="2" charset="0"/>
              </a:rPr>
              <a:t>tYtha;j</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njhdpf;Fk</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vf;fhs</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rj;jj;NjhNl</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mth</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jkJ</a:t>
            </a:r>
            <a:r>
              <a:rPr lang="en-US" sz="1600" b="1" dirty="0">
                <a:solidFill>
                  <a:srgbClr val="D6732F"/>
                </a:solidFill>
                <a:latin typeface="Tamil Bible" pitchFamily="2" charset="0"/>
              </a:rPr>
              <a:t> J}</a:t>
            </a:r>
            <a:r>
              <a:rPr lang="en-US" sz="1600" b="1" dirty="0" err="1">
                <a:solidFill>
                  <a:srgbClr val="D6732F"/>
                </a:solidFill>
                <a:latin typeface="Tamil Bible" pitchFamily="2" charset="0"/>
              </a:rPr>
              <a:t>jh;fis</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mDg;Gthh</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mth;fs</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mtuhy</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njhpe;J</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nfhs;sg;gl;lth;fis</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thdj;jpd</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xU</a:t>
            </a:r>
            <a:r>
              <a:rPr lang="en-US" sz="1600" b="1" dirty="0">
                <a:solidFill>
                  <a:srgbClr val="D6732F"/>
                </a:solidFill>
                <a:latin typeface="Tamil Bible" pitchFamily="2" charset="0"/>
              </a:rPr>
              <a:t> Kid </a:t>
            </a:r>
            <a:r>
              <a:rPr lang="en-US" sz="1600" b="1" dirty="0" err="1">
                <a:solidFill>
                  <a:srgbClr val="D6732F"/>
                </a:solidFill>
                <a:latin typeface="Tamil Bible" pitchFamily="2" charset="0"/>
              </a:rPr>
              <a:t>Kjw;nfhz;L</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kWKidkl;Lk</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ehY</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jpirfspYkpUe;J</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l;br</a:t>
            </a:r>
            <a:r>
              <a:rPr lang="en-US" sz="1600" b="1" dirty="0">
                <a:solidFill>
                  <a:srgbClr val="D6732F"/>
                </a:solidFill>
                <a:latin typeface="Tamil Bible" pitchFamily="2" charset="0"/>
              </a:rPr>
              <a:t>; </a:t>
            </a:r>
            <a:r>
              <a:rPr lang="en-US" sz="1600" b="1" dirty="0" err="1">
                <a:solidFill>
                  <a:srgbClr val="D6732F"/>
                </a:solidFill>
                <a:latin typeface="Tamil Bible" pitchFamily="2" charset="0"/>
              </a:rPr>
              <a:t>Nrh;g;ghh;fs</a:t>
            </a:r>
            <a:r>
              <a:rPr lang="en-US" sz="1600" b="1" dirty="0">
                <a:solidFill>
                  <a:srgbClr val="D6732F"/>
                </a:solidFill>
                <a:latin typeface="Tamil Bible" pitchFamily="2" charset="0"/>
              </a:rPr>
              <a:t>;.</a:t>
            </a:r>
            <a:r>
              <a:rPr lang="en" sz="1600" b="1" dirty="0">
                <a:solidFill>
                  <a:srgbClr val="D6732F"/>
                </a:solidFill>
                <a:latin typeface="Comic Sans MS" panose="030F0702030302020204" pitchFamily="66" charset="0"/>
              </a:rPr>
              <a:t>” </a:t>
            </a:r>
            <a:r>
              <a:rPr lang="en" sz="1200" b="1" dirty="0">
                <a:solidFill>
                  <a:srgbClr val="D6732F"/>
                </a:solidFill>
                <a:latin typeface="Comic Sans MS" panose="030F0702030302020204" pitchFamily="66" charset="0"/>
              </a:rPr>
              <a:t>(</a:t>
            </a:r>
            <a:r>
              <a:rPr lang="en" sz="1200" b="1" dirty="0">
                <a:solidFill>
                  <a:srgbClr val="D6732F"/>
                </a:solidFill>
                <a:latin typeface="Tamil Bible" pitchFamily="2" charset="0"/>
              </a:rPr>
              <a:t>kj;NjA</a:t>
            </a:r>
            <a:r>
              <a:rPr lang="en" sz="1200" b="1" dirty="0">
                <a:solidFill>
                  <a:srgbClr val="D6732F"/>
                </a:solidFill>
                <a:latin typeface="Comic Sans MS" panose="030F0702030302020204" pitchFamily="66" charset="0"/>
              </a:rPr>
              <a:t> 24:31)</a:t>
            </a:r>
            <a:endParaRPr lang="es-ES" sz="1600"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0" y="1782682"/>
            <a:ext cx="5543952" cy="1200329"/>
          </a:xfrm>
          <a:prstGeom prst="rect">
            <a:avLst/>
          </a:prstGeom>
          <a:noFill/>
        </p:spPr>
        <p:txBody>
          <a:bodyPr wrap="square" rtlCol="0">
            <a:spAutoFit/>
          </a:bodyPr>
          <a:lstStyle/>
          <a:p>
            <a:pPr>
              <a:spcBef>
                <a:spcPts val="600"/>
              </a:spcBef>
            </a:pPr>
            <a:r>
              <a:rPr lang="en-US" b="1" dirty="0">
                <a:latin typeface="Tamil Bible" pitchFamily="2" charset="0"/>
              </a:rPr>
              <a:t>k</a:t>
            </a:r>
            <a:r>
              <a:rPr lang="en" b="1" dirty="0">
                <a:latin typeface="Tamil Bible" pitchFamily="2" charset="0"/>
              </a:rPr>
              <a:t>j;NjA</a:t>
            </a:r>
            <a:r>
              <a:rPr lang="en" b="1" dirty="0"/>
              <a:t> 24:29-31 </a:t>
            </a:r>
            <a:r>
              <a:rPr lang="en" b="1" dirty="0">
                <a:latin typeface="Tamil Bible" pitchFamily="2" charset="0"/>
              </a:rPr>
              <a:t>,e;j khngUk; epfo;tpd; Kf;fpa mk;rq;fis tptupf;fpwJ. ,e;epfo;tpd; fhl;rp gpz;zdpia kw;w NtjgFjpfs; NkYk; K</a:t>
            </a:r>
            <a:r>
              <a:rPr lang="en-US" b="1" dirty="0">
                <a:latin typeface="Tamil Bible" pitchFamily="2" charset="0"/>
              </a:rPr>
              <a:t>O</a:t>
            </a:r>
            <a:r>
              <a:rPr lang="en" b="1" dirty="0">
                <a:latin typeface="Tamil Bible" pitchFamily="2" charset="0"/>
              </a:rPr>
              <a:t>ikg;gLj;Jfpd;wd</a:t>
            </a:r>
            <a:r>
              <a:rPr lang="en" b="1" dirty="0"/>
              <a:t>:</a:t>
            </a:r>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1588265375"/>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0" y="4304844"/>
            <a:ext cx="5638800" cy="2585323"/>
          </a:xfrm>
          <a:prstGeom prst="rect">
            <a:avLst/>
          </a:prstGeom>
          <a:noFill/>
        </p:spPr>
        <p:txBody>
          <a:bodyPr wrap="square" rtlCol="0">
            <a:spAutoFit/>
          </a:bodyPr>
          <a:lstStyle/>
          <a:p>
            <a:pPr>
              <a:spcBef>
                <a:spcPts val="600"/>
              </a:spcBef>
            </a:pPr>
            <a:r>
              <a:rPr lang="en-US" b="1" dirty="0" err="1">
                <a:latin typeface="Tamil Bible" pitchFamily="2" charset="0"/>
              </a:rPr>
              <a:t>me;j</a:t>
            </a:r>
            <a:r>
              <a:rPr lang="en-US" b="1" dirty="0">
                <a:latin typeface="Tamil Bible" pitchFamily="2" charset="0"/>
              </a:rPr>
              <a:t> </a:t>
            </a:r>
            <a:r>
              <a:rPr lang="en-US" b="1" dirty="0" err="1">
                <a:latin typeface="Tamil Bible" pitchFamily="2" charset="0"/>
              </a:rPr>
              <a:t>jUzj;jpy</a:t>
            </a:r>
            <a:r>
              <a:rPr lang="en-US" b="1" dirty="0">
                <a:latin typeface="Tamil Bible" pitchFamily="2" charset="0"/>
              </a:rPr>
              <a:t>;&gt; </a:t>
            </a:r>
            <a:r>
              <a:rPr lang="en-US" b="1" dirty="0" err="1">
                <a:latin typeface="Tamil Bible" pitchFamily="2" charset="0"/>
              </a:rPr>
              <a:t>vf;fhsq;fs</a:t>
            </a:r>
            <a:r>
              <a:rPr lang="en-US" b="1" dirty="0">
                <a:latin typeface="Tamil Bible" pitchFamily="2" charset="0"/>
              </a:rPr>
              <a:t>; </a:t>
            </a:r>
            <a:r>
              <a:rPr lang="en-US" b="1" dirty="0" err="1">
                <a:latin typeface="Tamil Bible" pitchFamily="2" charset="0"/>
              </a:rPr>
              <a:t>Koq;Fk;NghJ</a:t>
            </a:r>
            <a:r>
              <a:rPr lang="en-US" b="1" dirty="0">
                <a:latin typeface="Tamil Bible" pitchFamily="2" charset="0"/>
              </a:rPr>
              <a:t>&gt; </a:t>
            </a:r>
            <a:r>
              <a:rPr lang="en-US" b="1" dirty="0" err="1">
                <a:latin typeface="Tamil Bible" pitchFamily="2" charset="0"/>
              </a:rPr>
              <a:t>xt;nthU</a:t>
            </a:r>
            <a:r>
              <a:rPr lang="en-US" b="1" dirty="0">
                <a:latin typeface="Tamil Bible" pitchFamily="2" charset="0"/>
              </a:rPr>
              <a:t> </a:t>
            </a:r>
            <a:r>
              <a:rPr lang="en-US" b="1" dirty="0" err="1">
                <a:latin typeface="Tamil Bible" pitchFamily="2" charset="0"/>
              </a:rPr>
              <a:t>kdpjdpd</a:t>
            </a:r>
            <a:r>
              <a:rPr lang="en-US" b="1" dirty="0">
                <a:latin typeface="Tamil Bible" pitchFamily="2" charset="0"/>
              </a:rPr>
              <a:t>; </a:t>
            </a:r>
            <a:r>
              <a:rPr lang="en-US" b="1" dirty="0" err="1">
                <a:latin typeface="Tamil Bible" pitchFamily="2" charset="0"/>
              </a:rPr>
              <a:t>fz;fSk</a:t>
            </a:r>
            <a:r>
              <a:rPr lang="en-US" b="1" dirty="0">
                <a:latin typeface="Tamil Bible" pitchFamily="2" charset="0"/>
              </a:rPr>
              <a:t>; ,</a:t>
            </a:r>
            <a:r>
              <a:rPr lang="en-US" b="1" dirty="0" err="1">
                <a:latin typeface="Tamil Bible" pitchFamily="2" charset="0"/>
              </a:rPr>
              <a:t>NaRit</a:t>
            </a:r>
            <a:r>
              <a:rPr lang="en-US" b="1" dirty="0">
                <a:latin typeface="Tamil Bible" pitchFamily="2" charset="0"/>
              </a:rPr>
              <a:t> </a:t>
            </a:r>
            <a:r>
              <a:rPr lang="en-US" b="1" dirty="0" err="1">
                <a:latin typeface="Tamil Bible" pitchFamily="2" charset="0"/>
              </a:rPr>
              <a:t>fhZk</a:t>
            </a:r>
            <a:r>
              <a:rPr lang="en-US" b="1" dirty="0">
                <a:latin typeface="Tamil Bible" pitchFamily="2" charset="0"/>
              </a:rPr>
              <a:t>; </a:t>
            </a:r>
            <a:r>
              <a:rPr lang="en-US" b="1" dirty="0" err="1">
                <a:latin typeface="Tamil Bible" pitchFamily="2" charset="0"/>
              </a:rPr>
              <a:t>NghJ</a:t>
            </a:r>
            <a:r>
              <a:rPr lang="en-US" b="1" dirty="0">
                <a:latin typeface="Tamil Bible" pitchFamily="2" charset="0"/>
              </a:rPr>
              <a:t>&gt; </a:t>
            </a:r>
            <a:r>
              <a:rPr lang="en-US" b="1" dirty="0" err="1">
                <a:latin typeface="Tamil Bible" pitchFamily="2" charset="0"/>
              </a:rPr>
              <a:t>me;j</a:t>
            </a:r>
            <a:r>
              <a:rPr lang="en-US" b="1" dirty="0">
                <a:latin typeface="Tamil Bible" pitchFamily="2" charset="0"/>
              </a:rPr>
              <a:t> </a:t>
            </a:r>
            <a:r>
              <a:rPr lang="en-US" b="1" dirty="0" err="1">
                <a:latin typeface="Tamil Bible" pitchFamily="2" charset="0"/>
              </a:rPr>
              <a:t>vjpu;ghu;g;gpw;F</a:t>
            </a:r>
            <a:r>
              <a:rPr lang="en-US" b="1" dirty="0">
                <a:latin typeface="Tamil Bible" pitchFamily="2" charset="0"/>
              </a:rPr>
              <a:t> </a:t>
            </a:r>
            <a:r>
              <a:rPr lang="en-US" b="1" dirty="0" err="1">
                <a:latin typeface="Tamil Bible" pitchFamily="2" charset="0"/>
              </a:rPr>
              <a:t>mJ</a:t>
            </a:r>
            <a:r>
              <a:rPr lang="en-US" b="1" dirty="0">
                <a:latin typeface="Tamil Bible" pitchFamily="2" charset="0"/>
              </a:rPr>
              <a:t> </a:t>
            </a:r>
            <a:r>
              <a:rPr lang="en-US" b="1" dirty="0" err="1">
                <a:latin typeface="Tamil Bible" pitchFamily="2" charset="0"/>
              </a:rPr>
              <a:t>jFjpahdNj</a:t>
            </a:r>
            <a:r>
              <a:rPr lang="en-US" b="1" dirty="0">
                <a:latin typeface="Tamil Bible" pitchFamily="2" charset="0"/>
              </a:rPr>
              <a:t> </a:t>
            </a:r>
            <a:r>
              <a:rPr lang="en-US" b="1" dirty="0" err="1">
                <a:latin typeface="Tamil Bible" pitchFamily="2" charset="0"/>
              </a:rPr>
              <a:t>vd;gij</a:t>
            </a:r>
            <a:r>
              <a:rPr lang="en-US" b="1" dirty="0">
                <a:latin typeface="Tamil Bible" pitchFamily="2" charset="0"/>
              </a:rPr>
              <a:t> </a:t>
            </a:r>
            <a:r>
              <a:rPr lang="en-US" b="1" dirty="0" err="1">
                <a:latin typeface="Tamil Bible" pitchFamily="2" charset="0"/>
              </a:rPr>
              <a:t>ehk</a:t>
            </a:r>
            <a:r>
              <a:rPr lang="en-US" b="1" dirty="0">
                <a:latin typeface="Tamil Bible" pitchFamily="2" charset="0"/>
              </a:rPr>
              <a:t>; </a:t>
            </a:r>
            <a:r>
              <a:rPr lang="en-US" b="1" dirty="0" err="1">
                <a:latin typeface="Tamil Bible" pitchFamily="2" charset="0"/>
              </a:rPr>
              <a:t>mwpe;Jnfhs;Nthk</a:t>
            </a:r>
            <a:r>
              <a:rPr lang="en-US" b="1" dirty="0">
                <a:latin typeface="Tamil Bible" pitchFamily="2" charset="0"/>
              </a:rPr>
              <a:t>;</a:t>
            </a:r>
            <a:r>
              <a:rPr lang="en-US" b="1" dirty="0"/>
              <a:t>. </a:t>
            </a:r>
            <a:r>
              <a:rPr lang="en-US" b="1" dirty="0" err="1">
                <a:latin typeface="Tamil Bible" pitchFamily="2" charset="0"/>
              </a:rPr>
              <a:t>tplhKaw;rpAld</a:t>
            </a:r>
            <a:r>
              <a:rPr lang="en-US" b="1" dirty="0">
                <a:latin typeface="Tamil Bible" pitchFamily="2" charset="0"/>
              </a:rPr>
              <a:t>; </a:t>
            </a:r>
            <a:r>
              <a:rPr lang="en-US" b="1" dirty="0" err="1">
                <a:latin typeface="Tamil Bible" pitchFamily="2" charset="0"/>
              </a:rPr>
              <a:t>VnwLf;fg;gl;l</a:t>
            </a:r>
            <a:r>
              <a:rPr lang="en-US" b="1" dirty="0">
                <a:latin typeface="Tamil Bible" pitchFamily="2" charset="0"/>
              </a:rPr>
              <a:t> </a:t>
            </a:r>
            <a:r>
              <a:rPr lang="en-US" b="1" dirty="0" err="1">
                <a:latin typeface="Tamil Bible" pitchFamily="2" charset="0"/>
              </a:rPr>
              <a:t>xt;nthU</a:t>
            </a:r>
            <a:r>
              <a:rPr lang="en-US" b="1" dirty="0">
                <a:latin typeface="Tamil Bible" pitchFamily="2" charset="0"/>
              </a:rPr>
              <a:t> n[</a:t>
            </a:r>
            <a:r>
              <a:rPr lang="en-US" b="1" dirty="0" err="1">
                <a:latin typeface="Tamil Bible" pitchFamily="2" charset="0"/>
              </a:rPr>
              <a:t>gKk</a:t>
            </a:r>
            <a:r>
              <a:rPr lang="en-US" b="1" dirty="0"/>
              <a:t>, </a:t>
            </a:r>
            <a:r>
              <a:rPr lang="en-US" b="1" dirty="0" err="1">
                <a:latin typeface="Tamil Bible" pitchFamily="2" charset="0"/>
              </a:rPr>
              <a:t>mtUld</a:t>
            </a:r>
            <a:r>
              <a:rPr lang="en-US" b="1" dirty="0">
                <a:latin typeface="Tamil Bible" pitchFamily="2" charset="0"/>
              </a:rPr>
              <a:t>; </a:t>
            </a:r>
            <a:r>
              <a:rPr lang="en-US" b="1" dirty="0" err="1">
                <a:latin typeface="Tamil Bible" pitchFamily="2" charset="0"/>
              </a:rPr>
              <a:t>Neuj;ij</a:t>
            </a:r>
            <a:r>
              <a:rPr lang="en-US" b="1" dirty="0">
                <a:latin typeface="Tamil Bible" pitchFamily="2" charset="0"/>
              </a:rPr>
              <a:t> </a:t>
            </a:r>
            <a:r>
              <a:rPr lang="en-US" b="1" dirty="0" err="1">
                <a:latin typeface="Tamil Bible" pitchFamily="2" charset="0"/>
              </a:rPr>
              <a:t>nrytpLtjw;F</a:t>
            </a:r>
            <a:r>
              <a:rPr lang="en-US" b="1" dirty="0">
                <a:latin typeface="Tamil Bible" pitchFamily="2" charset="0"/>
              </a:rPr>
              <a:t> </a:t>
            </a:r>
            <a:r>
              <a:rPr lang="en-US" b="1" dirty="0" err="1">
                <a:latin typeface="Tamil Bible" pitchFamily="2" charset="0"/>
              </a:rPr>
              <a:t>ehk</a:t>
            </a:r>
            <a:r>
              <a:rPr lang="en-US" b="1" dirty="0">
                <a:latin typeface="Tamil Bible" pitchFamily="2" charset="0"/>
              </a:rPr>
              <a:t>; </a:t>
            </a:r>
            <a:r>
              <a:rPr lang="en-US" b="1" dirty="0" err="1">
                <a:latin typeface="Tamil Bible" pitchFamily="2" charset="0"/>
              </a:rPr>
              <a:t>Kd;Dupik</a:t>
            </a:r>
            <a:r>
              <a:rPr lang="en-US" b="1" dirty="0">
                <a:latin typeface="Tamil Bible" pitchFamily="2" charset="0"/>
              </a:rPr>
              <a:t> </a:t>
            </a:r>
            <a:r>
              <a:rPr lang="en-US" b="1" dirty="0" err="1">
                <a:latin typeface="Tamil Bible" pitchFamily="2" charset="0"/>
              </a:rPr>
              <a:t>mspj;j</a:t>
            </a:r>
            <a:r>
              <a:rPr lang="en-US" b="1" dirty="0">
                <a:latin typeface="Tamil Bible" pitchFamily="2" charset="0"/>
              </a:rPr>
              <a:t> </a:t>
            </a:r>
            <a:r>
              <a:rPr lang="en-US" b="1" dirty="0" err="1">
                <a:latin typeface="Tamil Bible" pitchFamily="2" charset="0"/>
              </a:rPr>
              <a:t>xt;nthU</a:t>
            </a:r>
            <a:r>
              <a:rPr lang="en-US" b="1" dirty="0">
                <a:latin typeface="Tamil Bible" pitchFamily="2" charset="0"/>
              </a:rPr>
              <a:t> </a:t>
            </a:r>
            <a:r>
              <a:rPr lang="en-US" b="1" dirty="0" err="1">
                <a:latin typeface="Tamil Bible" pitchFamily="2" charset="0"/>
              </a:rPr>
              <a:t>jUzKk</a:t>
            </a:r>
            <a:r>
              <a:rPr lang="en-US" b="1" dirty="0">
                <a:latin typeface="Tamil Bible" pitchFamily="2" charset="0"/>
              </a:rPr>
              <a:t>;</a:t>
            </a:r>
            <a:r>
              <a:rPr lang="en-US" b="1" dirty="0"/>
              <a:t>, </a:t>
            </a:r>
            <a:r>
              <a:rPr lang="en-US" b="1" dirty="0" err="1">
                <a:latin typeface="Tamil Bible" pitchFamily="2" charset="0"/>
              </a:rPr>
              <a:t>mtUf;fhf</a:t>
            </a:r>
            <a:r>
              <a:rPr lang="en-US" b="1" dirty="0">
                <a:latin typeface="Tamil Bible" pitchFamily="2" charset="0"/>
              </a:rPr>
              <a:t> </a:t>
            </a:r>
            <a:r>
              <a:rPr lang="en-US" b="1" dirty="0" err="1">
                <a:latin typeface="Tamil Bible" pitchFamily="2" charset="0"/>
              </a:rPr>
              <a:t>ijupakhf</a:t>
            </a:r>
            <a:r>
              <a:rPr lang="en-US" b="1" dirty="0">
                <a:latin typeface="Tamil Bible" pitchFamily="2" charset="0"/>
              </a:rPr>
              <a:t> Ngrpa </a:t>
            </a:r>
            <a:r>
              <a:rPr lang="en-US" b="1" dirty="0" err="1">
                <a:latin typeface="Tamil Bible" pitchFamily="2" charset="0"/>
              </a:rPr>
              <a:t>xt;nthU</a:t>
            </a:r>
            <a:r>
              <a:rPr lang="en-US" b="1" dirty="0">
                <a:latin typeface="Tamil Bible" pitchFamily="2" charset="0"/>
              </a:rPr>
              <a:t> KiwAk;</a:t>
            </a:r>
            <a:r>
              <a:rPr lang="en-US" b="1" dirty="0"/>
              <a:t>, </a:t>
            </a:r>
            <a:r>
              <a:rPr lang="en-US" b="1" dirty="0" err="1">
                <a:latin typeface="Tamil Bible" pitchFamily="2" charset="0"/>
              </a:rPr>
              <a:t>ehk</a:t>
            </a:r>
            <a:r>
              <a:rPr lang="en-US" b="1" dirty="0">
                <a:latin typeface="Tamil Bible" pitchFamily="2" charset="0"/>
              </a:rPr>
              <a:t>; </a:t>
            </a:r>
            <a:r>
              <a:rPr lang="en-US" b="1" dirty="0" err="1">
                <a:latin typeface="Tamil Bible" pitchFamily="2" charset="0"/>
              </a:rPr>
              <a:t>re;jpj;j</a:t>
            </a:r>
            <a:r>
              <a:rPr lang="en-US" b="1" dirty="0">
                <a:latin typeface="Tamil Bible" pitchFamily="2" charset="0"/>
              </a:rPr>
              <a:t> </a:t>
            </a:r>
            <a:r>
              <a:rPr lang="en-US" b="1" dirty="0" err="1">
                <a:latin typeface="Tamil Bible" pitchFamily="2" charset="0"/>
              </a:rPr>
              <a:t>xt;nthU</a:t>
            </a:r>
            <a:r>
              <a:rPr lang="en-US" b="1" dirty="0">
                <a:latin typeface="Tamil Bible" pitchFamily="2" charset="0"/>
              </a:rPr>
              <a:t> </a:t>
            </a:r>
            <a:r>
              <a:rPr lang="en-US" b="1" dirty="0" err="1">
                <a:latin typeface="Tamil Bible" pitchFamily="2" charset="0"/>
              </a:rPr>
              <a:t>NrhjidAk</a:t>
            </a:r>
            <a:r>
              <a:rPr lang="en-US" b="1" dirty="0">
                <a:latin typeface="Tamil Bible" pitchFamily="2" charset="0"/>
              </a:rPr>
              <a:t>; </a:t>
            </a:r>
            <a:r>
              <a:rPr lang="en-US" b="1" dirty="0"/>
              <a:t>—</a:t>
            </a:r>
            <a:r>
              <a:rPr lang="en-US" b="1" dirty="0" err="1">
                <a:latin typeface="Tamil Bible" pitchFamily="2" charset="0"/>
              </a:rPr>
              <a:t>mtUila</a:t>
            </a:r>
            <a:r>
              <a:rPr lang="en-US" b="1" dirty="0">
                <a:latin typeface="Tamil Bible" pitchFamily="2" charset="0"/>
              </a:rPr>
              <a:t> </a:t>
            </a:r>
            <a:r>
              <a:rPr lang="en-US" b="1" dirty="0" err="1">
                <a:latin typeface="Tamil Bible" pitchFamily="2" charset="0"/>
              </a:rPr>
              <a:t>Kfj;ij</a:t>
            </a:r>
            <a:r>
              <a:rPr lang="en-US" b="1" dirty="0">
                <a:latin typeface="Tamil Bible" pitchFamily="2" charset="0"/>
              </a:rPr>
              <a:t> </a:t>
            </a:r>
            <a:r>
              <a:rPr lang="en-US" b="1" dirty="0" err="1">
                <a:latin typeface="Tamil Bible" pitchFamily="2" charset="0"/>
              </a:rPr>
              <a:t>fhz;gjpy</a:t>
            </a:r>
            <a:r>
              <a:rPr lang="en-US" b="1" dirty="0">
                <a:latin typeface="Tamil Bible" pitchFamily="2" charset="0"/>
              </a:rPr>
              <a:t>; </a:t>
            </a:r>
            <a:r>
              <a:rPr lang="en-US" b="1" dirty="0" err="1">
                <a:latin typeface="Tamil Bible" pitchFamily="2" charset="0"/>
              </a:rPr>
              <a:t>epiwtilAk</a:t>
            </a:r>
            <a:r>
              <a:rPr lang="en-US" b="1" dirty="0">
                <a:latin typeface="Tamil Bible" pitchFamily="2" charset="0"/>
              </a:rPr>
              <a:t>;</a:t>
            </a:r>
            <a:r>
              <a:rPr lang="en" b="1" dirty="0"/>
              <a:t>.</a:t>
            </a:r>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800" b="1" spc="600" dirty="0">
                <a:ln/>
                <a:solidFill>
                  <a:schemeClr val="accent1"/>
                </a:solidFill>
                <a:effectLst>
                  <a:outerShdw blurRad="60007" dist="200025" dir="15000000" sy="30000" kx="-1800000" algn="bl" rotWithShape="0">
                    <a:schemeClr val="accent1">
                      <a:lumMod val="75000"/>
                      <a:alpha val="43000"/>
                    </a:schemeClr>
                  </a:outerShdw>
                </a:effectLst>
                <a:latin typeface="Tamil Bible" pitchFamily="2" charset="0"/>
              </a:rPr>
              <a:t>tPL NrUjy;</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672042"/>
            <a:ext cx="8315325" cy="923330"/>
          </a:xfrm>
          <a:prstGeom prst="rect">
            <a:avLst/>
          </a:prstGeom>
          <a:noFill/>
        </p:spPr>
        <p:txBody>
          <a:bodyPr wrap="square">
            <a:spAutoFit/>
          </a:bodyPr>
          <a:lstStyle/>
          <a:p>
            <a:pPr algn="ctr"/>
            <a:r>
              <a:rPr lang="en" b="1" dirty="0">
                <a:solidFill>
                  <a:srgbClr val="7E463E"/>
                </a:solidFill>
                <a:latin typeface="Comic Sans MS" panose="030F0702030302020204" pitchFamily="66" charset="0"/>
              </a:rPr>
              <a:t>“</a:t>
            </a:r>
            <a:r>
              <a:rPr lang="en-US" b="1" dirty="0" err="1">
                <a:solidFill>
                  <a:srgbClr val="7E463E"/>
                </a:solidFill>
                <a:latin typeface="Tamil Bible" pitchFamily="2" charset="0"/>
              </a:rPr>
              <a:t>vd</a:t>
            </a:r>
            <a:r>
              <a:rPr lang="en-US" b="1" dirty="0">
                <a:solidFill>
                  <a:srgbClr val="7E463E"/>
                </a:solidFill>
                <a:latin typeface="Tamil Bible" pitchFamily="2" charset="0"/>
              </a:rPr>
              <a:t>; </a:t>
            </a:r>
            <a:r>
              <a:rPr lang="en-US" b="1" dirty="0" err="1">
                <a:solidFill>
                  <a:srgbClr val="7E463E"/>
                </a:solidFill>
                <a:latin typeface="Tamil Bible" pitchFamily="2" charset="0"/>
              </a:rPr>
              <a:t>gpjhtpd</a:t>
            </a:r>
            <a:r>
              <a:rPr lang="en-US" b="1" dirty="0">
                <a:solidFill>
                  <a:srgbClr val="7E463E"/>
                </a:solidFill>
                <a:latin typeface="Tamil Bible" pitchFamily="2" charset="0"/>
              </a:rPr>
              <a:t>; </a:t>
            </a:r>
            <a:r>
              <a:rPr lang="en-US" b="1" dirty="0" err="1">
                <a:solidFill>
                  <a:srgbClr val="7E463E"/>
                </a:solidFill>
                <a:latin typeface="Tamil Bible" pitchFamily="2" charset="0"/>
              </a:rPr>
              <a:t>tPl;by</a:t>
            </a:r>
            <a:r>
              <a:rPr lang="en-US" b="1" dirty="0">
                <a:solidFill>
                  <a:srgbClr val="7E463E"/>
                </a:solidFill>
                <a:latin typeface="Tamil Bible" pitchFamily="2" charset="0"/>
              </a:rPr>
              <a:t>; </a:t>
            </a:r>
            <a:r>
              <a:rPr lang="en-US" b="1" dirty="0" err="1">
                <a:solidFill>
                  <a:srgbClr val="7E463E"/>
                </a:solidFill>
                <a:latin typeface="Tamil Bible" pitchFamily="2" charset="0"/>
              </a:rPr>
              <a:t>mNef</a:t>
            </a:r>
            <a:r>
              <a:rPr lang="en-US" b="1" dirty="0">
                <a:solidFill>
                  <a:srgbClr val="7E463E"/>
                </a:solidFill>
                <a:latin typeface="Tamil Bible" pitchFamily="2" charset="0"/>
              </a:rPr>
              <a:t> </a:t>
            </a:r>
            <a:r>
              <a:rPr lang="en-US" b="1" dirty="0" err="1">
                <a:solidFill>
                  <a:srgbClr val="7E463E"/>
                </a:solidFill>
                <a:latin typeface="Tamil Bible" pitchFamily="2" charset="0"/>
              </a:rPr>
              <a:t>thr</a:t>
            </a:r>
            <a:r>
              <a:rPr lang="en-US" b="1" dirty="0">
                <a:solidFill>
                  <a:srgbClr val="7E463E"/>
                </a:solidFill>
                <a:latin typeface="Tamil Bible" pitchFamily="2" charset="0"/>
              </a:rPr>
              <a:t>];</a:t>
            </a:r>
            <a:r>
              <a:rPr lang="en-US" b="1" dirty="0" err="1">
                <a:solidFill>
                  <a:srgbClr val="7E463E"/>
                </a:solidFill>
                <a:latin typeface="Tamil Bible" pitchFamily="2" charset="0"/>
              </a:rPr>
              <a:t>jyq;fs</a:t>
            </a:r>
            <a:r>
              <a:rPr lang="en-US" b="1" dirty="0">
                <a:solidFill>
                  <a:srgbClr val="7E463E"/>
                </a:solidFill>
                <a:latin typeface="Tamil Bible" pitchFamily="2" charset="0"/>
              </a:rPr>
              <a:t>; </a:t>
            </a:r>
            <a:r>
              <a:rPr lang="en-US" b="1" dirty="0" err="1">
                <a:solidFill>
                  <a:srgbClr val="7E463E"/>
                </a:solidFill>
                <a:latin typeface="Tamil Bible" pitchFamily="2" charset="0"/>
              </a:rPr>
              <a:t>cz;L</a:t>
            </a:r>
            <a:r>
              <a:rPr lang="en-US" b="1" dirty="0">
                <a:solidFill>
                  <a:srgbClr val="7E463E"/>
                </a:solidFill>
                <a:latin typeface="Tamil Bible" pitchFamily="2" charset="0"/>
              </a:rPr>
              <a:t>@ </a:t>
            </a:r>
            <a:r>
              <a:rPr lang="en-US" b="1" dirty="0" err="1">
                <a:solidFill>
                  <a:srgbClr val="7E463E"/>
                </a:solidFill>
                <a:latin typeface="Tamil Bible" pitchFamily="2" charset="0"/>
              </a:rPr>
              <a:t>mg;gbapy;yhjpUe;jhy</a:t>
            </a:r>
            <a:r>
              <a:rPr lang="en-US" b="1" dirty="0">
                <a:solidFill>
                  <a:srgbClr val="7E463E"/>
                </a:solidFill>
                <a:latin typeface="Tamil Bible" pitchFamily="2" charset="0"/>
              </a:rPr>
              <a:t>;&gt; </a:t>
            </a:r>
            <a:r>
              <a:rPr lang="en-US" b="1" dirty="0" err="1">
                <a:solidFill>
                  <a:srgbClr val="7E463E"/>
                </a:solidFill>
                <a:latin typeface="Tamil Bible" pitchFamily="2" charset="0"/>
              </a:rPr>
              <a:t>ehd</a:t>
            </a:r>
            <a:r>
              <a:rPr lang="en-US" b="1" dirty="0">
                <a:solidFill>
                  <a:srgbClr val="7E463E"/>
                </a:solidFill>
                <a:latin typeface="Tamil Bible" pitchFamily="2" charset="0"/>
              </a:rPr>
              <a:t>; </a:t>
            </a:r>
            <a:r>
              <a:rPr lang="en-US" b="1" dirty="0" err="1">
                <a:solidFill>
                  <a:srgbClr val="7E463E"/>
                </a:solidFill>
                <a:latin typeface="Tamil Bible" pitchFamily="2" charset="0"/>
              </a:rPr>
              <a:t>cq;fSf;Fr</a:t>
            </a:r>
            <a:r>
              <a:rPr lang="en-US" b="1" dirty="0">
                <a:solidFill>
                  <a:srgbClr val="7E463E"/>
                </a:solidFill>
                <a:latin typeface="Tamil Bible" pitchFamily="2" charset="0"/>
              </a:rPr>
              <a:t>; </a:t>
            </a:r>
            <a:r>
              <a:rPr lang="en-US" b="1" dirty="0" err="1">
                <a:solidFill>
                  <a:srgbClr val="7E463E"/>
                </a:solidFill>
                <a:latin typeface="Tamil Bible" pitchFamily="2" charset="0"/>
              </a:rPr>
              <a:t>nrhy;ypapUg;Ngd</a:t>
            </a:r>
            <a:r>
              <a:rPr lang="en-US" b="1" dirty="0">
                <a:solidFill>
                  <a:srgbClr val="7E463E"/>
                </a:solidFill>
                <a:latin typeface="Tamil Bible" pitchFamily="2" charset="0"/>
              </a:rPr>
              <a:t>;@ </a:t>
            </a:r>
            <a:r>
              <a:rPr lang="en-US" b="1" dirty="0" err="1">
                <a:solidFill>
                  <a:srgbClr val="7E463E"/>
                </a:solidFill>
                <a:latin typeface="Tamil Bible" pitchFamily="2" charset="0"/>
              </a:rPr>
              <a:t>xU</a:t>
            </a:r>
            <a:r>
              <a:rPr lang="en-US" b="1" dirty="0">
                <a:solidFill>
                  <a:srgbClr val="7E463E"/>
                </a:solidFill>
                <a:latin typeface="Tamil Bible" pitchFamily="2" charset="0"/>
              </a:rPr>
              <a:t> ];</a:t>
            </a:r>
            <a:r>
              <a:rPr lang="en-US" b="1" dirty="0" err="1">
                <a:solidFill>
                  <a:srgbClr val="7E463E"/>
                </a:solidFill>
                <a:latin typeface="Tamil Bible" pitchFamily="2" charset="0"/>
              </a:rPr>
              <a:t>jyj;ij</a:t>
            </a:r>
            <a:r>
              <a:rPr lang="en-US" b="1" dirty="0">
                <a:solidFill>
                  <a:srgbClr val="7E463E"/>
                </a:solidFill>
                <a:latin typeface="Tamil Bible" pitchFamily="2" charset="0"/>
              </a:rPr>
              <a:t> </a:t>
            </a:r>
            <a:r>
              <a:rPr lang="en-US" b="1" dirty="0" err="1">
                <a:solidFill>
                  <a:srgbClr val="7E463E"/>
                </a:solidFill>
                <a:latin typeface="Tamil Bible" pitchFamily="2" charset="0"/>
              </a:rPr>
              <a:t>cq;fSf;fhf</a:t>
            </a:r>
            <a:r>
              <a:rPr lang="en-US" b="1" dirty="0">
                <a:solidFill>
                  <a:srgbClr val="7E463E"/>
                </a:solidFill>
                <a:latin typeface="Tamil Bible" pitchFamily="2" charset="0"/>
              </a:rPr>
              <a:t> </a:t>
            </a:r>
            <a:r>
              <a:rPr lang="en-US" b="1" dirty="0" err="1">
                <a:solidFill>
                  <a:srgbClr val="7E463E"/>
                </a:solidFill>
                <a:latin typeface="Tamil Bible" pitchFamily="2" charset="0"/>
              </a:rPr>
              <a:t>Maj;jk;gz;zg;NghfpNwd</a:t>
            </a:r>
            <a:r>
              <a:rPr lang="en-US" b="1" dirty="0">
                <a:solidFill>
                  <a:srgbClr val="7E463E"/>
                </a:solidFill>
                <a:latin typeface="Tamil Bible" pitchFamily="2" charset="0"/>
              </a:rPr>
              <a:t>;.</a:t>
            </a:r>
            <a:r>
              <a:rPr lang="en" b="1" dirty="0">
                <a:solidFill>
                  <a:srgbClr val="7E463E"/>
                </a:solidFill>
                <a:latin typeface="Comic Sans MS" panose="030F0702030302020204" pitchFamily="66" charset="0"/>
              </a:rPr>
              <a:t>” </a:t>
            </a:r>
            <a:r>
              <a:rPr lang="en" sz="1400" b="1" dirty="0">
                <a:solidFill>
                  <a:srgbClr val="7E463E"/>
                </a:solidFill>
                <a:latin typeface="Comic Sans MS" panose="030F0702030302020204" pitchFamily="66" charset="0"/>
              </a:rPr>
              <a:t>(</a:t>
            </a:r>
            <a:r>
              <a:rPr lang="en" sz="1400" b="1" dirty="0">
                <a:solidFill>
                  <a:srgbClr val="7E463E"/>
                </a:solidFill>
                <a:latin typeface="Tamil Bible" pitchFamily="2" charset="0"/>
              </a:rPr>
              <a:t>Nahthd;</a:t>
            </a:r>
            <a:r>
              <a:rPr lang="en" sz="1400" b="1" dirty="0">
                <a:solidFill>
                  <a:srgbClr val="7E463E"/>
                </a:solidFill>
                <a:latin typeface="Comic Sans MS" panose="030F0702030302020204" pitchFamily="66" charset="0"/>
              </a:rPr>
              <a:t> 14:2)</a:t>
            </a: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323439"/>
          </a:xfrm>
          <a:prstGeom prst="rect">
            <a:avLst/>
          </a:prstGeom>
          <a:noFill/>
        </p:spPr>
        <p:txBody>
          <a:bodyPr wrap="square" rtlCol="0">
            <a:spAutoFit/>
          </a:bodyPr>
          <a:lstStyle/>
          <a:p>
            <a:pPr>
              <a:spcBef>
                <a:spcPts val="600"/>
              </a:spcBef>
            </a:pPr>
            <a:r>
              <a:rPr lang="en" sz="2000" b="1" dirty="0">
                <a:latin typeface="Tamil Bible" pitchFamily="2" charset="0"/>
              </a:rPr>
              <a:t>guNyhfj;jpy; ,NaR ekf;fhf xU ,lj;ij&gt; mjhtJ ehk; tho;tjw;fhd xU efuj;ij Maj;jk; nra;Js;shu;: mJNt Gjpa vUrNyk;</a:t>
            </a:r>
            <a:br>
              <a:rPr lang="en" sz="2000" b="1" dirty="0"/>
            </a:br>
            <a:r>
              <a:rPr lang="en" sz="2000" b="1" dirty="0"/>
              <a:t>(</a:t>
            </a:r>
            <a:r>
              <a:rPr lang="en" sz="2000" b="1" dirty="0">
                <a:latin typeface="Tamil Bible" pitchFamily="2" charset="0"/>
              </a:rPr>
              <a:t>Nah</a:t>
            </a:r>
            <a:r>
              <a:rPr lang="en" sz="2000" b="1" dirty="0"/>
              <a:t>. 14:2; </a:t>
            </a:r>
            <a:r>
              <a:rPr lang="en" sz="2000" b="1" dirty="0">
                <a:latin typeface="Tamil Bible" pitchFamily="2" charset="0"/>
              </a:rPr>
              <a:t>vgp</a:t>
            </a:r>
            <a:r>
              <a:rPr lang="en" sz="2000" b="1" dirty="0"/>
              <a:t>. 11:10; </a:t>
            </a:r>
            <a:r>
              <a:rPr lang="en" sz="2000" b="1" dirty="0">
                <a:latin typeface="Tamil Bible" pitchFamily="2" charset="0"/>
              </a:rPr>
              <a:t>ntsp</a:t>
            </a:r>
            <a:r>
              <a:rPr lang="en" sz="2000" b="1" dirty="0"/>
              <a:t>. 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613475" y="3680993"/>
            <a:ext cx="6410779" cy="1015663"/>
          </a:xfrm>
          <a:prstGeom prst="rect">
            <a:avLst/>
          </a:prstGeom>
          <a:noFill/>
        </p:spPr>
        <p:txBody>
          <a:bodyPr wrap="square">
            <a:spAutoFit/>
          </a:bodyPr>
          <a:lstStyle/>
          <a:p>
            <a:pPr>
              <a:spcBef>
                <a:spcPts val="600"/>
              </a:spcBef>
            </a:pPr>
            <a:r>
              <a:rPr lang="en" sz="2000" b="1" dirty="0">
                <a:latin typeface="Tamil Bible" pitchFamily="2" charset="0"/>
              </a:rPr>
              <a:t>ek;Kila Gjpa tPl;by; ehk; fye;Jnfhs;Sk; Kjy; epfo;r;rp kwf;fKbahjjhf ,Uf;Fk;</a:t>
            </a:r>
            <a:r>
              <a:rPr lang="en" sz="2000" b="1" dirty="0"/>
              <a:t>: </a:t>
            </a:r>
            <a:r>
              <a:rPr lang="en-US" sz="2000" b="1" dirty="0" err="1">
                <a:latin typeface="Tamil Bible" pitchFamily="2" charset="0"/>
              </a:rPr>
              <a:t>Ml;Lf;Fl;bahdthpd</a:t>
            </a:r>
            <a:r>
              <a:rPr lang="en-US" sz="2000" b="1" dirty="0">
                <a:latin typeface="Tamil Bible" pitchFamily="2" charset="0"/>
              </a:rPr>
              <a:t>; </a:t>
            </a:r>
            <a:r>
              <a:rPr lang="en-US" sz="2000" b="1" dirty="0" err="1">
                <a:latin typeface="Tamil Bible" pitchFamily="2" charset="0"/>
              </a:rPr>
              <a:t>fypahztpUe;J</a:t>
            </a:r>
            <a:r>
              <a:rPr lang="en" sz="2000" b="1" dirty="0"/>
              <a:t> (</a:t>
            </a:r>
            <a:r>
              <a:rPr lang="en" sz="2000" b="1" dirty="0">
                <a:latin typeface="Tamil Bible" pitchFamily="2" charset="0"/>
              </a:rPr>
              <a:t>ntsp</a:t>
            </a:r>
            <a:r>
              <a:rPr lang="en" sz="2000" b="1" dirty="0"/>
              <a:t>. 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762425"/>
            <a:ext cx="5961377"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Tamil Bible" pitchFamily="2" charset="0"/>
              </a:rPr>
              <a:t>,e;j efuk;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mjDila FbfNshL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en" sz="2000" b="1" i="0" u="none" strike="noStrike" kern="1200" cap="none" spc="0" normalizeH="0" baseline="0" noProof="0" dirty="0">
                <a:ln>
                  <a:noFill/>
                </a:ln>
                <a:solidFill>
                  <a:prstClr val="black"/>
                </a:solidFill>
                <a:effectLst/>
                <a:uLnTx/>
                <a:uFillTx/>
                <a:latin typeface="Tamil Bible" pitchFamily="2" charset="0"/>
              </a:rPr>
              <a:t>ehk;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a:t>
            </a:r>
            <a:r>
              <a:rPr lang="en-US" sz="2000" b="1" dirty="0" err="1">
                <a:solidFill>
                  <a:prstClr val="black"/>
                </a:solidFill>
                <a:latin typeface="Tamil Bible" pitchFamily="2" charset="0"/>
              </a:rPr>
              <a:t>Ml;Lf;Fl;bahdtUila</a:t>
            </a:r>
            <a:r>
              <a:rPr lang="en-US" sz="2000" b="1" dirty="0">
                <a:solidFill>
                  <a:prstClr val="black"/>
                </a:solidFill>
                <a:latin typeface="Tamil Bible" pitchFamily="2" charset="0"/>
              </a:rPr>
              <a:t> </a:t>
            </a:r>
            <a:r>
              <a:rPr lang="en-US" sz="2000" b="1" dirty="0" err="1">
                <a:solidFill>
                  <a:prstClr val="black"/>
                </a:solidFill>
                <a:latin typeface="Tamil Bible" pitchFamily="2" charset="0"/>
              </a:rPr>
              <a:t>kzthl;b</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vd;W miof;fg;gLNthk;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ntsp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21:2, 9; </a:t>
            </a:r>
            <a:r>
              <a:rPr kumimoji="0" lang="en" sz="2000" b="1" i="0" u="none" strike="noStrike" kern="1200" cap="none" spc="0" normalizeH="0" baseline="0" noProof="0" dirty="0">
                <a:ln>
                  <a:noFill/>
                </a:ln>
                <a:solidFill>
                  <a:prstClr val="black"/>
                </a:solidFill>
                <a:effectLst/>
                <a:uLnTx/>
                <a:uFillTx/>
                <a:latin typeface="Tamil Bible" pitchFamily="2" charset="0"/>
              </a:rPr>
              <a:t>ntsp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19:7-8).</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00563" y="4667854"/>
            <a:ext cx="610032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Mdhy; fpwp];Jtpd; kzthl;bahf jpfo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 Kjypy; ,g;G+kpapy;</a:t>
            </a:r>
            <a:r>
              <a:rPr kumimoji="0" lang="en" sz="2000" b="1" i="0" u="none" strike="noStrike" kern="1200" cap="none" spc="0" normalizeH="0" noProof="0" dirty="0">
                <a:ln>
                  <a:noFill/>
                </a:ln>
                <a:solidFill>
                  <a:prstClr val="black"/>
                </a:solidFill>
                <a:effectLst/>
                <a:uLnTx/>
                <a:uFillTx/>
                <a:latin typeface="Tamil Bible" pitchFamily="2" charset="0"/>
              </a:rPr>
              <a:t> </a:t>
            </a:r>
            <a:r>
              <a:rPr kumimoji="0" lang="en" sz="2000" b="1" i="0" u="none" strike="noStrike" kern="1200" cap="none" spc="0" normalizeH="0" baseline="0" noProof="0" dirty="0">
                <a:ln>
                  <a:noFill/>
                </a:ln>
                <a:solidFill>
                  <a:prstClr val="black"/>
                </a:solidFill>
                <a:effectLst/>
                <a:uLnTx/>
                <a:uFillTx/>
                <a:latin typeface="Tamil Bible" pitchFamily="2" charset="0"/>
              </a:rPr>
              <a:t>mtUila kzthl;bahf ,Uf;f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,NaRNthL ,g;NghJ ehk; neUq;fpa cwit nfhz;bUf;f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Tamil Bible" pitchFamily="2" charset="0"/>
              </a:rPr>
              <a:t>m</a:t>
            </a:r>
            <a:r>
              <a:rPr kumimoji="0" lang="en" sz="2000" b="1" i="0" u="none" strike="noStrike" kern="1200" cap="none" spc="0" normalizeH="0" baseline="0" noProof="0" dirty="0">
                <a:ln>
                  <a:noFill/>
                </a:ln>
                <a:solidFill>
                  <a:prstClr val="black"/>
                </a:solidFill>
                <a:effectLst/>
                <a:uLnTx/>
                <a:uFillTx/>
                <a:latin typeface="Tamil Bible" pitchFamily="2" charset="0"/>
              </a:rPr>
              <a:t>tiu mwpe;Jnfhs;sTk;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mtNuhL jpdKk; NgrTk;</a:t>
            </a:r>
            <a:r>
              <a:rPr lang="en" sz="2000" b="1" dirty="0">
                <a:solidFill>
                  <a:prstClr val="black"/>
                </a:solidFill>
                <a:latin typeface="Aptos" panose="02110004020202020204"/>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Tamil Bible" pitchFamily="2" charset="0"/>
              </a:rPr>
              <a:t>m</a:t>
            </a:r>
            <a:r>
              <a:rPr kumimoji="0" lang="en" sz="2000" b="1" i="0" u="none" strike="noStrike" kern="1200" cap="none" spc="0" normalizeH="0" baseline="0" noProof="0" dirty="0">
                <a:ln>
                  <a:noFill/>
                </a:ln>
                <a:solidFill>
                  <a:prstClr val="black"/>
                </a:solidFill>
                <a:effectLst/>
                <a:uLnTx/>
                <a:uFillTx/>
                <a:latin typeface="Tamil Bible" pitchFamily="2" charset="0"/>
              </a:rPr>
              <a:t>tiu ek;gTk;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mtNuhL vd;nwd;Wk; thog;NghFk; me;j ehSf;fhf</a:t>
            </a:r>
            <a:r>
              <a:rPr kumimoji="0" lang="en" sz="2000" b="1" i="0" u="none" strike="noStrike" kern="1200" cap="none" spc="0" normalizeH="0" noProof="0" dirty="0">
                <a:ln>
                  <a:noFill/>
                </a:ln>
                <a:solidFill>
                  <a:prstClr val="black"/>
                </a:solidFill>
                <a:effectLst/>
                <a:uLnTx/>
                <a:uFillTx/>
                <a:latin typeface="Tamil Bible" pitchFamily="2" charset="0"/>
              </a:rPr>
              <a:t> Vq;fTk;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mil Bible" pitchFamily="2" charset="0"/>
              </a:rPr>
              <a:t>epj;jpaj;jpy; ehk; vd;d nra;Nthk;</a:t>
            </a: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
        <p:nvSpPr>
          <p:cNvPr id="5" name="CuadroTexto 4">
            <a:extLst>
              <a:ext uri="{FF2B5EF4-FFF2-40B4-BE49-F238E27FC236}">
                <a16:creationId xmlns:a16="http://schemas.microsoft.com/office/drawing/2014/main" id="{DF7F6471-6CDE-8138-9C65-414F1B3E3B74}"/>
              </a:ext>
            </a:extLst>
          </p:cNvPr>
          <p:cNvSpPr txBox="1"/>
          <p:nvPr/>
        </p:nvSpPr>
        <p:spPr>
          <a:xfrm>
            <a:off x="0" y="731341"/>
            <a:ext cx="12191999" cy="646331"/>
          </a:xfrm>
          <a:prstGeom prst="rect">
            <a:avLst/>
          </a:prstGeom>
          <a:noFill/>
        </p:spPr>
        <p:txBody>
          <a:bodyPr wrap="square">
            <a:spAutoFit/>
          </a:bodyPr>
          <a:lstStyle/>
          <a:p>
            <a:pPr algn="ctr"/>
            <a:r>
              <a:rPr lang="en" b="1" dirty="0">
                <a:solidFill>
                  <a:schemeClr val="bg2">
                    <a:lumMod val="75000"/>
                  </a:schemeClr>
                </a:solidFill>
                <a:latin typeface="Comic Sans MS" panose="030F0702030302020204" pitchFamily="66" charset="0"/>
              </a:rPr>
              <a:t>“</a:t>
            </a:r>
            <a:r>
              <a:rPr lang="en-US" b="1" dirty="0" err="1">
                <a:solidFill>
                  <a:schemeClr val="bg2">
                    <a:lumMod val="75000"/>
                  </a:schemeClr>
                </a:solidFill>
                <a:latin typeface="Tamil Bible" pitchFamily="2" charset="0"/>
              </a:rPr>
              <a:t>rpq;fhrdj;jpd</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kj;jpapypUf;fpw</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Ml;Lf;Fl;bahdtNu</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th;fis</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Nka;j;J</a:t>
            </a:r>
            <a:r>
              <a:rPr lang="en-US" b="1" dirty="0">
                <a:solidFill>
                  <a:schemeClr val="bg2">
                    <a:lumMod val="75000"/>
                  </a:schemeClr>
                </a:solidFill>
                <a:latin typeface="Tamil Bible" pitchFamily="2" charset="0"/>
              </a:rPr>
              <a:t>&gt; ,</a:t>
            </a:r>
            <a:r>
              <a:rPr lang="en-US" b="1" dirty="0" err="1">
                <a:solidFill>
                  <a:schemeClr val="bg2">
                    <a:lumMod val="75000"/>
                  </a:schemeClr>
                </a:solidFill>
                <a:latin typeface="Tamil Bible" pitchFamily="2" charset="0"/>
              </a:rPr>
              <a:t>th;fis</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Ptj;jz;zPUs;s</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Cw;Wfsz;ilf;F</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elj;Jthh</a:t>
            </a:r>
            <a:r>
              <a:rPr lang="en-US" b="1" dirty="0">
                <a:solidFill>
                  <a:schemeClr val="bg2">
                    <a:lumMod val="75000"/>
                  </a:schemeClr>
                </a:solidFill>
                <a:latin typeface="Tamil Bible" pitchFamily="2" charset="0"/>
              </a:rPr>
              <a:t>;@ Njtd;jhNk ,</a:t>
            </a:r>
            <a:r>
              <a:rPr lang="en-US" b="1" dirty="0" err="1">
                <a:solidFill>
                  <a:schemeClr val="bg2">
                    <a:lumMod val="75000"/>
                  </a:schemeClr>
                </a:solidFill>
                <a:latin typeface="Tamil Bible" pitchFamily="2" charset="0"/>
              </a:rPr>
              <a:t>th;fSila</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fz;zPh;ahitAk</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Jilg;ghh</a:t>
            </a:r>
            <a:r>
              <a:rPr lang="en-US" b="1" dirty="0">
                <a:solidFill>
                  <a:schemeClr val="bg2">
                    <a:lumMod val="75000"/>
                  </a:schemeClr>
                </a:solidFill>
                <a:latin typeface="Tamil Bible" pitchFamily="2" charset="0"/>
              </a:rPr>
              <a:t>; </a:t>
            </a:r>
            <a:r>
              <a:rPr lang="en-US" b="1" dirty="0" err="1">
                <a:solidFill>
                  <a:schemeClr val="bg2">
                    <a:lumMod val="75000"/>
                  </a:schemeClr>
                </a:solidFill>
                <a:latin typeface="Tamil Bible" pitchFamily="2" charset="0"/>
              </a:rPr>
              <a:t>vd;whd</a:t>
            </a:r>
            <a:r>
              <a:rPr lang="en-US" b="1" dirty="0">
                <a:solidFill>
                  <a:schemeClr val="bg2">
                    <a:lumMod val="75000"/>
                  </a:schemeClr>
                </a:solidFill>
                <a:latin typeface="Tamil Bible" pitchFamily="2" charset="0"/>
              </a:rPr>
              <a:t>;.</a:t>
            </a:r>
            <a:r>
              <a:rPr lang="en" b="1" dirty="0">
                <a:solidFill>
                  <a:schemeClr val="bg2">
                    <a:lumMod val="75000"/>
                  </a:schemeClr>
                </a:solidFill>
                <a:latin typeface="Comic Sans MS" panose="030F0702030302020204" pitchFamily="66" charset="0"/>
              </a:rPr>
              <a:t>” </a:t>
            </a:r>
            <a:r>
              <a:rPr lang="en" sz="1400" b="1" dirty="0">
                <a:solidFill>
                  <a:schemeClr val="bg2">
                    <a:lumMod val="75000"/>
                  </a:schemeClr>
                </a:solidFill>
                <a:latin typeface="Comic Sans MS" panose="030F0702030302020204" pitchFamily="66" charset="0"/>
              </a:rPr>
              <a:t>(</a:t>
            </a:r>
            <a:r>
              <a:rPr lang="en" sz="1400" b="1" dirty="0">
                <a:solidFill>
                  <a:schemeClr val="bg2">
                    <a:lumMod val="75000"/>
                  </a:schemeClr>
                </a:solidFill>
                <a:latin typeface="Tamil Bible" pitchFamily="2" charset="0"/>
              </a:rPr>
              <a:t>ntsp</a:t>
            </a:r>
            <a:r>
              <a:rPr lang="en" sz="1400" b="1" dirty="0">
                <a:solidFill>
                  <a:schemeClr val="bg2">
                    <a:lumMod val="75000"/>
                  </a:schemeClr>
                </a:solidFill>
                <a:latin typeface="Comic Sans MS" panose="030F0702030302020204" pitchFamily="66" charset="0"/>
              </a:rPr>
              <a:t> 7:17)</a:t>
            </a: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71113" y="4481954"/>
            <a:ext cx="3699713"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EEA6908A-C2AF-107A-589D-B46B7EAE050F}"/>
              </a:ext>
            </a:extLst>
          </p:cNvPr>
          <p:cNvSpPr txBox="1"/>
          <p:nvPr/>
        </p:nvSpPr>
        <p:spPr>
          <a:xfrm>
            <a:off x="1" y="4596528"/>
            <a:ext cx="8632370" cy="1323439"/>
          </a:xfrm>
          <a:prstGeom prst="rect">
            <a:avLst/>
          </a:prstGeom>
          <a:noFill/>
        </p:spPr>
        <p:txBody>
          <a:bodyPr wrap="square">
            <a:spAutoFit/>
          </a:bodyPr>
          <a:lstStyle/>
          <a:p>
            <a:pPr>
              <a:spcBef>
                <a:spcPts val="600"/>
              </a:spcBef>
            </a:pPr>
            <a:r>
              <a:rPr lang="en" sz="2000" b="1" dirty="0">
                <a:latin typeface="Tamil Bible" pitchFamily="2" charset="0"/>
              </a:rPr>
              <a:t>epr;rakhf</a:t>
            </a:r>
            <a:r>
              <a:rPr lang="en" sz="2000" b="1" dirty="0"/>
              <a:t>, </a:t>
            </a:r>
            <a:r>
              <a:rPr lang="en" sz="2000" b="1" dirty="0">
                <a:latin typeface="Tamil Bible" pitchFamily="2" charset="0"/>
              </a:rPr>
              <a:t>mJ xU nrayw;w tho;f;ifahf ,Uf;fhJ</a:t>
            </a:r>
            <a:r>
              <a:rPr lang="en" sz="2000" b="1" dirty="0"/>
              <a:t>. </a:t>
            </a:r>
            <a:r>
              <a:rPr lang="en" sz="2000" b="1" dirty="0">
                <a:latin typeface="Tamil Bible" pitchFamily="2" charset="0"/>
              </a:rPr>
              <a:t>Njtd; kdpjid gilj;jg;NghJ mtDf;F xU gzpia toq;fpaJ NghyNt</a:t>
            </a:r>
            <a:r>
              <a:rPr lang="en" sz="2000" b="1" dirty="0"/>
              <a:t>, </a:t>
            </a:r>
            <a:r>
              <a:rPr lang="en" sz="2000" b="1" dirty="0">
                <a:latin typeface="Tamil Bible" pitchFamily="2" charset="0"/>
              </a:rPr>
              <a:t>mq;Fk; ek; xt;nthUtUf;Fk; xU Nehf;fk; ,Uf;Fk;</a:t>
            </a:r>
            <a:r>
              <a:rPr lang="en" sz="2000" b="1" dirty="0"/>
              <a:t>. </a:t>
            </a:r>
            <a:r>
              <a:rPr lang="en-US" sz="2000" b="1" dirty="0">
                <a:latin typeface="Tamil Bible" pitchFamily="2" charset="0"/>
              </a:rPr>
              <a:t>e</a:t>
            </a:r>
            <a:r>
              <a:rPr lang="en" sz="2000" b="1" dirty="0">
                <a:latin typeface="Tamil Bible" pitchFamily="2" charset="0"/>
              </a:rPr>
              <a:t>hk; ek; mwpit tpupTg;gLj;jp nfhs;sTk;&gt; Gjpa mjpraq;fis njhlu;e;J fz;lwpaTk; KbAk;.</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0" y="5822564"/>
            <a:ext cx="83711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jw;NghJ elg;gjw;F Neu;khwhf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mg;NghJ ek; rpe;jidfs; KOikahf</a:t>
            </a:r>
            <a:r>
              <a:rPr kumimoji="0" lang="en" sz="2000" b="1" i="0" u="none" strike="noStrike" kern="1200" cap="none" spc="0" normalizeH="0" noProof="0" dirty="0">
                <a:ln>
                  <a:noFill/>
                </a:ln>
                <a:solidFill>
                  <a:prstClr val="black"/>
                </a:solidFill>
                <a:effectLst/>
                <a:uLnTx/>
                <a:uFillTx/>
                <a:latin typeface="Tamil Bible" pitchFamily="2" charset="0"/>
              </a:rPr>
              <a:t> Njtid Nehf;fpNa ,Uf;Fk;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mtUila md;G ek; ,Ug;gpd; xt;nthU ,ioiaAk;</a:t>
            </a:r>
            <a:r>
              <a:rPr kumimoji="0" lang="en" sz="2000" b="1" i="0" u="none" strike="noStrike" kern="1200" cap="none" spc="0" normalizeH="0" noProof="0" dirty="0">
                <a:ln>
                  <a:noFill/>
                </a:ln>
                <a:solidFill>
                  <a:prstClr val="black"/>
                </a:solidFill>
                <a:effectLst/>
                <a:uLnTx/>
                <a:uFillTx/>
                <a:latin typeface="Tamil Bible" pitchFamily="2" charset="0"/>
              </a:rPr>
              <a:t> epug;gp topAk;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ntsp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14:1).</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242831" y="1325046"/>
            <a:ext cx="5989739" cy="1323439"/>
          </a:xfrm>
          <a:prstGeom prst="rect">
            <a:avLst/>
          </a:prstGeom>
          <a:noFill/>
        </p:spPr>
        <p:txBody>
          <a:bodyPr wrap="square" rtlCol="0">
            <a:spAutoFit/>
          </a:bodyPr>
          <a:lstStyle/>
          <a:p>
            <a:pPr>
              <a:spcBef>
                <a:spcPts val="600"/>
              </a:spcBef>
            </a:pPr>
            <a:r>
              <a:rPr lang="en" sz="2000" b="1" dirty="0">
                <a:latin typeface="Tamil Bible" pitchFamily="2" charset="0"/>
              </a:rPr>
              <a:t>guNyhfj;jpy; ekf;F fpilf;fNghFk; kpfg;ngupa MrPu;thjk; vd;dntd;why;&gt; ,NaRit fhz;gJk;&gt; ekf;fhf mtu; nra;j fhupaq;fSf;fhf mtUf;F ed;wp nrYj;JtJNk MFk;</a:t>
            </a:r>
            <a:r>
              <a:rPr lang="en" sz="2000" b="1" dirty="0"/>
              <a:t>.</a:t>
            </a:r>
          </a:p>
        </p:txBody>
      </p:sp>
      <p:sp>
        <p:nvSpPr>
          <p:cNvPr id="14" name="CuadroTexto 13">
            <a:extLst>
              <a:ext uri="{FF2B5EF4-FFF2-40B4-BE49-F238E27FC236}">
                <a16:creationId xmlns:a16="http://schemas.microsoft.com/office/drawing/2014/main" id="{BC5904FF-886B-6E5E-3148-97063023B2CA}"/>
              </a:ext>
            </a:extLst>
          </p:cNvPr>
          <p:cNvSpPr txBox="1"/>
          <p:nvPr/>
        </p:nvSpPr>
        <p:spPr>
          <a:xfrm>
            <a:off x="4242831" y="2504567"/>
            <a:ext cx="5804683" cy="2246769"/>
          </a:xfrm>
          <a:prstGeom prst="rect">
            <a:avLst/>
          </a:prstGeom>
          <a:noFill/>
        </p:spPr>
        <p:txBody>
          <a:bodyPr wrap="square">
            <a:spAutoFit/>
          </a:bodyPr>
          <a:lstStyle/>
          <a:p>
            <a:pPr>
              <a:spcBef>
                <a:spcPts val="600"/>
              </a:spcBef>
            </a:pPr>
            <a:r>
              <a:rPr lang="en" sz="2000" b="1" dirty="0">
                <a:latin typeface="Tamil Bible" pitchFamily="2" charset="0"/>
              </a:rPr>
              <a:t>Mdhy; ehk; vg;NghJk; guNyhfj;jpy; thog;Nghtjpy;iy</a:t>
            </a:r>
            <a:r>
              <a:rPr lang="en" sz="2000" b="1" dirty="0"/>
              <a:t>. </a:t>
            </a:r>
            <a:r>
              <a:rPr lang="en" sz="2000" b="1" dirty="0">
                <a:latin typeface="Tamil Bible" pitchFamily="2" charset="0"/>
              </a:rPr>
              <a:t>ekJ ,Wjp ,Ug;gplkhd G+kpf;F ehk; ,wq;fp tUk; fhyk; xd;W tUk;</a:t>
            </a:r>
            <a:r>
              <a:rPr lang="en" sz="2000" b="1" dirty="0"/>
              <a:t> (</a:t>
            </a:r>
            <a:r>
              <a:rPr lang="en" sz="2000" b="1" dirty="0">
                <a:latin typeface="Tamil Bible" pitchFamily="2" charset="0"/>
              </a:rPr>
              <a:t>ntsp</a:t>
            </a:r>
            <a:r>
              <a:rPr lang="en" sz="2000" b="1" dirty="0"/>
              <a:t>. 21:1-3; </a:t>
            </a:r>
            <a:r>
              <a:rPr lang="en" sz="2000" b="1" dirty="0">
                <a:latin typeface="Tamil Bible" pitchFamily="2" charset="0"/>
              </a:rPr>
              <a:t>rq;</a:t>
            </a:r>
            <a:r>
              <a:rPr lang="en" sz="2000" b="1" dirty="0"/>
              <a:t>. 37:9). </a:t>
            </a:r>
            <a:r>
              <a:rPr lang="en" sz="2000" b="1" dirty="0">
                <a:latin typeface="Tamil Bible" pitchFamily="2" charset="0"/>
              </a:rPr>
              <a:t>mq;Nf jPik ,dp ,Uf;fhJ vd;whYk;</a:t>
            </a:r>
            <a:r>
              <a:rPr lang="en" sz="2000" b="1" dirty="0"/>
              <a:t>, </a:t>
            </a:r>
            <a:r>
              <a:rPr lang="en" sz="2000" b="1" dirty="0">
                <a:latin typeface="Tamil Bible" pitchFamily="2" charset="0"/>
              </a:rPr>
              <a:t>,NaR njhlu;e;J ek;Kila Nka;g;guhf ,Ue;J&gt; ek;ik md;Gld; guhkupg;ghu;</a:t>
            </a:r>
            <a:r>
              <a:rPr lang="en" sz="2000" b="1" dirty="0"/>
              <a:t>(</a:t>
            </a:r>
            <a:r>
              <a:rPr lang="en" sz="2000" b="1" dirty="0">
                <a:latin typeface="Tamil Bible" pitchFamily="2" charset="0"/>
              </a:rPr>
              <a:t>Vrh</a:t>
            </a:r>
            <a:r>
              <a:rPr lang="en" sz="2000" b="1" dirty="0"/>
              <a:t>. 25:8; </a:t>
            </a:r>
            <a:r>
              <a:rPr lang="en" sz="2000" b="1" dirty="0">
                <a:latin typeface="Tamil Bible" pitchFamily="2" charset="0"/>
              </a:rPr>
              <a:t>ntsp</a:t>
            </a:r>
            <a:r>
              <a:rPr lang="en" sz="2000" b="1" dirty="0"/>
              <a:t>. 7:17).</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7" grpId="0"/>
      <p:bldP spid="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ekJ nghWg;G</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583251"/>
            <a:ext cx="10903953"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MtpAk</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kzthl;bAk</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th</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vd;fpwhh;fs</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Nfl;fpwtDk</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th</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vd;ghdhf</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jhfkhapUf;fpwtd</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tuf;fltd</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tpUg;gKs;std</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Ptj;jz;zPiu</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ytrkha</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2">
                    <a:lumMod val="40000"/>
                    <a:lumOff val="60000"/>
                  </a:schemeClr>
                </a:solidFill>
                <a:effectLst>
                  <a:outerShdw blurRad="38100" dist="38100" dir="2700000" algn="tl">
                    <a:srgbClr val="000000"/>
                  </a:outerShdw>
                </a:effectLst>
                <a:latin typeface="Tamil Bible" pitchFamily="2" charset="0"/>
              </a:rPr>
              <a:t>thq;fpf;nfhs;sf;fltd</a:t>
            </a:r>
            <a:r>
              <a:rPr lang="en-US" b="1" dirty="0">
                <a:solidFill>
                  <a:schemeClr val="accent2">
                    <a:lumMod val="40000"/>
                    <a:lumOff val="60000"/>
                  </a:schemeClr>
                </a:solidFill>
                <a:effectLst>
                  <a:outerShdw blurRad="38100" dist="38100" dir="2700000" algn="tl">
                    <a:srgbClr val="000000"/>
                  </a:outerShdw>
                </a:effectLst>
                <a:latin typeface="Tamil Bible" pitchFamily="2" charset="0"/>
              </a:rPr>
              <a:t>;.</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2">
                    <a:lumMod val="40000"/>
                    <a:lumOff val="60000"/>
                  </a:schemeClr>
                </a:solidFill>
                <a:effectLst>
                  <a:outerShdw blurRad="38100" dist="38100" dir="2700000" algn="tl">
                    <a:srgbClr val="000000"/>
                  </a:outerShdw>
                </a:effectLst>
                <a:latin typeface="Tamil Bible" pitchFamily="2" charset="0"/>
              </a:rPr>
              <a:t>ntspg;gLj;jy;</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22:17)</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44905" y="3696979"/>
            <a:ext cx="3456508"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501413" y="4620304"/>
            <a:ext cx="8919185"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outerShdw>
                </a:effectLst>
                <a:latin typeface="Tamil Bible" pitchFamily="2" charset="0"/>
              </a:rPr>
              <a:t>epj;jpa [Ptid ngw Vq;fp&gt; Mdhy; mij miltJ vt;thW vd;W njupahjtu;fs; kPJ ekf;F xU nghWg;G cs;sJ&gt; ehk; mij cuf;f mwptpf;f Ntz;Lk;</a:t>
            </a:r>
            <a:r>
              <a:rPr lang="en"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latin typeface="Tamil Bible" pitchFamily="2" charset="0"/>
              </a:rPr>
              <a:t>jhfkhapUf;fpwtd</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tuf;fltd</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tpUg;gKs;std</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Ptj;jz;zPiu</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ytrkha</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thq;fpf;nfhs;sf;fltd</a:t>
            </a:r>
            <a:r>
              <a:rPr lang="en-US" sz="2000" b="1" dirty="0">
                <a:solidFill>
                  <a:schemeClr val="bg1"/>
                </a:solidFill>
                <a:effectLst>
                  <a:outerShdw blurRad="38100" dist="38100" dir="2700000" algn="tl">
                    <a:srgbClr val="000000"/>
                  </a:outerShdw>
                </a:effectLst>
                <a:latin typeface="Tamil Bible" pitchFamily="2" charset="0"/>
              </a:rPr>
              <a:t>;.</a:t>
            </a:r>
            <a:r>
              <a:rPr lang="en" sz="2000" b="1" dirty="0">
                <a:solidFill>
                  <a:schemeClr val="bg1"/>
                </a:solidFill>
                <a:effectLst>
                  <a:outerShdw blurRad="38100" dist="38100" dir="2700000" algn="tl">
                    <a:srgbClr val="000000"/>
                  </a:outerShdw>
                </a:effectLst>
              </a:rPr>
              <a:t>” (</a:t>
            </a:r>
            <a:r>
              <a:rPr lang="en" sz="2000" b="1" dirty="0">
                <a:solidFill>
                  <a:schemeClr val="bg1"/>
                </a:solidFill>
                <a:effectLst>
                  <a:outerShdw blurRad="38100" dist="38100" dir="2700000" algn="tl">
                    <a:srgbClr val="000000"/>
                  </a:outerShdw>
                </a:effectLst>
                <a:latin typeface="Tamil Bible" pitchFamily="2" charset="0"/>
              </a:rPr>
              <a:t>ntsp</a:t>
            </a:r>
            <a:r>
              <a:rPr lang="en" sz="2000" b="1" dirty="0">
                <a:solidFill>
                  <a:schemeClr val="bg1"/>
                </a:solidFill>
                <a:effectLst>
                  <a:outerShdw blurRad="38100" dist="38100" dir="2700000" algn="tl">
                    <a:srgbClr val="000000"/>
                  </a:outerShdw>
                </a:effectLst>
              </a:rPr>
              <a:t>. 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0" y="2276362"/>
            <a:ext cx="776151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mtiu nrd;wiltJ ,ytrk;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,NaR mjw;fhd tpiyia nrYj;jptpl;lhu;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gupRj;j</a:t>
            </a:r>
            <a:r>
              <a:rPr kumimoji="0" lang="en" sz="2000" b="1" i="0" u="none" strike="noStrike" kern="1200" cap="none" spc="0" normalizeH="0" noProof="0" dirty="0">
                <a:ln>
                  <a:noFill/>
                </a:ln>
                <a:solidFill>
                  <a:prstClr val="black"/>
                </a:solidFill>
                <a:effectLst/>
                <a:uLnTx/>
                <a:uFillTx/>
                <a:latin typeface="Tamil Bible" pitchFamily="2" charset="0"/>
              </a:rPr>
              <a:t> Mtpahdtupd; miog;gpw;F xU ehs; eh</a:t>
            </a:r>
            <a:r>
              <a:rPr kumimoji="0" lang="en" sz="2000" b="1" i="0" u="none" strike="noStrike" kern="1200" cap="none" spc="0" normalizeH="0" noProof="0" dirty="0">
                <a:ln>
                  <a:noFill/>
                </a:ln>
                <a:solidFill>
                  <a:schemeClr val="bg1"/>
                </a:solidFill>
                <a:effectLst/>
                <a:uLnTx/>
                <a:uFillTx/>
                <a:latin typeface="Tamil Bible" pitchFamily="2" charset="0"/>
              </a:rPr>
              <a:t>d;</a:t>
            </a:r>
            <a:r>
              <a:rPr kumimoji="0" lang="en" sz="2000" b="1" i="0" u="none" strike="noStrike" kern="1200" cap="none" spc="0" normalizeH="0" noProof="0" dirty="0">
                <a:ln>
                  <a:noFill/>
                </a:ln>
                <a:solidFill>
                  <a:prstClr val="black"/>
                </a:solidFill>
                <a:effectLst/>
                <a:uLnTx/>
                <a:uFillTx/>
                <a:latin typeface="Tamil Bible" pitchFamily="2" charset="0"/>
              </a:rPr>
              <a:t> nrtprha;j;J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mtiu nrd;wilAk; topia mwpe;J nfhz;Nlhk;: Mdhy; kw;wtu;fSf;F ,d;Dk; me;j top njupatpy;iy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501413" y="5878431"/>
            <a:ext cx="87667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amil Bible" pitchFamily="2" charset="0"/>
              </a:rPr>
              <a:t>me;j jz;zPiu ehk; gUff;$ba fhyk; tUk;tiu</a:t>
            </a: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amil Bible" pitchFamily="2" charset="0"/>
              </a:rPr>
              <a:t>fhj;jpUg;gjpy; Nrhu;tilahky; ,Ug;Nghk;</a:t>
            </a: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amil Bible" pitchFamily="2" charset="0"/>
              </a:rPr>
              <a:t>me;j ek;gpf;if ek;kplk; capu;g;Gld; ,Uf;fl;Lk;. thUq;fs;&gt;</a:t>
            </a:r>
            <a:r>
              <a:rPr kumimoji="0" lang="en" sz="2000" b="1" i="0" u="none" strike="noStrike" kern="1200" cap="none" spc="0" normalizeH="0" noProof="0" dirty="0">
                <a:ln>
                  <a:noFill/>
                </a:ln>
                <a:solidFill>
                  <a:prstClr val="white"/>
                </a:solidFill>
                <a:effectLst>
                  <a:outerShdw blurRad="38100" dist="38100" dir="2700000" algn="tl">
                    <a:srgbClr val="000000"/>
                  </a:outerShdw>
                </a:effectLst>
                <a:uLnTx/>
                <a:uFillTx/>
                <a:latin typeface="Tamil Bible" pitchFamily="2" charset="0"/>
              </a:rPr>
              <a:t> Mz;ltu; ,NaRNt</a:t>
            </a: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1" y="1394644"/>
            <a:ext cx="7957456" cy="1015663"/>
          </a:xfrm>
          <a:prstGeom prst="rect">
            <a:avLst/>
          </a:prstGeom>
          <a:noFill/>
        </p:spPr>
        <p:txBody>
          <a:bodyPr wrap="square" rtlCol="0">
            <a:spAutoFit/>
          </a:bodyPr>
          <a:lstStyle/>
          <a:p>
            <a:pPr>
              <a:spcBef>
                <a:spcPts val="600"/>
              </a:spcBef>
            </a:pPr>
            <a:r>
              <a:rPr lang="en" sz="2000" b="1" dirty="0">
                <a:latin typeface="Tamil Bible" pitchFamily="2" charset="0"/>
              </a:rPr>
              <a:t>ekJ epj;jpa tPlhfpa</a:t>
            </a:r>
            <a:r>
              <a:rPr lang="en" sz="2000" b="1" dirty="0"/>
              <a:t>—</a:t>
            </a:r>
            <a:r>
              <a:rPr lang="en" sz="2000" b="1" dirty="0">
                <a:latin typeface="Tamil Bible" pitchFamily="2" charset="0"/>
              </a:rPr>
              <a:t>Gjpa vUrNykpy;</a:t>
            </a:r>
            <a:r>
              <a:rPr lang="en" sz="2000" b="1" dirty="0"/>
              <a:t>—</a:t>
            </a:r>
            <a:r>
              <a:rPr lang="en" sz="2000" b="1" dirty="0">
                <a:latin typeface="Tamil Bible" pitchFamily="2" charset="0"/>
              </a:rPr>
              <a:t>[Pt jz;zpupd; ejp NjtDila rpq;fhrj;jpypUe;J Gwg;gl;L</a:t>
            </a:r>
            <a:r>
              <a:rPr lang="en" sz="2000" b="1" dirty="0"/>
              <a:t>, </a:t>
            </a:r>
            <a:r>
              <a:rPr lang="en" sz="2000" b="1" dirty="0">
                <a:latin typeface="Tamil Bible" pitchFamily="2" charset="0"/>
              </a:rPr>
              <a:t>[Pt tpUl;rj;jpw;F Gj;J</a:t>
            </a:r>
            <a:r>
              <a:rPr lang="en" sz="2000" b="1" dirty="0">
                <a:solidFill>
                  <a:schemeClr val="bg1"/>
                </a:solidFill>
                <a:latin typeface="Tamil Bible" pitchFamily="2" charset="0"/>
              </a:rPr>
              <a:t>apu; </a:t>
            </a:r>
            <a:r>
              <a:rPr lang="en" sz="2000" b="1" dirty="0">
                <a:latin typeface="Tamil Bible" pitchFamily="2" charset="0"/>
              </a:rPr>
              <a:t>mspf;fpwJ</a:t>
            </a:r>
            <a:r>
              <a:rPr lang="en" sz="2000" b="1" dirty="0"/>
              <a:t> (</a:t>
            </a:r>
            <a:r>
              <a:rPr lang="en" sz="2000" b="1" dirty="0">
                <a:latin typeface="Tamil Bible" pitchFamily="2" charset="0"/>
              </a:rPr>
              <a:t>ntsp</a:t>
            </a:r>
            <a:r>
              <a:rPr lang="en" sz="2000" b="1" dirty="0"/>
              <a:t>. 22:1-2). </a:t>
            </a:r>
            <a:r>
              <a:rPr lang="en-US" sz="2000" b="1" dirty="0">
                <a:latin typeface="Tamil Bible" pitchFamily="2" charset="0"/>
              </a:rPr>
              <a:t>e</a:t>
            </a:r>
            <a:r>
              <a:rPr lang="en" sz="2000" b="1" dirty="0">
                <a:latin typeface="Tamil Bible" pitchFamily="2" charset="0"/>
              </a:rPr>
              <a:t>piwthd tho;T&gt; epj;jpa tho;T.</a:t>
            </a: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7" grpId="0"/>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090057" y="854197"/>
            <a:ext cx="9296400" cy="4916154"/>
          </a:xfrm>
          <a:prstGeom prst="rect">
            <a:avLst/>
          </a:prstGeom>
          <a:noFill/>
        </p:spPr>
        <p:txBody>
          <a:bodyPr wrap="square">
            <a:spAutoFit/>
          </a:bodyPr>
          <a:lstStyle/>
          <a:p>
            <a:pPr algn="just">
              <a:lnSpc>
                <a:spcPct val="150000"/>
              </a:lnSpc>
              <a:spcBef>
                <a:spcPts val="600"/>
              </a:spcBef>
            </a:pPr>
            <a:r>
              <a:rPr lang="en" sz="2000" b="1" dirty="0">
                <a:solidFill>
                  <a:srgbClr val="00185C"/>
                </a:solidFill>
                <a:latin typeface="Constantia" panose="02030602050306030303" pitchFamily="18" charset="0"/>
              </a:rPr>
              <a:t>“</a:t>
            </a:r>
            <a:r>
              <a:rPr lang="ta-IN" sz="2000" b="1" dirty="0">
                <a:solidFill>
                  <a:srgbClr val="00185C"/>
                </a:solidFill>
                <a:latin typeface="Constantia" panose="02030602050306030303" pitchFamily="18" charset="0"/>
              </a:rPr>
              <a:t>பெரும் போராட்டம் முடிவுக்கு வந்தது. பாவமும் பாவிகளும் இனி இல்லை. அகிலம் முழுவதும் தூய்மையடைந்தது. பரந்து விரிந்த படைப்பு முழுவதும் நல்லிணக்கமும் மகிழ்ச்சியும் ஒருசேரத் துடித்தன. எல்லாவற்றையும் படைத்தவரிடமிருந்து உயிரும் ஒளியும் மகிழ்ச்சியும் எல்லையற்ற விண்வெளிப் பகுதிகள் எங்கும் பாய்ந்து பரவின. மிகச்சிறிய அணு முதல் மிகப்பெரிய உலகம் வரை, உயிருள்ள மற்றும் உயிரற்ற அனைத்துப் பொருட்களும், தங்கள் களங்கமற்ற அழகிலும் பரிபூரண மகிழ்ச்சியிலும், “</a:t>
            </a:r>
            <a:r>
              <a:rPr lang="en-US" sz="3200" b="1" dirty="0" err="1">
                <a:solidFill>
                  <a:srgbClr val="00185C"/>
                </a:solidFill>
                <a:latin typeface="Tamil Bible" pitchFamily="2" charset="0"/>
              </a:rPr>
              <a:t>Njtd</a:t>
            </a:r>
            <a:r>
              <a:rPr lang="en-US" sz="3200" b="1" dirty="0">
                <a:solidFill>
                  <a:srgbClr val="00185C"/>
                </a:solidFill>
                <a:latin typeface="Tamil Bible" pitchFamily="2" charset="0"/>
              </a:rPr>
              <a:t>; </a:t>
            </a:r>
            <a:r>
              <a:rPr lang="en-US" sz="3200" b="1" dirty="0" err="1">
                <a:solidFill>
                  <a:srgbClr val="00185C"/>
                </a:solidFill>
                <a:latin typeface="Tamil Bible" pitchFamily="2" charset="0"/>
              </a:rPr>
              <a:t>md;ghdtu</a:t>
            </a:r>
            <a:r>
              <a:rPr lang="en-US" sz="3200" b="1" dirty="0">
                <a:solidFill>
                  <a:srgbClr val="00185C"/>
                </a:solidFill>
                <a:latin typeface="Tamil Bible" pitchFamily="2" charset="0"/>
              </a:rPr>
              <a:t>;</a:t>
            </a:r>
            <a:r>
              <a:rPr lang="ta-IN" sz="2000" b="1" dirty="0">
                <a:solidFill>
                  <a:srgbClr val="00185C"/>
                </a:solidFill>
                <a:latin typeface="Constantia" panose="02030602050306030303" pitchFamily="18" charset="0"/>
              </a:rPr>
              <a:t>" என்பதை பறைசாற்றின.</a:t>
            </a:r>
            <a:r>
              <a:rPr lang="en" sz="2000" b="1" dirty="0">
                <a:solidFill>
                  <a:srgbClr val="00185C"/>
                </a:solidFill>
                <a:latin typeface="Constantia" panose="02030602050306030303" pitchFamily="18" charset="0"/>
              </a:rPr>
              <a:t>”</a:t>
            </a:r>
          </a:p>
        </p:txBody>
      </p:sp>
      <p:sp>
        <p:nvSpPr>
          <p:cNvPr id="4" name="CuadroTexto 3">
            <a:extLst>
              <a:ext uri="{FF2B5EF4-FFF2-40B4-BE49-F238E27FC236}">
                <a16:creationId xmlns:a16="http://schemas.microsoft.com/office/drawing/2014/main" id="{618D7A9F-A3CD-9F29-EF49-E47C1B7829D4}"/>
              </a:ext>
            </a:extLst>
          </p:cNvPr>
          <p:cNvSpPr txBox="1"/>
          <p:nvPr/>
        </p:nvSpPr>
        <p:spPr>
          <a:xfrm>
            <a:off x="5837104" y="5775995"/>
            <a:ext cx="5254965" cy="338554"/>
          </a:xfrm>
          <a:prstGeom prst="rect">
            <a:avLst/>
          </a:prstGeom>
          <a:noFill/>
        </p:spPr>
        <p:txBody>
          <a:bodyPr wrap="none" rtlCol="0">
            <a:spAutoFit/>
          </a:bodyPr>
          <a:lstStyle/>
          <a:p>
            <a:pPr algn="r"/>
            <a:r>
              <a:rPr lang="en" sz="1600" b="1" dirty="0">
                <a:solidFill>
                  <a:srgbClr val="00185C"/>
                </a:solidFill>
                <a:latin typeface="Tamil Bible" pitchFamily="2" charset="0"/>
              </a:rPr>
              <a:t>vyd; [p citl;</a:t>
            </a:r>
            <a:r>
              <a:rPr lang="en" sz="1600" b="1" dirty="0">
                <a:solidFill>
                  <a:srgbClr val="00185C"/>
                </a:solidFill>
              </a:rPr>
              <a:t> (</a:t>
            </a:r>
            <a:r>
              <a:rPr lang="en" sz="1600" b="1" dirty="0">
                <a:solidFill>
                  <a:srgbClr val="00185C"/>
                </a:solidFill>
                <a:latin typeface="Tamil Bible" pitchFamily="2" charset="0"/>
              </a:rPr>
              <a:t>khngUk; Md;kPf Nghuhl;lk;</a:t>
            </a:r>
            <a:r>
              <a:rPr lang="en" sz="1600" b="1" dirty="0">
                <a:solidFill>
                  <a:srgbClr val="00185C"/>
                </a:solidFill>
              </a:rPr>
              <a:t>, </a:t>
            </a:r>
            <a:r>
              <a:rPr lang="en" sz="1600" b="1" dirty="0">
                <a:solidFill>
                  <a:srgbClr val="00185C"/>
                </a:solidFill>
                <a:latin typeface="Tamil Bible" pitchFamily="2" charset="0"/>
              </a:rPr>
              <a:t>gf;</a:t>
            </a:r>
            <a:r>
              <a:rPr lang="en" sz="1600" b="1" dirty="0">
                <a:solidFill>
                  <a:srgbClr val="00185C"/>
                </a:solidFill>
              </a:rPr>
              <a:t>. 678)</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800</TotalTime>
  <Words>2281</Words>
  <Application>Microsoft Office PowerPoint</Application>
  <PresentationFormat>Panorámica</PresentationFormat>
  <Paragraphs>57</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Aptos</vt:lpstr>
      <vt:lpstr>Comic Sans MS</vt:lpstr>
      <vt:lpstr>Arial</vt:lpstr>
      <vt:lpstr>Tamil Bible</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2026-05-12T14:21:33Z</dcterms:created>
  <dcterms:modified xsi:type="dcterms:W3CDTF">2026-06-21T19:28:13Z</dcterms:modified>
</cp:coreProperties>
</file>