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gTypd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miog;G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nfhupe;Jtpw;fhd gazk;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fhupe;J gl;lzk;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fhupe;jpau;fs;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-US" sz="2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</a:t>
          </a:r>
          <a:r>
            <a:rPr lang="en" sz="2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fhupe;jpaUf;F vOjpa epUgq;fs;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 custScaleX="107789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gTy; vg;gb mg;Ngh];jyuhdhu;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Tamil Bible" pitchFamily="2" charset="0"/>
            </a:rPr>
            <a:t>,NaRtpd; njuptpdhy;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>
              <a:latin typeface="Tamil Bible" pitchFamily="2" charset="0"/>
            </a:rPr>
            <a:t>fyh</a:t>
          </a:r>
          <a:r>
            <a:rPr lang="en" sz="1800" b="1" noProof="0" dirty="0"/>
            <a:t>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 vg;NghJ njupe;njLf;fg;l;lhu;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Tamil Bible" pitchFamily="2" charset="0"/>
            </a:rPr>
            <a:t>mtUila jhapd; fUtpNy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>
              <a:latin typeface="Tamil Bible" pitchFamily="2" charset="0"/>
            </a:rPr>
            <a:t>fyh</a:t>
          </a:r>
          <a:r>
            <a:rPr lang="en" sz="1800" b="1" noProof="0" dirty="0"/>
            <a:t>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 vg;NghJ miof;fg;gl;lhu;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Tamil Bible" pitchFamily="2" charset="0"/>
            </a:rPr>
            <a:t>jk];FTf;F NghFk; topapy;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>
              <a:latin typeface="Tamil Bible" pitchFamily="2" charset="0"/>
            </a:rPr>
            <a:t>mg;</a:t>
          </a:r>
          <a:r>
            <a:rPr lang="en" sz="1800" b="1" noProof="0" dirty="0"/>
            <a:t>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 ahUf;F mg;Ngh];jyuha; ,Ue;jhu;</a:t>
          </a:r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16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>
              <a:latin typeface="Tamil Bible" pitchFamily="2" charset="0"/>
            </a:rPr>
            <a:t>Gw[hjpfSf;F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>
              <a:latin typeface="Tamil Bible" pitchFamily="2" charset="0"/>
            </a:rPr>
            <a:t>fyh</a:t>
          </a:r>
          <a:r>
            <a:rPr lang="en" sz="1800" b="1" noProof="0" dirty="0"/>
            <a:t>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nfhupe;jpau;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>
              <a:latin typeface="Tamil Bible" pitchFamily="2" charset="0"/>
            </a:rPr>
            <a:t>rigapy; epyTk; gy rpf;fy;fis gw;wp FNyhNtahs; %yk; mwpe;j gTy;&gt; gpuptpidfs;&gt; ghypay; xOf;ff;NfL&gt; rr;ruTfs; kw;Wk; tpgr;rhuk; Mfpait Fwpj;J mtu;fis fbe;Jnfhs;fpwhu;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nfhupe;jpau;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>
              <a:latin typeface="Tamil Bible" pitchFamily="2" charset="0"/>
            </a:rPr>
            <a:t>jpUr;rigapypUe;J gy Nfs;tpfs; mlq;fpa xU fbjj;ijAk; FNyhNtahspd; FLk;gj;jpdu; mtuplk; nfhz;L te;jdu;</a:t>
          </a:r>
          <a:r>
            <a:rPr lang="en" sz="1800" b="1" noProof="0" dirty="0"/>
            <a:t>: </a:t>
          </a:r>
          <a:r>
            <a:rPr lang="en" sz="1800" b="1" noProof="0" dirty="0">
              <a:latin typeface="Tamil Bible" pitchFamily="2" charset="0"/>
            </a:rPr>
            <a:t>jpUkzk;</a:t>
          </a:r>
          <a:r>
            <a:rPr lang="en" sz="1800" b="1" noProof="0" dirty="0"/>
            <a:t>; </a:t>
          </a:r>
          <a:r>
            <a:rPr lang="en" sz="1800" b="1" noProof="0" dirty="0">
              <a:latin typeface="Tamil Bible" pitchFamily="2" charset="0"/>
            </a:rPr>
            <a:t>tpthfuj;J</a:t>
          </a:r>
          <a:r>
            <a:rPr lang="en" sz="1800" b="1" noProof="0" dirty="0"/>
            <a:t>; </a:t>
          </a:r>
          <a:r>
            <a:rPr lang="en" sz="1800" b="1" noProof="0" dirty="0">
              <a:latin typeface="Tamil Bible" pitchFamily="2" charset="0"/>
            </a:rPr>
            <a:t>gpuk;kr;rupak;</a:t>
          </a:r>
          <a:r>
            <a:rPr lang="en" sz="1800" b="1" noProof="0" dirty="0"/>
            <a:t>; </a:t>
          </a:r>
          <a:r>
            <a:rPr lang="en" sz="1800" b="1" noProof="0" dirty="0">
              <a:latin typeface="Tamil Bible" pitchFamily="2" charset="0"/>
            </a:rPr>
            <a:t>tpf;fpufq;fSf;F gilf;fg;gl;l czT</a:t>
          </a:r>
          <a:r>
            <a:rPr lang="en" sz="1800" b="1" noProof="0" dirty="0"/>
            <a:t>; </a:t>
          </a:r>
          <a:r>
            <a:rPr lang="en" sz="1800" b="1" noProof="0" dirty="0">
              <a:latin typeface="Tamil Bible" pitchFamily="2" charset="0"/>
            </a:rPr>
            <a:t>Muhjidapd; NghJ filgpbf;f Ntz;ba xOq;FKiw</a:t>
          </a:r>
          <a:r>
            <a:rPr lang="en" sz="1800" b="1" noProof="0" dirty="0"/>
            <a:t>; </a:t>
          </a:r>
          <a:r>
            <a:rPr lang="en" sz="1800" b="1" noProof="0" dirty="0">
              <a:latin typeface="Tamil Bible" pitchFamily="2" charset="0"/>
            </a:rPr>
            <a:t>Mtpf;Fupa tuq;fspd; gad;ghL</a:t>
          </a:r>
          <a:r>
            <a:rPr lang="en" sz="1800" b="1" noProof="0" dirty="0"/>
            <a:t>; </a:t>
          </a:r>
          <a:r>
            <a:rPr lang="en" sz="1800" b="1" noProof="0" dirty="0">
              <a:latin typeface="Tamil Bible" pitchFamily="2" charset="0"/>
            </a:rPr>
            <a:t>kw;Wk; capu;j;njOjy; Mfpa jiyg;Gfspy; gTy; me;j Nfs;tpfSf;F gjpyspj;jhu;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nfhupe;jpau;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>
              <a:latin typeface="Tamil Bible" pitchFamily="2" charset="0"/>
            </a:rPr>
            <a:t>gTy; ,d;Dk; gy epUgq;fis vOjpapUe;jhYk;</a:t>
          </a:r>
          <a:r>
            <a:rPr lang="en" sz="1800" b="1" noProof="0" dirty="0"/>
            <a:t> (</a:t>
          </a:r>
          <a:r>
            <a:rPr lang="en" sz="1800" b="1" noProof="0" dirty="0">
              <a:latin typeface="Tamil Bible" pitchFamily="2" charset="0"/>
            </a:rPr>
            <a:t>mNefkhf vQ;rpapUf;Fk; ,e;j ,uz;Lf;Fk; Kd;ghfNth my;yJ mtw;Wf;F ,ilg;gl;l fhyj;jpNyh</a:t>
          </a:r>
          <a:r>
            <a:rPr lang="en" sz="1800" b="1" noProof="0" dirty="0"/>
            <a:t>), </a:t>
          </a:r>
          <a:r>
            <a:rPr lang="en" sz="1800" b="1" noProof="0" dirty="0">
              <a:latin typeface="Tamil Bible" pitchFamily="2" charset="0"/>
            </a:rPr>
            <a:t>ghJfhf;fg;gl;ltw;wpy; ,J ,uz;lhtJ epUgkhFk;</a:t>
          </a:r>
          <a:r>
            <a:rPr lang="en" sz="1800" b="1" noProof="0" dirty="0"/>
            <a:t>. </a:t>
          </a:r>
          <a:r>
            <a:rPr lang="en" sz="1800" b="1" noProof="0" dirty="0">
              <a:latin typeface="Tamil Bible" pitchFamily="2" charset="0"/>
            </a:rPr>
            <a:t>nfhupe;jpau;fs; rpy rpf;fy;fis jPu;j;Jf;nfhz;l tpjj;jpw;</a:t>
          </a:r>
          <a:r>
            <a:rPr lang="en" sz="1800" b="1" noProof="0">
              <a:latin typeface="Tamil Bible" pitchFamily="2" charset="0"/>
            </a:rPr>
            <a:t>fhf gTy</a:t>
          </a:r>
          <a:r>
            <a:rPr lang="en" sz="1800" b="1" noProof="0" dirty="0">
              <a:latin typeface="Tamil Bible" pitchFamily="2" charset="0"/>
            </a:rPr>
            <a:t>; mtu;fis ghuhl;Lfpwhu;</a:t>
          </a:r>
          <a:r>
            <a:rPr lang="en" sz="1800" b="1" noProof="0" dirty="0"/>
            <a:t>, </a:t>
          </a:r>
          <a:r>
            <a:rPr lang="en" sz="1800" b="1" noProof="0" dirty="0">
              <a:latin typeface="Tamil Bible" pitchFamily="2" charset="0"/>
            </a:rPr>
            <a:t>mNjNtisapy;&gt; Rw;wpAs;s fyhr;rhuj;jpd; jhf;fj;ij jtpu;j;J&gt; ew;nra;jpapd; fz;Nzhl;lj;jpy; cyif ghu;f;FkhW mtu;fis typAWj;Jfpwhu;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-104583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gTypd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;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miog;G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-87911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296484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nfhupe;Jtpw;fhd gazk;</a:t>
          </a:r>
        </a:p>
      </dsp:txBody>
      <dsp:txXfrm>
        <a:off x="313156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697553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fhupe;J gl;lzk;</a:t>
          </a:r>
        </a:p>
      </dsp:txBody>
      <dsp:txXfrm>
        <a:off x="714225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098621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fhupe;jpau;fs;</a:t>
          </a:r>
        </a:p>
      </dsp:txBody>
      <dsp:txXfrm>
        <a:off x="1115293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290522" y="2593086"/>
          <a:ext cx="5789161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</a:t>
          </a:r>
          <a:r>
            <a:rPr lang="en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fhupe;jpaUf;F vOjpa epUgq;fs;</a:t>
          </a:r>
        </a:p>
      </dsp:txBody>
      <dsp:txXfrm>
        <a:off x="1307194" y="2609758"/>
        <a:ext cx="4924702" cy="535869"/>
      </dsp:txXfrm>
    </dsp:sp>
    <dsp:sp modelId="{24C2F7A0-3B9B-4550-9C1B-0762B8A40C19}">
      <dsp:nvSpPr>
        <dsp:cNvPr id="0" name=""/>
        <dsp:cNvSpPr/>
      </dsp:nvSpPr>
      <dsp:spPr>
        <a:xfrm>
          <a:off x="4896255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79503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297323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380571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698391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781639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099460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182708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,NaRtpd; njuptpdhy;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>
              <a:latin typeface="Tamil Bible" pitchFamily="2" charset="0"/>
            </a:rPr>
            <a:t>fyh</a:t>
          </a:r>
          <a:r>
            <a:rPr lang="en" sz="1800" b="1" kern="1200" noProof="0" dirty="0"/>
            <a:t>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gTy; vg;gb mg;Ngh];jyuhdhu;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mtUila jhapd; fUtpNy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>
              <a:latin typeface="Tamil Bible" pitchFamily="2" charset="0"/>
            </a:rPr>
            <a:t>fyh</a:t>
          </a:r>
          <a:r>
            <a:rPr lang="en" sz="1800" b="1" kern="1200" noProof="0" dirty="0"/>
            <a:t>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 vg;NghJ njupe;njLf;fg;l;lhu;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jk];FTf;F NghFk; topapy;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>
              <a:latin typeface="Tamil Bible" pitchFamily="2" charset="0"/>
            </a:rPr>
            <a:t>mg;</a:t>
          </a:r>
          <a:r>
            <a:rPr lang="en" sz="1800" b="1" kern="1200" noProof="0" dirty="0"/>
            <a:t>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 vg;NghJ miof;fg;gl;lhu;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Gw[hjpfSf;F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>
              <a:latin typeface="Tamil Bible" pitchFamily="2" charset="0"/>
            </a:rPr>
            <a:t>fyh</a:t>
          </a:r>
          <a:r>
            <a:rPr lang="en" sz="1800" b="1" kern="1200" noProof="0" dirty="0"/>
            <a:t>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mtu; ahUf;F mg;Ngh];jyuha; ,Ue;jhu;</a:t>
          </a: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16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63189"/>
          <a:ext cx="7980720" cy="10080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>
              <a:latin typeface="Tamil Bible" pitchFamily="2" charset="0"/>
            </a:rPr>
            <a:t>rigapy; epyTk; gy rpf;fy;fis gw;wp FNyhNtahs; %yk; mwpe;j gTy;&gt; gpuptpidfs;&gt; ghypay; xOf;ff;NfL&gt; rr;ruTfs; kw;Wk; tpgr;rhuk; Mfpait Fwpj;J mtu;fis fbe;Jnfhs;fpwhu;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63189"/>
        <a:ext cx="7980720" cy="1008000"/>
      </dsp:txXfrm>
    </dsp:sp>
    <dsp:sp modelId="{4F3DFAC6-32B5-4FF7-80EC-1BCA53706CDB}">
      <dsp:nvSpPr>
        <dsp:cNvPr id="0" name=""/>
        <dsp:cNvSpPr/>
      </dsp:nvSpPr>
      <dsp:spPr>
        <a:xfrm>
          <a:off x="399036" y="15589"/>
          <a:ext cx="5586504" cy="2952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nfhupe;jpau;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29999"/>
        <a:ext cx="5557684" cy="266380"/>
      </dsp:txXfrm>
    </dsp:sp>
    <dsp:sp modelId="{4356964C-7D4C-4136-BFD4-003022A3A988}">
      <dsp:nvSpPr>
        <dsp:cNvPr id="0" name=""/>
        <dsp:cNvSpPr/>
      </dsp:nvSpPr>
      <dsp:spPr>
        <a:xfrm>
          <a:off x="0" y="1372789"/>
          <a:ext cx="7980720" cy="18270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>
              <a:latin typeface="Tamil Bible" pitchFamily="2" charset="0"/>
            </a:rPr>
            <a:t>jpUr;rigapypUe;J gy Nfs;tpfs; mlq;fpa xU fbjj;ijAk; FNyhNtahspd; FLk;gj;jpdu; mtuplk; nfhz;L te;jdu;</a:t>
          </a:r>
          <a:r>
            <a:rPr lang="en" sz="1800" b="1" kern="1200" noProof="0" dirty="0"/>
            <a:t>: </a:t>
          </a:r>
          <a:r>
            <a:rPr lang="en" sz="1800" b="1" kern="1200" noProof="0" dirty="0">
              <a:latin typeface="Tamil Bible" pitchFamily="2" charset="0"/>
            </a:rPr>
            <a:t>jpUkzk;</a:t>
          </a:r>
          <a:r>
            <a:rPr lang="en" sz="1800" b="1" kern="1200" noProof="0" dirty="0"/>
            <a:t>; </a:t>
          </a:r>
          <a:r>
            <a:rPr lang="en" sz="1800" b="1" kern="1200" noProof="0" dirty="0">
              <a:latin typeface="Tamil Bible" pitchFamily="2" charset="0"/>
            </a:rPr>
            <a:t>tpthfuj;J</a:t>
          </a:r>
          <a:r>
            <a:rPr lang="en" sz="1800" b="1" kern="1200" noProof="0" dirty="0"/>
            <a:t>; </a:t>
          </a:r>
          <a:r>
            <a:rPr lang="en" sz="1800" b="1" kern="1200" noProof="0" dirty="0">
              <a:latin typeface="Tamil Bible" pitchFamily="2" charset="0"/>
            </a:rPr>
            <a:t>gpuk;kr;rupak;</a:t>
          </a:r>
          <a:r>
            <a:rPr lang="en" sz="1800" b="1" kern="1200" noProof="0" dirty="0"/>
            <a:t>; </a:t>
          </a:r>
          <a:r>
            <a:rPr lang="en" sz="1800" b="1" kern="1200" noProof="0" dirty="0">
              <a:latin typeface="Tamil Bible" pitchFamily="2" charset="0"/>
            </a:rPr>
            <a:t>tpf;fpufq;fSf;F gilf;fg;gl;l czT</a:t>
          </a:r>
          <a:r>
            <a:rPr lang="en" sz="1800" b="1" kern="1200" noProof="0" dirty="0"/>
            <a:t>; </a:t>
          </a:r>
          <a:r>
            <a:rPr lang="en" sz="1800" b="1" kern="1200" noProof="0" dirty="0">
              <a:latin typeface="Tamil Bible" pitchFamily="2" charset="0"/>
            </a:rPr>
            <a:t>Muhjidapd; NghJ filgpbf;f Ntz;ba xOq;FKiw</a:t>
          </a:r>
          <a:r>
            <a:rPr lang="en" sz="1800" b="1" kern="1200" noProof="0" dirty="0"/>
            <a:t>; </a:t>
          </a:r>
          <a:r>
            <a:rPr lang="en" sz="1800" b="1" kern="1200" noProof="0" dirty="0">
              <a:latin typeface="Tamil Bible" pitchFamily="2" charset="0"/>
            </a:rPr>
            <a:t>Mtpf;Fupa tuq;fspd; gad;ghL</a:t>
          </a:r>
          <a:r>
            <a:rPr lang="en" sz="1800" b="1" kern="1200" noProof="0" dirty="0"/>
            <a:t>; </a:t>
          </a:r>
          <a:r>
            <a:rPr lang="en" sz="1800" b="1" kern="1200" noProof="0" dirty="0">
              <a:latin typeface="Tamil Bible" pitchFamily="2" charset="0"/>
            </a:rPr>
            <a:t>kw;Wk; capu;j;njOjy; Mfpa jiyg;Gfspy; gTy; me;j Nfs;tpfSf;F gjpyspj;jhu;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372789"/>
        <a:ext cx="7980720" cy="1827000"/>
      </dsp:txXfrm>
    </dsp:sp>
    <dsp:sp modelId="{2F0E2FE6-2CF5-496B-BA7C-3E702B20CEB1}">
      <dsp:nvSpPr>
        <dsp:cNvPr id="0" name=""/>
        <dsp:cNvSpPr/>
      </dsp:nvSpPr>
      <dsp:spPr>
        <a:xfrm>
          <a:off x="399036" y="1225189"/>
          <a:ext cx="5586504" cy="295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nfhupe;jpau;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1239599"/>
        <a:ext cx="5557684" cy="266380"/>
      </dsp:txXfrm>
    </dsp:sp>
    <dsp:sp modelId="{BF2165CA-3783-4C74-A25A-6E59360B8C21}">
      <dsp:nvSpPr>
        <dsp:cNvPr id="0" name=""/>
        <dsp:cNvSpPr/>
      </dsp:nvSpPr>
      <dsp:spPr>
        <a:xfrm>
          <a:off x="0" y="3401389"/>
          <a:ext cx="7980720" cy="19845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>
              <a:latin typeface="Tamil Bible" pitchFamily="2" charset="0"/>
            </a:rPr>
            <a:t>gTy; ,d;Dk; gy epUgq;fis vOjpapUe;jhYk;</a:t>
          </a:r>
          <a:r>
            <a:rPr lang="en" sz="1800" b="1" kern="1200" noProof="0" dirty="0"/>
            <a:t> (</a:t>
          </a:r>
          <a:r>
            <a:rPr lang="en" sz="1800" b="1" kern="1200" noProof="0" dirty="0">
              <a:latin typeface="Tamil Bible" pitchFamily="2" charset="0"/>
            </a:rPr>
            <a:t>mNefkhf vQ;rpapUf;Fk; ,e;j ,uz;Lf;Fk; Kd;ghfNth my;yJ mtw;Wf;F ,ilg;gl;l fhyj;jpNyh</a:t>
          </a:r>
          <a:r>
            <a:rPr lang="en" sz="1800" b="1" kern="1200" noProof="0" dirty="0"/>
            <a:t>), </a:t>
          </a:r>
          <a:r>
            <a:rPr lang="en" sz="1800" b="1" kern="1200" noProof="0" dirty="0">
              <a:latin typeface="Tamil Bible" pitchFamily="2" charset="0"/>
            </a:rPr>
            <a:t>ghJfhf;fg;gl;ltw;wpy; ,J ,uz;lhtJ epUgkhFk;</a:t>
          </a:r>
          <a:r>
            <a:rPr lang="en" sz="1800" b="1" kern="1200" noProof="0" dirty="0"/>
            <a:t>. </a:t>
          </a:r>
          <a:r>
            <a:rPr lang="en" sz="1800" b="1" kern="1200" noProof="0" dirty="0">
              <a:latin typeface="Tamil Bible" pitchFamily="2" charset="0"/>
            </a:rPr>
            <a:t>nfhupe;jpau;fs; rpy rpf;fy;fis jPu;j;Jf;nfhz;l tpjj;jpw;</a:t>
          </a:r>
          <a:r>
            <a:rPr lang="en" sz="1800" b="1" kern="1200" noProof="0">
              <a:latin typeface="Tamil Bible" pitchFamily="2" charset="0"/>
            </a:rPr>
            <a:t>fhf gTy</a:t>
          </a:r>
          <a:r>
            <a:rPr lang="en" sz="1800" b="1" kern="1200" noProof="0" dirty="0">
              <a:latin typeface="Tamil Bible" pitchFamily="2" charset="0"/>
            </a:rPr>
            <a:t>; mtu;fis ghuhl;Lfpwhu;</a:t>
          </a:r>
          <a:r>
            <a:rPr lang="en" sz="1800" b="1" kern="1200" noProof="0" dirty="0"/>
            <a:t>, </a:t>
          </a:r>
          <a:r>
            <a:rPr lang="en" sz="1800" b="1" kern="1200" noProof="0" dirty="0">
              <a:latin typeface="Tamil Bible" pitchFamily="2" charset="0"/>
            </a:rPr>
            <a:t>mNjNtisapy;&gt; Rw;wpAs;s fyhr;rhuj;jpd; jhf;fj;ij jtpu;j;J&gt; ew;nra;jpapd; fz;Nzhl;lj;jpy; cyif ghu;f;FkhW mtu;fis typAWj;Jfpwhu;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401389"/>
        <a:ext cx="7980720" cy="1984500"/>
      </dsp:txXfrm>
    </dsp:sp>
    <dsp:sp modelId="{D60E5BAA-BA57-4680-A2E7-E8124F89EBA6}">
      <dsp:nvSpPr>
        <dsp:cNvPr id="0" name=""/>
        <dsp:cNvSpPr/>
      </dsp:nvSpPr>
      <dsp:spPr>
        <a:xfrm>
          <a:off x="399036" y="3253789"/>
          <a:ext cx="5586504" cy="29520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rPr>
            <a:t>nfhupe;jpau;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Tamil Bible" pitchFamily="2" charset="0"/>
          </a:endParaRPr>
        </a:p>
      </dsp:txBody>
      <dsp:txXfrm>
        <a:off x="413446" y="3268199"/>
        <a:ext cx="5557684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amil Bible" pitchFamily="2" charset="0"/>
              </a:rPr>
              <a:t>nfhupe;Jtpy; gTypd; Copak;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1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Tamil Bible" pitchFamily="2" charset="0"/>
              </a:rPr>
              <a:t>ghlk;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Tamil Bible" pitchFamily="2" charset="0"/>
              </a:rPr>
              <a:t>[_iy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,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uhj;jphpapNy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gTYf;Fj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jhprdkhfp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gag;glhky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NgR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kTdkhapuhNj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@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ehd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cd;DlNd$l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,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Uf;fpNwd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cdf;Fj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jPq;Fnra;Ak;gb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xUtDk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cd;Nky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ifNghLtjpy;iy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@ ,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e;jg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gl;lzj;jpy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vdf;F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mNef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[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dq;fs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cz;L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vd;whh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mg;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891047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0" y="17780"/>
            <a:ext cx="759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Nuhku;fSf;F vOjg;gl;l epUgq;fSf;F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mLj;jgbahf nfhupe;jpau;fSf;F vOjpa ePz;l epUgq;fNs gTyhy; vOjg;gl;l kpf ePz;l epUgq;fshFk;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12698" y="2492841"/>
            <a:ext cx="8034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mtu;fSila nra;jpia rupaha; Gupe;Jnfhs;s&gt;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mit ve;j R+oypy; vOjg;gl;ld vd;gij ehk; Kjypy; njupe;Jnfhs;s Ntz;Lk;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0" y="928702"/>
            <a:ext cx="75943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vQ;rpapUf;Fk; me;j ,uz;L epUgq;fSk; rpy thu ,ilntspapNyNa vOjg;gl;ld. rNfhjuu;fSf;F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,ilNa Vw;gLk; fUj;J NtWghLfshy; cUthFk; rpf;fyhd R+o;epiyfis jPu;g;gjw;fhd eilKiwf;F Vw;w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yhridfis mtw;wpy; ehk; fhzyhk;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gTypd; miog;G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kD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uhYky;y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kD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\d; %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ykhAky;y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&gt; ,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NaRfpwp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JtpdhYk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mtiu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khpj;NjhhpypUe;njOg;gpd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gpjhthfpa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NjtdhYk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mg;Ngh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jydhapUf;fpw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gTyhfpa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ehDk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Tamil Bible" pitchFamily="2" charset="0"/>
              </a:rPr>
              <a:t>;&gt;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Tamil Bible" pitchFamily="2" charset="0"/>
              </a:rPr>
              <a:t>fyhj;jpau;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" y="1462682"/>
            <a:ext cx="7705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,NaRthy; njupe;njLf;fg;gl;l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gd;dpUtiu jtpu&gt; kj;NjA Nghd;w gpw ,iwJ}ju;fisAk; Ntjhfkk; Fwpg;gpLfpwJ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1:26),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gu;dgh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14:4),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ahf;NfhG kw;Wk;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gTy;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263434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705702" y="5040099"/>
            <a:ext cx="7486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miof;fg;gl;l jUzj;jpypUe;Nj&gt;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gTypd; tho;f;if ,NaRit ikakhf nfhz;bUe;jJ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,NaRitg; gw;wp rpe;jpj;jhu;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,NaRitg; gw;wp Ngrpdhu;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,NaRit vy;yhUlDk; gfpu;e;Jnfhz;lhu;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632960" y="6215254"/>
            <a:ext cx="7802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,jd; fhuzkhf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nfhupe;JTf;F te;j Kjy; fzj;jpypUe;Nj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,NaRNt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mtUila nra;jpapd; ikakhf ,Ue;jhu;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nfhupe;Jtpw;fhd gazk;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074607" y="684171"/>
            <a:ext cx="959751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mjd;gpd;G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gTy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mj;NjNd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gl;lzj;ij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tpl;L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nfhhpe;J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gl;lzj;Jf;F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te;J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Tamil Bible" pitchFamily="2" charset="0"/>
              </a:rPr>
              <a:t>&gt;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25483" y="997251"/>
            <a:ext cx="105001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jdJ ,uz;lhtJ kp\dup gazj;jpd;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NghJ&gt; INuhg;ghtpw;F nry;YkhW gupRj;j Mtpahdtuhy; gTy; J}z;lg;gl;lhu;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16:6-10).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mq;Nf mtu; gpypg;gpapypUe;J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16:12, 38-39),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njrNyhdpf;Nfahtpw;Fk;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17:1, 5, 9-10),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ngNuhahtpw;Fk;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17:13-14) </a:t>
            </a:r>
            <a:r>
              <a:rPr lang="en" sz="1900" b="1" dirty="0">
                <a:solidFill>
                  <a:prstClr val="black"/>
                </a:solidFill>
                <a:latin typeface="Tamil Bible" pitchFamily="2" charset="0"/>
              </a:rPr>
              <a:t>ehL flj;jg;gl;lhu;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09308" y="1982434"/>
            <a:ext cx="76678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mj;NjNdtpy;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n[g Myaj;jpy; A+ju;fSf;Fk; re;ijntspapy;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Gw[hjpfSf;Fk; gpurpq;fpj;j gpwF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khu;]; Nkilapy; gpu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rq;fpf;f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miof;fg;gl;lhu;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17:16-21).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rpwg;ghdnjhU nrhw;nghopTf;F gpwFk;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ntF rpyNu ,NaRit Vw;Wf;nfhz;ldu;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173845" y="4186439"/>
            <a:ext cx="492099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jdJ tof;fg;gbNa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n[g Myaj;jpy; A+ju;fSf;Fk; gpd;du; Gw[hjpahUf;Fk; gpurq;fpf;f njhlq;fpdhu;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18:4-8).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fhupe;Jtpy; mtu; jq;fpapUe;j NghJk;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mjd; gpd;du; mj;NjNdtpy;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Vkhw;wj;jpw;F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gpd;Dk;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kdpj Qhdj;ij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gad;gLj;jhky;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“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NaRfpwp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];Jit&gt;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rpYitapy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miwag;gl;l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mtiuNa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&gt;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gpurq;fpf;f jPu;khdpj;jhu;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nfhupe;jpau;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244913"/>
            <a:ext cx="67550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mj;NjNd tpl;L Gwg;gl;l gTy; nfhupe;JTf;F nrd;W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mq;F Mf;fpy;yh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kw;Wk; gpup];fpy;yhTld; ,ize;J $lhuk; nra;Ak; Ntiyia nra;jhu;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nfhupe;J gl;lzk;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0" y="609156"/>
            <a:ext cx="924232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mNef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Njth;fSk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mNef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fh;j;jhf;fSk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cz;lhapUe;jhYk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;&gt;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nfhupe;jpau;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8:5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gp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735843"/>
            <a:ext cx="3952568" cy="1957892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mil Bible" pitchFamily="2" charset="0"/>
                </a:rPr>
                <a:t>Nfhupe;J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mil Bible" pitchFamily="2" charset="0"/>
                </a:rPr>
                <a:t>nyNfak</a:t>
              </a:r>
              <a:r>
                <a:rPr lang="es-E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mil Bible" pitchFamily="2" charset="0"/>
                </a:rPr>
                <a:t>;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mil Bible" pitchFamily="2" charset="0"/>
                </a:rPr>
                <a:t>nrd;f;fpupah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242757" y="4637417"/>
            <a:ext cx="48710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tpf;fpuf topghLk; ghypay; xOf;fNfLk; efuj;ij epug;gp&gt; mjd; fyhr;rhuj;jpy;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CLUtpapUe;jd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jpUr;rigf;Fs;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nky;y gutpf; nfhz;bUe;j ,e;j gpur;ridfi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NtNuhL fistNj&gt; nfhupe;jpaUf;F gTy; mspj;j nra;jpapd; ngUk;gFjpap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d;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Nehf;fkhf ,Ue;jJ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0" y="3720180"/>
            <a:ext cx="8751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mtuJ tzpf Kaw;rpfs; gTiy xU $lhuk; nra;gtuhf gzpahw;w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mDkjpj;jd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nfhupe;Jtpd; nry;tk;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mj;NjNd nry;tj;jpw;F ,izahdjhf ,Ue;jJ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gy jPikfisAk; nfhz;bUe;jJ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0" y="2484268"/>
            <a:ext cx="87516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fhupe;J gl;lzj;jpd; Kf;fpaj;Jtk; mjd; miktplj;jpy;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,Ue;jJ</a:t>
            </a:r>
            <a:r>
              <a:rPr lang="en" sz="2000" b="1" dirty="0">
                <a:solidFill>
                  <a:prstClr val="black"/>
                </a:solidFill>
              </a:rPr>
              <a:t>: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nfhupe;J tisFlhtpy; cs;s&gt;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nyNfak;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rNuhdpf; tisFlh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tpy;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cs;s nrd;f;fpupah Mfpa ,uz;L Kf;fpa tzpfJiwKfq;fspd;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Nritia ngw;wpUe;j nfhupe;J epyre;jp gFjpapy; mike;jpUe;jJ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0" y="959587"/>
            <a:ext cx="8751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fpK 146y; NuhkhGupahy; nfhupe;J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efuk; jiukl;lkhf;fg;gl;lJ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pd;du;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fpK 46y; [_ypa]; rPru;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mq;F xa;Tngw;w giltPuu;fs; kw;Wk; Rje;jpukhd kdpju;fis nfhz;l xU FbNaw;wj;ij mDg;gpdhu;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,Wjpahf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fpK 44y; me;efuk; KOikahf kPz;L vOe;jJ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mq;F nrd;wile;j rka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mil Bible" pitchFamily="2" charset="0"/>
              </a:rPr>
              <a:t>j;jpy;&gt;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mJ Vw;fdNt xU Kf;fpa tzpf ikakhf jpfo;e;jJ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7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Tamil Bible" pitchFamily="2" charset="0"/>
              </a:rPr>
              <a:t>nfhupe;jpau;fs;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uhj;jphpapNy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gTYf;Fj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jhprdkhfp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gag;glhky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NgR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kTdkhapuhNj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Tamil Bible" pitchFamily="2" charset="0"/>
              </a:rPr>
              <a:t>@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263124"/>
            <a:ext cx="643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nfhupe;JtpypUe;j A+ju;fs; me;j nra;jpia epuhfupj;jjhy;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n[g Myaj;ij tpl;L ntspNawp&gt; mjw;F mUfpypUe;j xU tPl;by; Gw[hjpapdiu re;jpf;f njhlq;f Ntz;bajhapw;W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35169" y="4344651"/>
            <a:ext cx="64167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me;j Ntisapy;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nfhupe;jpau;fspilNa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jk; gzpia njhlu;e;J nra;AkhW gTiy Cf;Ftpg;gjw;fhf ,NaR xU juprdj;jpy; Njhd;wpdhu;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mq;Nf me;j nra;jpia Vw;Wf;nfhs;gtu;fs; gyu; ,Ug;ghu;fs; vd;Wk; mtUf;F cWjpaspj;jhu;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0" y="5831638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,e;j juprdj;jhy; gyg;gLj;jg;gl;l gTy;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xd;wiu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Mz;Lfs; nfhupe;Jtpy; jq;fpdhu;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18:11).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,Wjpahf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A+ju;fs;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gTiy ePjpkd;wj;jpd; Kd; nfhz;L te;jhu;fs;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18:12-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13).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nfhupe;Jit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tpl;L nrd;w rkaj;jpy;&gt; xU ngupa rig epWtg;gl;bUe;jJ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43532" y="2516431"/>
            <a:ext cx="6599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" sz="2000" b="1" noProof="0" dirty="0">
                <a:solidFill>
                  <a:prstClr val="black"/>
                </a:solidFill>
                <a:latin typeface="Tamil Bible" pitchFamily="2" charset="0"/>
              </a:rPr>
              <a:t>Gw[hjpapdupilNa mtu; fz;l xOf;fNfLk;</a:t>
            </a:r>
            <a:r>
              <a:rPr lang="en" sz="2000" b="1" noProof="0" dirty="0">
                <a:solidFill>
                  <a:prstClr val="black"/>
                </a:solidFill>
              </a:rPr>
              <a:t>, </a:t>
            </a:r>
            <a:r>
              <a:rPr lang="en" sz="2000" b="1" noProof="0" dirty="0">
                <a:solidFill>
                  <a:prstClr val="black"/>
                </a:solidFill>
                <a:latin typeface="Tamil Bible" pitchFamily="2" charset="0"/>
              </a:rPr>
              <a:t>A+ju;fsplkpUe;J mtUf;F fpilj;j mtkjpg;Gk; epe;jidAk; mtUf;F kpFe;j kdNtjidia mspj;jd</a:t>
            </a:r>
            <a:r>
              <a:rPr lang="en" sz="2000" b="1" noProof="0" dirty="0">
                <a:solidFill>
                  <a:prstClr val="black"/>
                </a:solidFill>
              </a:rPr>
              <a:t>. </a:t>
            </a:r>
            <a:r>
              <a:rPr lang="en" sz="2000" b="1" noProof="0" dirty="0">
                <a:solidFill>
                  <a:prstClr val="black"/>
                </a:solidFill>
                <a:latin typeface="Tamil Bible" pitchFamily="2" charset="0"/>
              </a:rPr>
              <a:t>mq;Fs;s kf;fis nfhz;L xU rigia cUthf;f Kay;tJ tpNtfkhdjh vd;W mtu; I</a:t>
            </a:r>
            <a:r>
              <a:rPr lang="en-US" sz="2000" b="1" noProof="0" dirty="0" err="1">
                <a:solidFill>
                  <a:prstClr val="black"/>
                </a:solidFill>
                <a:latin typeface="Tamil Bible" pitchFamily="2" charset="0"/>
              </a:rPr>
              <a:t>aK</a:t>
            </a:r>
            <a:r>
              <a:rPr lang="en" sz="2000" b="1" noProof="0" dirty="0">
                <a:solidFill>
                  <a:prstClr val="black"/>
                </a:solidFill>
                <a:latin typeface="Tamil Bible" pitchFamily="2" charset="0"/>
              </a:rPr>
              <a:t>w;whu;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vyd; [p citl;&gt;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mg;Ngh];jyUila elgbfs;&gt;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gf;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584478"/>
            <a:ext cx="77983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Vnddpy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rNfhjuNu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cq;fSf;Fs;Ns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thf;Fthjq;fs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cz;nld;W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FNyhNtahspd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tPl;lhuhy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cq;fisf;Fwpj;J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mwptpf;fg;gl;lJ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nfhupe;jpau;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827672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9093200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Tamil Bible" pitchFamily="2" charset="0"/>
              </a:rPr>
              <a:t>nfhupe;jpau;fSf;F vOjpa </a:t>
            </a:r>
            <a:r>
              <a:rPr kumimoji="0" lang="en" sz="4000" b="1" i="0" u="none" strike="noStrike" kern="1200" cap="none" spc="0" normalizeH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Tamil Bible" pitchFamily="2" charset="0"/>
              </a:rPr>
              <a:t> epUgq;fs;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 uiExpand="1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341775" y="494651"/>
            <a:ext cx="93770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" sz="2400" b="1" noProof="0" dirty="0">
                <a:solidFill>
                  <a:prstClr val="black"/>
                </a:solidFill>
                <a:latin typeface="Tamil Bible" pitchFamily="2" charset="0"/>
              </a:rPr>
              <a:t>ngupa efuq;fspy; ew;nra;jpia mwptpf;f Kw;gLk;NghJ vjpu;nfhs;s Ntz;ba jPik&gt; mePjp kw;Wk; xOf;ff;NfL Mfpatw;iwf; fz;L&gt; ,NaRtpd; mbahu;fs; kdNrhu;tilaf; $lhJ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solidFill>
                  <a:prstClr val="black"/>
                </a:solidFill>
                <a:latin typeface="Tamil Bible" pitchFamily="2" charset="0"/>
              </a:rPr>
              <a:t>jPa efukhd nfhupe;Jtpy; mg;Ngh];jydhfpa gTYf;F mspj;j mNj nra;jpia nfhz;L&gt; mj;jifa xt;nthU CopaiuAk; Mz;ltu; cw;rhfg;gLj;Jthu;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: “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uhj;jphpapNy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fh;j;jh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gTYf;Fj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jhprdkhfp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eP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gag;glhky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NgR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kTdkhapuhNj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@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ehd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cd;DlNd$l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,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Uf;fpNwd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cdf;Fj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jPq;Fnra;Ak;gb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xUtDk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cd;Nky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ifNghLtjpy;iy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@ ,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e;jg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gl;lzj;jpy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vdf;F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mNef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[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dq;fs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cz;L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mil Bible" pitchFamily="2" charset="0"/>
              </a:rPr>
              <a:t>vd;whh</a:t>
            </a:r>
            <a:r>
              <a:rPr lang="en-US" sz="24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" sz="2400" b="1" noProof="0" dirty="0">
                <a:solidFill>
                  <a:prstClr val="black"/>
                </a:solidFill>
                <a:latin typeface="Tamil Bible" pitchFamily="2" charset="0"/>
              </a:rPr>
              <a:t>mg;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18:9,10… […] </a:t>
            </a:r>
            <a:r>
              <a:rPr lang="en" sz="2400" b="1" noProof="0" dirty="0">
                <a:solidFill>
                  <a:prstClr val="black"/>
                </a:solidFill>
                <a:latin typeface="Tamil Bible" pitchFamily="2" charset="0"/>
              </a:rPr>
              <a:t>td;KiwAk; Fw;wnray;fSk; epiwe;j ve;jnthU efuj;jpYk;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" sz="2400" b="1" noProof="0" dirty="0">
                <a:solidFill>
                  <a:prstClr val="black"/>
                </a:solidFill>
                <a:latin typeface="Tamil Bible" pitchFamily="2" charset="0"/>
              </a:rPr>
              <a:t>Kiwahd Nghjidapd; %yk; ,NaRtpd; rPlu;fshf khwf;$ba gyu; cs;sdu;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" sz="2400" b="1" noProof="0" dirty="0">
                <a:solidFill>
                  <a:prstClr val="black"/>
                </a:solidFill>
                <a:latin typeface="Tamil Bible" pitchFamily="2" charset="0"/>
              </a:rPr>
              <a:t>,t;thwhf&gt; Mapuf;fzf;fhNdhiu ,ul;rpg;ig mUSk; rj;jpaj;jpd; %yk; nrd;wilaTk;&gt; fpwp];Jit jq;fs; jdpg;gl;l ,ul;rfuhf Vw;Wf;nfhs;Sk; epiyf;F mtu;fis topelj;jTk; KbAk;.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5275611" y="6051243"/>
            <a:ext cx="5394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vyd; [p citl;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jPu;f;fjuprpfSk;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,uh[hf;fSk;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gf;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2583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Tamil Bible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17</cp:revision>
  <dcterms:created xsi:type="dcterms:W3CDTF">2026-06-16T23:43:56Z</dcterms:created>
  <dcterms:modified xsi:type="dcterms:W3CDTF">2026-06-30T09:36:27Z</dcterms:modified>
</cp:coreProperties>
</file>