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amil Bible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Njt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Qhdk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rpYitapd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igj;jpak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Njt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ngyd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rpYitapd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nra;jp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NjtDila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igj;jpaKk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gytPdKk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noProof="0" dirty="0"/>
            <a:t>“</a:t>
          </a:r>
          <a:r>
            <a:rPr lang="en-US" sz="1600" b="1" noProof="0" dirty="0" err="1">
              <a:latin typeface="Tamil Bible" pitchFamily="2" charset="0"/>
            </a:rPr>
            <a:t>rpYitiag</a:t>
          </a:r>
          <a:r>
            <a:rPr lang="en-US" sz="1600" b="1" noProof="0" dirty="0">
              <a:latin typeface="Tamil Bible" pitchFamily="2" charset="0"/>
            </a:rPr>
            <a:t>; </a:t>
          </a:r>
          <a:r>
            <a:rPr lang="en-US" sz="1600" b="1" noProof="0" dirty="0" err="1">
              <a:latin typeface="Tamil Bible" pitchFamily="2" charset="0"/>
            </a:rPr>
            <a:t>gw;wpa</a:t>
          </a:r>
          <a:r>
            <a:rPr lang="en-US" sz="1600" b="1" noProof="0" dirty="0">
              <a:latin typeface="Tamil Bible" pitchFamily="2" charset="0"/>
            </a:rPr>
            <a:t> </a:t>
          </a:r>
          <a:r>
            <a:rPr lang="en-US" sz="1600" b="1" noProof="0" dirty="0" err="1">
              <a:latin typeface="Tamil Bible" pitchFamily="2" charset="0"/>
            </a:rPr>
            <a:t>cgNjrk</a:t>
          </a:r>
          <a:r>
            <a:rPr lang="en-US" sz="1600" b="1" noProof="0" dirty="0">
              <a:latin typeface="Tamil Bible" pitchFamily="2" charset="0"/>
            </a:rPr>
            <a:t>; </a:t>
          </a:r>
          <a:r>
            <a:rPr lang="en-US" sz="1600" b="1" noProof="0" dirty="0" err="1">
              <a:latin typeface="Tamil Bible" pitchFamily="2" charset="0"/>
            </a:rPr>
            <a:t>nfl;Lg;Nghfpwth;fSf;Fg</a:t>
          </a:r>
          <a:r>
            <a:rPr lang="en-US" sz="1600" b="1" noProof="0" dirty="0">
              <a:latin typeface="Tamil Bible" pitchFamily="2" charset="0"/>
            </a:rPr>
            <a:t>; </a:t>
          </a:r>
          <a:r>
            <a:rPr lang="en-US" sz="1600" b="1" noProof="0" dirty="0" err="1">
              <a:latin typeface="Tamil Bible" pitchFamily="2" charset="0"/>
            </a:rPr>
            <a:t>igj;jpakhapUf;fpwJ</a:t>
          </a:r>
          <a:r>
            <a:rPr lang="en-US" sz="1600" b="1" noProof="0" dirty="0">
              <a:latin typeface="Tamil Bible" pitchFamily="2" charset="0"/>
            </a:rPr>
            <a:t>&gt;</a:t>
          </a:r>
          <a:r>
            <a:rPr lang="en-US" sz="1600" b="1" noProof="0" dirty="0"/>
            <a:t>” (1 </a:t>
          </a:r>
          <a:r>
            <a:rPr lang="en-US" sz="1600" b="1" noProof="0" dirty="0" err="1">
              <a:latin typeface="Tamil Bible" pitchFamily="2" charset="0"/>
            </a:rPr>
            <a:t>nfhupe;jpau</a:t>
          </a:r>
          <a:r>
            <a:rPr lang="en-US" sz="1600" b="1" noProof="0" dirty="0">
              <a:latin typeface="Tamil Bible" pitchFamily="2" charset="0"/>
            </a:rPr>
            <a:t>;</a:t>
          </a:r>
          <a:r>
            <a:rPr lang="en-US" sz="1600" b="1" noProof="0" dirty="0"/>
            <a:t> 1:18)</a:t>
          </a:r>
          <a:endParaRPr lang="en-US" sz="16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noProof="0" dirty="0"/>
            <a:t>“</a:t>
          </a:r>
          <a:r>
            <a:rPr lang="en-US" sz="1600" b="1" noProof="0" dirty="0" err="1">
              <a:latin typeface="Tamil Bible" pitchFamily="2" charset="0"/>
            </a:rPr>
            <a:t>igj;jpakhfj</a:t>
          </a:r>
          <a:r>
            <a:rPr lang="en-US" sz="1600" b="1" noProof="0" dirty="0">
              <a:latin typeface="Tamil Bible" pitchFamily="2" charset="0"/>
            </a:rPr>
            <a:t>; </a:t>
          </a:r>
          <a:r>
            <a:rPr lang="en-US" sz="1600" b="1" noProof="0" dirty="0" err="1">
              <a:latin typeface="Tamil Bible" pitchFamily="2" charset="0"/>
            </a:rPr>
            <a:t>Njhd;Wfpw</a:t>
          </a:r>
          <a:r>
            <a:rPr lang="en-US" sz="1600" b="1" noProof="0" dirty="0">
              <a:latin typeface="Tamil Bible" pitchFamily="2" charset="0"/>
            </a:rPr>
            <a:t> </a:t>
          </a:r>
          <a:r>
            <a:rPr lang="en-US" sz="1600" b="1" noProof="0" dirty="0" err="1">
              <a:latin typeface="Tamil Bible" pitchFamily="2" charset="0"/>
            </a:rPr>
            <a:t>gpurq;fj;jpdhNy</a:t>
          </a:r>
          <a:r>
            <a:rPr lang="en-US" sz="1600" b="1" noProof="0" dirty="0">
              <a:latin typeface="Tamil Bible" pitchFamily="2" charset="0"/>
            </a:rPr>
            <a:t> </a:t>
          </a:r>
          <a:r>
            <a:rPr lang="en-US" sz="1600" b="1" noProof="0" dirty="0" err="1">
              <a:latin typeface="Tamil Bible" pitchFamily="2" charset="0"/>
            </a:rPr>
            <a:t>tpRthrpfis</a:t>
          </a:r>
          <a:r>
            <a:rPr lang="en-US" sz="1600" b="1" noProof="0" dirty="0">
              <a:latin typeface="Tamil Bible" pitchFamily="2" charset="0"/>
            </a:rPr>
            <a:t> ,</a:t>
          </a:r>
          <a:r>
            <a:rPr lang="en-US" sz="1600" b="1" noProof="0" dirty="0" err="1">
              <a:latin typeface="Tamil Bible" pitchFamily="2" charset="0"/>
            </a:rPr>
            <a:t>ul;rpf;fj</a:t>
          </a:r>
          <a:r>
            <a:rPr lang="en-US" sz="1600" b="1" noProof="0" dirty="0">
              <a:latin typeface="Tamil Bible" pitchFamily="2" charset="0"/>
            </a:rPr>
            <a:t>; </a:t>
          </a:r>
          <a:r>
            <a:rPr lang="en-US" sz="1600" b="1" noProof="0" dirty="0" err="1">
              <a:latin typeface="Tamil Bible" pitchFamily="2" charset="0"/>
            </a:rPr>
            <a:t>NjtDf;Fg</a:t>
          </a:r>
          <a:r>
            <a:rPr lang="en-US" sz="1600" b="1" noProof="0" dirty="0">
              <a:latin typeface="Tamil Bible" pitchFamily="2" charset="0"/>
            </a:rPr>
            <a:t>; </a:t>
          </a:r>
          <a:r>
            <a:rPr lang="en-US" sz="1600" b="1" noProof="0" dirty="0" err="1">
              <a:latin typeface="Tamil Bible" pitchFamily="2" charset="0"/>
            </a:rPr>
            <a:t>gphpakhapw;W</a:t>
          </a:r>
          <a:r>
            <a:rPr lang="en-US" sz="1600" b="1" noProof="0" dirty="0">
              <a:latin typeface="Tamil Bible" pitchFamily="2" charset="0"/>
            </a:rPr>
            <a:t>.</a:t>
          </a:r>
          <a:r>
            <a:rPr lang="en-US" sz="1600" b="1" noProof="0" dirty="0"/>
            <a:t>” (1 </a:t>
          </a:r>
          <a:r>
            <a:rPr lang="en-US" sz="1600" b="1" noProof="0" dirty="0" err="1">
              <a:latin typeface="Tamil Bible" pitchFamily="2" charset="0"/>
            </a:rPr>
            <a:t>nfhup</a:t>
          </a:r>
          <a:r>
            <a:rPr lang="en-US" sz="1600" b="1" noProof="0" dirty="0"/>
            <a:t>. 1:21)</a:t>
          </a:r>
          <a:endParaRPr lang="en-US" sz="16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>
              <a:latin typeface="Tamil Bible" pitchFamily="2" charset="0"/>
            </a:rPr>
            <a:t>rpYitapy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miwag;gl;l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fpwp</a:t>
          </a:r>
          <a:r>
            <a:rPr lang="en-US" sz="1800" b="1" noProof="0" dirty="0">
              <a:latin typeface="Tamil Bible" pitchFamily="2" charset="0"/>
            </a:rPr>
            <a:t>];</a:t>
          </a:r>
          <a:r>
            <a:rPr lang="en-US" sz="1800" b="1" noProof="0" dirty="0" err="1">
              <a:latin typeface="Tamil Bible" pitchFamily="2" charset="0"/>
            </a:rPr>
            <a:t>Jitg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gpurq;fpf;fpNwhk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, […] </a:t>
          </a:r>
          <a:r>
            <a:rPr lang="en-US" sz="1800" b="1" noProof="0" dirty="0" err="1">
              <a:latin typeface="Tamil Bible" pitchFamily="2" charset="0"/>
            </a:rPr>
            <a:t>fpNuf;fUf;Fg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igj;jpakhAk</a:t>
          </a:r>
          <a:r>
            <a:rPr lang="en-US" sz="1800" b="1" noProof="0" dirty="0">
              <a:latin typeface="Tamil Bible" pitchFamily="2" charset="0"/>
            </a:rPr>
            <a:t>; ,</a:t>
          </a:r>
          <a:r>
            <a:rPr lang="en-US" sz="1800" b="1" noProof="0" dirty="0" err="1">
              <a:latin typeface="Tamil Bible" pitchFamily="2" charset="0"/>
            </a:rPr>
            <a:t>Uf;fpwhh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” (1</a:t>
          </a:r>
          <a:r>
            <a:rPr lang="en-US" sz="1800" b="1" noProof="0" dirty="0">
              <a:latin typeface="Tamil Bible" pitchFamily="2" charset="0"/>
            </a:rPr>
            <a:t>nfhup</a:t>
          </a:r>
          <a:r>
            <a:rPr lang="en-US" sz="1800" b="1" noProof="0" dirty="0"/>
            <a:t>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>
              <a:latin typeface="Tamil Bible" pitchFamily="2" charset="0"/>
            </a:rPr>
            <a:t>n[</a:t>
          </a:r>
          <a:r>
            <a:rPr lang="en-US" sz="1800" b="1" noProof="0" dirty="0" err="1">
              <a:latin typeface="Tamil Bible" pitchFamily="2" charset="0"/>
            </a:rPr>
            <a:t>d;kRghtkhd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kD</a:t>
          </a:r>
          <a:r>
            <a:rPr lang="en-US" sz="1800" b="1" noProof="0" dirty="0">
              <a:latin typeface="Tamil Bible" pitchFamily="2" charset="0"/>
            </a:rPr>
            <a:t>\</a:t>
          </a:r>
          <a:r>
            <a:rPr lang="en-US" sz="1800" b="1" noProof="0" dirty="0" err="1">
              <a:latin typeface="Tamil Bible" pitchFamily="2" charset="0"/>
            </a:rPr>
            <a:t>Ndh</a:t>
          </a:r>
          <a:r>
            <a:rPr lang="en-US" sz="1800" b="1" noProof="0" dirty="0"/>
            <a:t> […] </a:t>
          </a:r>
          <a:r>
            <a:rPr lang="en-US" sz="1800" b="1" noProof="0" dirty="0" err="1">
              <a:latin typeface="Tamil Bible" pitchFamily="2" charset="0"/>
            </a:rPr>
            <a:t>NjtDila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Mtpf;Fhpaitfis</a:t>
          </a:r>
          <a:r>
            <a:rPr lang="en-US" sz="1800" b="1" noProof="0" dirty="0"/>
            <a:t> […] </a:t>
          </a:r>
          <a:r>
            <a:rPr lang="en-US" sz="1800" b="1" noProof="0" dirty="0" err="1">
              <a:latin typeface="Tamil Bible" pitchFamily="2" charset="0"/>
            </a:rPr>
            <a:t>igj;jpakhfj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Njhd;Wk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” (1 </a:t>
          </a:r>
          <a:r>
            <a:rPr lang="en-US" sz="1800" b="1" noProof="0" dirty="0" err="1">
              <a:latin typeface="Tamil Bible" pitchFamily="2" charset="0"/>
            </a:rPr>
            <a:t>nfhup</a:t>
          </a:r>
          <a:r>
            <a:rPr lang="en-US" sz="1800" b="1" noProof="0" dirty="0"/>
            <a:t>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>
              <a:latin typeface="Tamil Bible" pitchFamily="2" charset="0"/>
            </a:rPr>
            <a:t>,</a:t>
          </a:r>
          <a:r>
            <a:rPr lang="en-US" sz="1800" b="1" noProof="0" dirty="0" err="1">
              <a:latin typeface="Tamil Bible" pitchFamily="2" charset="0"/>
            </a:rPr>
            <a:t>t;Tyfj;jpd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Qhdk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NjtDf;F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Kd;ghfg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igj;jpakhapUf;fpwJ</a:t>
          </a:r>
          <a:r>
            <a:rPr lang="en-US" sz="1800" b="1" noProof="0" dirty="0">
              <a:latin typeface="Tamil Bible" pitchFamily="2" charset="0"/>
            </a:rPr>
            <a:t>.</a:t>
          </a:r>
          <a:r>
            <a:rPr lang="en-US" sz="1800" b="1" noProof="0" dirty="0"/>
            <a:t>” (1 </a:t>
          </a:r>
          <a:r>
            <a:rPr lang="en-US" sz="1800" b="1" noProof="0" dirty="0" err="1">
              <a:latin typeface="Tamil Bible" pitchFamily="2" charset="0"/>
            </a:rPr>
            <a:t>nfhupe;jpau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kdpjdpd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; ,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opT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mil Bible" pitchFamily="2" charset="0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igj;jpak</a:t>
          </a:r>
          <a:r>
            <a:rPr lang="en-US" sz="2000" b="1" noProof="0" dirty="0">
              <a:latin typeface="Tamil Bible" pitchFamily="2" charset="0"/>
            </a:rPr>
            <a:t>;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>
              <a:latin typeface="Tamil Bible" pitchFamily="2" charset="0"/>
            </a:rPr>
            <a:t>Ra-</a:t>
          </a:r>
          <a:r>
            <a:rPr lang="en-US" sz="2000" b="1" noProof="0" dirty="0" err="1">
              <a:latin typeface="Tamil Bible" pitchFamily="2" charset="0"/>
            </a:rPr>
            <a:t>mopT</a:t>
          </a:r>
          <a:endParaRPr lang="en-US" sz="2000" b="1" noProof="0" dirty="0">
            <a:latin typeface="Tamil Bible" pitchFamily="2" charset="0"/>
          </a:endParaRP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NjtDila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rpwg;G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mil Bible" pitchFamily="2" charset="0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ty;yik</a:t>
          </a:r>
          <a:endParaRPr lang="en-US" sz="2000" b="1" noProof="0" dirty="0">
            <a:latin typeface="Tamil Bible" pitchFamily="2" charset="0"/>
          </a:endParaRP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kd;dpg;G</a:t>
          </a:r>
          <a:endParaRPr lang="en-US" sz="2000" b="1" noProof="0" dirty="0">
            <a:latin typeface="Tamil Bible" pitchFamily="2" charset="0"/>
          </a:endParaRP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epj;jpa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ehrk</a:t>
          </a:r>
          <a:r>
            <a:rPr lang="en-US" sz="2000" b="1" noProof="0" dirty="0">
              <a:latin typeface="Tamil Bible" pitchFamily="2" charset="0"/>
            </a:rPr>
            <a:t>;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>
              <a:latin typeface="Tamil Bible" pitchFamily="2" charset="0"/>
            </a:rPr>
            <a:t>,</a:t>
          </a:r>
          <a:r>
            <a:rPr lang="en-US" sz="2000" b="1" noProof="0" dirty="0" err="1">
              <a:latin typeface="Tamil Bible" pitchFamily="2" charset="0"/>
            </a:rPr>
            <a:t>ul;rpg;G</a:t>
          </a:r>
          <a:endParaRPr lang="en-US" sz="2000" b="1" noProof="0" dirty="0">
            <a:latin typeface="Tamil Bible" pitchFamily="2" charset="0"/>
          </a:endParaRP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epuhfupg;G</a:t>
          </a:r>
          <a:endParaRPr lang="en-US" sz="2000" b="1" noProof="0" dirty="0">
            <a:latin typeface="Tamil Bible" pitchFamily="2" charset="0"/>
          </a:endParaRP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Vw;Wf;nfhs;Sk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jd;ik</a:t>
          </a:r>
          <a:endParaRPr lang="en-US" sz="2000" b="1" noProof="0" dirty="0">
            <a:latin typeface="Tamil Bible" pitchFamily="2" charset="0"/>
          </a:endParaRP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Njt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Qhdk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rpYitapd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igj;jpak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Njt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ngyd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rpYitapd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nra;jp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NjtDila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igj;jpaKk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gytPdKk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“</a:t>
          </a:r>
          <a:r>
            <a:rPr lang="en-US" sz="1600" b="1" kern="1200" noProof="0" dirty="0" err="1">
              <a:latin typeface="Tamil Bible" pitchFamily="2" charset="0"/>
            </a:rPr>
            <a:t>rpYitiag</a:t>
          </a:r>
          <a:r>
            <a:rPr lang="en-US" sz="1600" b="1" kern="1200" noProof="0" dirty="0">
              <a:latin typeface="Tamil Bible" pitchFamily="2" charset="0"/>
            </a:rPr>
            <a:t>; </a:t>
          </a:r>
          <a:r>
            <a:rPr lang="en-US" sz="1600" b="1" kern="1200" noProof="0" dirty="0" err="1">
              <a:latin typeface="Tamil Bible" pitchFamily="2" charset="0"/>
            </a:rPr>
            <a:t>gw;wpa</a:t>
          </a:r>
          <a:r>
            <a:rPr lang="en-US" sz="1600" b="1" kern="1200" noProof="0" dirty="0">
              <a:latin typeface="Tamil Bible" pitchFamily="2" charset="0"/>
            </a:rPr>
            <a:t> </a:t>
          </a:r>
          <a:r>
            <a:rPr lang="en-US" sz="1600" b="1" kern="1200" noProof="0" dirty="0" err="1">
              <a:latin typeface="Tamil Bible" pitchFamily="2" charset="0"/>
            </a:rPr>
            <a:t>cgNjrk</a:t>
          </a:r>
          <a:r>
            <a:rPr lang="en-US" sz="1600" b="1" kern="1200" noProof="0" dirty="0">
              <a:latin typeface="Tamil Bible" pitchFamily="2" charset="0"/>
            </a:rPr>
            <a:t>; </a:t>
          </a:r>
          <a:r>
            <a:rPr lang="en-US" sz="1600" b="1" kern="1200" noProof="0" dirty="0" err="1">
              <a:latin typeface="Tamil Bible" pitchFamily="2" charset="0"/>
            </a:rPr>
            <a:t>nfl;Lg;Nghfpwth;fSf;Fg</a:t>
          </a:r>
          <a:r>
            <a:rPr lang="en-US" sz="1600" b="1" kern="1200" noProof="0" dirty="0">
              <a:latin typeface="Tamil Bible" pitchFamily="2" charset="0"/>
            </a:rPr>
            <a:t>; </a:t>
          </a:r>
          <a:r>
            <a:rPr lang="en-US" sz="1600" b="1" kern="1200" noProof="0" dirty="0" err="1">
              <a:latin typeface="Tamil Bible" pitchFamily="2" charset="0"/>
            </a:rPr>
            <a:t>igj;jpakhapUf;fpwJ</a:t>
          </a:r>
          <a:r>
            <a:rPr lang="en-US" sz="1600" b="1" kern="1200" noProof="0" dirty="0">
              <a:latin typeface="Tamil Bible" pitchFamily="2" charset="0"/>
            </a:rPr>
            <a:t>&gt;</a:t>
          </a:r>
          <a:r>
            <a:rPr lang="en-US" sz="1600" b="1" kern="1200" noProof="0" dirty="0"/>
            <a:t>” (1 </a:t>
          </a:r>
          <a:r>
            <a:rPr lang="en-US" sz="1600" b="1" kern="1200" noProof="0" dirty="0" err="1">
              <a:latin typeface="Tamil Bible" pitchFamily="2" charset="0"/>
            </a:rPr>
            <a:t>nfhupe;jpau</a:t>
          </a:r>
          <a:r>
            <a:rPr lang="en-US" sz="1600" b="1" kern="1200" noProof="0" dirty="0">
              <a:latin typeface="Tamil Bible" pitchFamily="2" charset="0"/>
            </a:rPr>
            <a:t>;</a:t>
          </a:r>
          <a:r>
            <a:rPr lang="en-US" sz="1600" b="1" kern="1200" noProof="0" dirty="0"/>
            <a:t> 1:18)</a:t>
          </a:r>
          <a:endParaRPr lang="en-US" sz="16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“</a:t>
          </a:r>
          <a:r>
            <a:rPr lang="en-US" sz="1600" b="1" kern="1200" noProof="0" dirty="0" err="1">
              <a:latin typeface="Tamil Bible" pitchFamily="2" charset="0"/>
            </a:rPr>
            <a:t>igj;jpakhfj</a:t>
          </a:r>
          <a:r>
            <a:rPr lang="en-US" sz="1600" b="1" kern="1200" noProof="0" dirty="0">
              <a:latin typeface="Tamil Bible" pitchFamily="2" charset="0"/>
            </a:rPr>
            <a:t>; </a:t>
          </a:r>
          <a:r>
            <a:rPr lang="en-US" sz="1600" b="1" kern="1200" noProof="0" dirty="0" err="1">
              <a:latin typeface="Tamil Bible" pitchFamily="2" charset="0"/>
            </a:rPr>
            <a:t>Njhd;Wfpw</a:t>
          </a:r>
          <a:r>
            <a:rPr lang="en-US" sz="1600" b="1" kern="1200" noProof="0" dirty="0">
              <a:latin typeface="Tamil Bible" pitchFamily="2" charset="0"/>
            </a:rPr>
            <a:t> </a:t>
          </a:r>
          <a:r>
            <a:rPr lang="en-US" sz="1600" b="1" kern="1200" noProof="0" dirty="0" err="1">
              <a:latin typeface="Tamil Bible" pitchFamily="2" charset="0"/>
            </a:rPr>
            <a:t>gpurq;fj;jpdhNy</a:t>
          </a:r>
          <a:r>
            <a:rPr lang="en-US" sz="1600" b="1" kern="1200" noProof="0" dirty="0">
              <a:latin typeface="Tamil Bible" pitchFamily="2" charset="0"/>
            </a:rPr>
            <a:t> </a:t>
          </a:r>
          <a:r>
            <a:rPr lang="en-US" sz="1600" b="1" kern="1200" noProof="0" dirty="0" err="1">
              <a:latin typeface="Tamil Bible" pitchFamily="2" charset="0"/>
            </a:rPr>
            <a:t>tpRthrpfis</a:t>
          </a:r>
          <a:r>
            <a:rPr lang="en-US" sz="1600" b="1" kern="1200" noProof="0" dirty="0">
              <a:latin typeface="Tamil Bible" pitchFamily="2" charset="0"/>
            </a:rPr>
            <a:t> ,</a:t>
          </a:r>
          <a:r>
            <a:rPr lang="en-US" sz="1600" b="1" kern="1200" noProof="0" dirty="0" err="1">
              <a:latin typeface="Tamil Bible" pitchFamily="2" charset="0"/>
            </a:rPr>
            <a:t>ul;rpf;fj</a:t>
          </a:r>
          <a:r>
            <a:rPr lang="en-US" sz="1600" b="1" kern="1200" noProof="0" dirty="0">
              <a:latin typeface="Tamil Bible" pitchFamily="2" charset="0"/>
            </a:rPr>
            <a:t>; </a:t>
          </a:r>
          <a:r>
            <a:rPr lang="en-US" sz="1600" b="1" kern="1200" noProof="0" dirty="0" err="1">
              <a:latin typeface="Tamil Bible" pitchFamily="2" charset="0"/>
            </a:rPr>
            <a:t>NjtDf;Fg</a:t>
          </a:r>
          <a:r>
            <a:rPr lang="en-US" sz="1600" b="1" kern="1200" noProof="0" dirty="0">
              <a:latin typeface="Tamil Bible" pitchFamily="2" charset="0"/>
            </a:rPr>
            <a:t>; </a:t>
          </a:r>
          <a:r>
            <a:rPr lang="en-US" sz="1600" b="1" kern="1200" noProof="0" dirty="0" err="1">
              <a:latin typeface="Tamil Bible" pitchFamily="2" charset="0"/>
            </a:rPr>
            <a:t>gphpakhapw;W</a:t>
          </a:r>
          <a:r>
            <a:rPr lang="en-US" sz="1600" b="1" kern="1200" noProof="0" dirty="0">
              <a:latin typeface="Tamil Bible" pitchFamily="2" charset="0"/>
            </a:rPr>
            <a:t>.</a:t>
          </a:r>
          <a:r>
            <a:rPr lang="en-US" sz="1600" b="1" kern="1200" noProof="0" dirty="0"/>
            <a:t>” (1 </a:t>
          </a:r>
          <a:r>
            <a:rPr lang="en-US" sz="1600" b="1" kern="1200" noProof="0" dirty="0" err="1">
              <a:latin typeface="Tamil Bible" pitchFamily="2" charset="0"/>
            </a:rPr>
            <a:t>nfhup</a:t>
          </a:r>
          <a:r>
            <a:rPr lang="en-US" sz="1600" b="1" kern="1200" noProof="0" dirty="0"/>
            <a:t>. 1:21)</a:t>
          </a:r>
          <a:endParaRPr lang="en-US" sz="16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>
              <a:latin typeface="Tamil Bible" pitchFamily="2" charset="0"/>
            </a:rPr>
            <a:t>rpYitapy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miwag;gl;l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fpwp</a:t>
          </a:r>
          <a:r>
            <a:rPr lang="en-US" sz="1800" b="1" kern="1200" noProof="0" dirty="0">
              <a:latin typeface="Tamil Bible" pitchFamily="2" charset="0"/>
            </a:rPr>
            <a:t>];</a:t>
          </a:r>
          <a:r>
            <a:rPr lang="en-US" sz="1800" b="1" kern="1200" noProof="0" dirty="0" err="1">
              <a:latin typeface="Tamil Bible" pitchFamily="2" charset="0"/>
            </a:rPr>
            <a:t>Jitg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gpurq;fpf;fpNwhk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, […] </a:t>
          </a:r>
          <a:r>
            <a:rPr lang="en-US" sz="1800" b="1" kern="1200" noProof="0" dirty="0" err="1">
              <a:latin typeface="Tamil Bible" pitchFamily="2" charset="0"/>
            </a:rPr>
            <a:t>fpNuf;fUf;Fg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igj;jpakhAk</a:t>
          </a:r>
          <a:r>
            <a:rPr lang="en-US" sz="1800" b="1" kern="1200" noProof="0" dirty="0">
              <a:latin typeface="Tamil Bible" pitchFamily="2" charset="0"/>
            </a:rPr>
            <a:t>; ,</a:t>
          </a:r>
          <a:r>
            <a:rPr lang="en-US" sz="1800" b="1" kern="1200" noProof="0" dirty="0" err="1">
              <a:latin typeface="Tamil Bible" pitchFamily="2" charset="0"/>
            </a:rPr>
            <a:t>Uf;fpwhh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” (1</a:t>
          </a:r>
          <a:r>
            <a:rPr lang="en-US" sz="1800" b="1" kern="1200" noProof="0" dirty="0">
              <a:latin typeface="Tamil Bible" pitchFamily="2" charset="0"/>
            </a:rPr>
            <a:t>nfhup</a:t>
          </a:r>
          <a:r>
            <a:rPr lang="en-US" sz="1800" b="1" kern="1200" noProof="0" dirty="0"/>
            <a:t>.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>
              <a:latin typeface="Tamil Bible" pitchFamily="2" charset="0"/>
            </a:rPr>
            <a:t>n[</a:t>
          </a:r>
          <a:r>
            <a:rPr lang="en-US" sz="1800" b="1" kern="1200" noProof="0" dirty="0" err="1">
              <a:latin typeface="Tamil Bible" pitchFamily="2" charset="0"/>
            </a:rPr>
            <a:t>d;kRghtkhd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kD</a:t>
          </a:r>
          <a:r>
            <a:rPr lang="en-US" sz="1800" b="1" kern="1200" noProof="0" dirty="0">
              <a:latin typeface="Tamil Bible" pitchFamily="2" charset="0"/>
            </a:rPr>
            <a:t>\</a:t>
          </a:r>
          <a:r>
            <a:rPr lang="en-US" sz="1800" b="1" kern="1200" noProof="0" dirty="0" err="1">
              <a:latin typeface="Tamil Bible" pitchFamily="2" charset="0"/>
            </a:rPr>
            <a:t>Ndh</a:t>
          </a:r>
          <a:r>
            <a:rPr lang="en-US" sz="1800" b="1" kern="1200" noProof="0" dirty="0"/>
            <a:t> […] </a:t>
          </a:r>
          <a:r>
            <a:rPr lang="en-US" sz="1800" b="1" kern="1200" noProof="0" dirty="0" err="1">
              <a:latin typeface="Tamil Bible" pitchFamily="2" charset="0"/>
            </a:rPr>
            <a:t>NjtDila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Mtpf;Fhpaitfis</a:t>
          </a:r>
          <a:r>
            <a:rPr lang="en-US" sz="1800" b="1" kern="1200" noProof="0" dirty="0"/>
            <a:t> […] </a:t>
          </a:r>
          <a:r>
            <a:rPr lang="en-US" sz="1800" b="1" kern="1200" noProof="0" dirty="0" err="1">
              <a:latin typeface="Tamil Bible" pitchFamily="2" charset="0"/>
            </a:rPr>
            <a:t>igj;jpakhfj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Njhd;Wk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” (1 </a:t>
          </a:r>
          <a:r>
            <a:rPr lang="en-US" sz="1800" b="1" kern="1200" noProof="0" dirty="0" err="1">
              <a:latin typeface="Tamil Bible" pitchFamily="2" charset="0"/>
            </a:rPr>
            <a:t>nfhup</a:t>
          </a:r>
          <a:r>
            <a:rPr lang="en-US" sz="1800" b="1" kern="1200" noProof="0" dirty="0"/>
            <a:t>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>
              <a:latin typeface="Tamil Bible" pitchFamily="2" charset="0"/>
            </a:rPr>
            <a:t>,</a:t>
          </a:r>
          <a:r>
            <a:rPr lang="en-US" sz="1800" b="1" kern="1200" noProof="0" dirty="0" err="1">
              <a:latin typeface="Tamil Bible" pitchFamily="2" charset="0"/>
            </a:rPr>
            <a:t>t;Tyfj;jpd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Qhdk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NjtDf;F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Kd;ghfg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igj;jpakhapUf;fpwJ</a:t>
          </a:r>
          <a:r>
            <a:rPr lang="en-US" sz="1800" b="1" kern="1200" noProof="0" dirty="0">
              <a:latin typeface="Tamil Bible" pitchFamily="2" charset="0"/>
            </a:rPr>
            <a:t>.</a:t>
          </a:r>
          <a:r>
            <a:rPr lang="en-US" sz="1800" b="1" kern="1200" noProof="0" dirty="0"/>
            <a:t>” (1 </a:t>
          </a:r>
          <a:r>
            <a:rPr lang="en-US" sz="1800" b="1" kern="1200" noProof="0" dirty="0" err="1">
              <a:latin typeface="Tamil Bible" pitchFamily="2" charset="0"/>
            </a:rPr>
            <a:t>nfhupe;jpau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kdpjdpd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; ,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opT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mil Bible" pitchFamily="2" charset="0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igj;jpak</a:t>
          </a:r>
          <a:r>
            <a:rPr lang="en-US" sz="2000" b="1" kern="1200" noProof="0" dirty="0">
              <a:latin typeface="Tamil Bible" pitchFamily="2" charset="0"/>
            </a:rPr>
            <a:t>;</a:t>
          </a: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epuhfupg;G</a:t>
          </a:r>
          <a:endParaRPr lang="en-US" sz="2000" b="1" kern="1200" noProof="0" dirty="0">
            <a:latin typeface="Tamil Bible" pitchFamily="2" charset="0"/>
          </a:endParaRP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Ra-</a:t>
          </a:r>
          <a:r>
            <a:rPr lang="en-US" sz="2000" b="1" kern="1200" noProof="0" dirty="0" err="1">
              <a:latin typeface="Tamil Bible" pitchFamily="2" charset="0"/>
            </a:rPr>
            <a:t>mopT</a:t>
          </a:r>
          <a:endParaRPr lang="en-US" sz="2000" b="1" kern="1200" noProof="0" dirty="0">
            <a:latin typeface="Tamil Bible" pitchFamily="2" charset="0"/>
          </a:endParaRP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epj;jpa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ehrk</a:t>
          </a:r>
          <a:r>
            <a:rPr lang="en-US" sz="2000" b="1" kern="1200" noProof="0" dirty="0">
              <a:latin typeface="Tamil Bible" pitchFamily="2" charset="0"/>
            </a:rPr>
            <a:t>;</a:t>
          </a: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NjtDila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mil Bible" pitchFamily="2" charset="0"/>
              <a:ea typeface="+mn-ea"/>
              <a:cs typeface="+mn-cs"/>
            </a:rPr>
            <a:t>rpwg;G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mil Bible" pitchFamily="2" charset="0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ty;yik</a:t>
          </a:r>
          <a:endParaRPr lang="en-US" sz="2000" b="1" kern="1200" noProof="0" dirty="0">
            <a:latin typeface="Tamil Bible" pitchFamily="2" charset="0"/>
          </a:endParaRP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Vw;Wf;nfhs;Sk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jd;ik</a:t>
          </a:r>
          <a:endParaRPr lang="en-US" sz="2000" b="1" kern="1200" noProof="0" dirty="0">
            <a:latin typeface="Tamil Bible" pitchFamily="2" charset="0"/>
          </a:endParaRPr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kd;dpg;G</a:t>
          </a:r>
          <a:endParaRPr lang="en-US" sz="2000" b="1" kern="1200" noProof="0" dirty="0">
            <a:latin typeface="Tamil Bible" pitchFamily="2" charset="0"/>
          </a:endParaRPr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,</a:t>
          </a:r>
          <a:r>
            <a:rPr lang="en-US" sz="2000" b="1" kern="1200" noProof="0" dirty="0" err="1">
              <a:latin typeface="Tamil Bible" pitchFamily="2" charset="0"/>
            </a:rPr>
            <a:t>ul;rpg;G</a:t>
          </a:r>
          <a:endParaRPr lang="en-US" sz="2000" b="1" kern="1200" noProof="0" dirty="0">
            <a:latin typeface="Tamil Bible" pitchFamily="2" charset="0"/>
          </a:endParaRP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rpYitapd</a:t>
            </a:r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nra;jp</a:t>
            </a:r>
            <a:endParaRPr lang="en-US" sz="44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ghlk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[_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iy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rpYitiag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gw;wpa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cgNjrk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nfl;Lg;Nghfpwth;fSf;Fg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igj;jpakhapUf;fpwJ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&gt; ,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ul;rpf;fg;gLfpw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ekf;Nfh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mJ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NjtngydhapUf;fpwJ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nfhupe;jpau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573833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7039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1 </a:t>
            </a:r>
            <a:r>
              <a:rPr lang="en-US" sz="2000" b="1" noProof="0" dirty="0" err="1">
                <a:latin typeface="Tamil Bible" pitchFamily="2" charset="0"/>
              </a:rPr>
              <a:t>nfhupe;jpau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1:17-31</a:t>
            </a:r>
            <a:r>
              <a:rPr lang="en-US" sz="2000" b="1" noProof="0" dirty="0">
                <a:latin typeface="Tamil Bible" pitchFamily="2" charset="0"/>
              </a:rPr>
              <a:t>y;</a:t>
            </a:r>
            <a:r>
              <a:rPr lang="en-US" sz="2000" b="1" noProof="0" dirty="0"/>
              <a:t> </a:t>
            </a:r>
            <a:r>
              <a:rPr lang="en-US" sz="2000" b="1" noProof="0" dirty="0" err="1">
                <a:latin typeface="Tamil Bible" pitchFamily="2" charset="0"/>
              </a:rPr>
              <a:t>rpYit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kf;fspd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tho;f;ifapy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vj;jifa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jhf;fj;ij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Vw;g;gLj;JfpwJ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vd;gJ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Fwpj;J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NgRfpwJ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954691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rpYitapy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kupj;J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gpd;du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capu;njOe;j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xUtuhy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ul;rpf;fg;gl;ltu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kdpju;fSf;F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,J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mwptPdk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gupRj;j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Mtpapd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miog;gpw;F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jq;fs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jaq;fis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jpwe;jpUf;Fk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rpYit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vd;gJ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Njtngyd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[…]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Qhdk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ePjp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gupRj;jk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kPl;G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671384"/>
            <a:ext cx="7686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tpRthrpfis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nghWj;jtiu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vd;gJ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kPl;gpd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milahskhFk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y;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Kjyhk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E}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w;whz;by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tho;e;j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kf;fSf;F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vd;gJ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Fw;wthspapd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mtkhdfukhd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kuzj;ijNa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Fwpg;gjhf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Ue;jJ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-87088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Njt</a:t>
            </a:r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200" b="1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Qhdk</a:t>
            </a:r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574493"/>
            <a:ext cx="5605245" cy="113877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MfpYk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a+juhdhYk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fpNuf;fuhdhYk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vth;fs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miof;fg;gl;bUf;fpwhh;fNsh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mth;fSf;Ff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];J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NjtngyDk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NjtQhdKkhapUf;fpwhh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           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nfhupe;jpau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070360" y="1671104"/>
            <a:ext cx="622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mj;NjNdtpy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mq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 err="1">
                <a:latin typeface="Tamil Bible" pitchFamily="2" charset="0"/>
              </a:rPr>
              <a:t>Fs;s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mwpQu;fis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ek;g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itf;f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gTy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kdpj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Qhdj;ij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gad;gLj;jpapUe;jhu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mjpypUe;J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nja;tPf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Qhdj;ij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kl;LNk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gad;gLj;j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jPu;khdpj;jhu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1" y="4415834"/>
            <a:ext cx="75152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Qhdk</a:t>
            </a:r>
            <a:r>
              <a:rPr lang="en-US" sz="2000" b="1" noProof="0" dirty="0">
                <a:latin typeface="Tamil Bible" pitchFamily="2" charset="0"/>
              </a:rPr>
              <a:t>;&gt;</a:t>
            </a:r>
            <a:r>
              <a:rPr lang="en-US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QhdpfSila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Qhdj;ij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mopf;fpwJ</a:t>
            </a:r>
            <a:r>
              <a:rPr lang="en-US" sz="2000" b="1" noProof="0" dirty="0"/>
              <a:t>; “</a:t>
            </a:r>
            <a:r>
              <a:rPr lang="en-US" sz="2000" b="1" dirty="0" err="1">
                <a:latin typeface="Tamil Bible" pitchFamily="2" charset="0"/>
              </a:rPr>
              <a:t>Gj;jprhypfSila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Gj;jpia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mtkhf;FfpwJ</a:t>
            </a:r>
            <a:r>
              <a:rPr lang="en-US" sz="2000" b="1" noProof="0" dirty="0"/>
              <a:t> (1 </a:t>
            </a:r>
            <a:r>
              <a:rPr lang="en-US" sz="2000" b="1" noProof="0" dirty="0" err="1">
                <a:latin typeface="Tamil Bible" pitchFamily="2" charset="0"/>
              </a:rPr>
              <a:t>nfhup</a:t>
            </a:r>
            <a:r>
              <a:rPr lang="en-US" sz="2000" b="1" noProof="0" dirty="0"/>
              <a:t>. 1:19);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“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t;Tyfj;jpd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Qhdj;ijj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Njtd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igj;jpakhf;ftpy;iyah</a:t>
            </a:r>
            <a:r>
              <a:rPr lang="en-US" sz="2000" b="1" dirty="0">
                <a:latin typeface="Tamil Bible" pitchFamily="2" charset="0"/>
              </a:rPr>
              <a:t>?</a:t>
            </a:r>
            <a:r>
              <a:rPr lang="en-US" sz="2000" b="1" noProof="0" dirty="0"/>
              <a:t> …” (1 </a:t>
            </a:r>
            <a:r>
              <a:rPr lang="en-US" sz="2000" b="1" noProof="0" dirty="0" err="1">
                <a:latin typeface="Tamil Bible" pitchFamily="2" charset="0"/>
              </a:rPr>
              <a:t>nfhup</a:t>
            </a:r>
            <a:r>
              <a:rPr lang="en-US" sz="2000" b="1" noProof="0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0" y="4081469"/>
            <a:ext cx="7515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gTypd</a:t>
            </a:r>
            <a:r>
              <a:rPr lang="en-US" sz="2000" b="1" dirty="0">
                <a:latin typeface="Tamil Bible" pitchFamily="2" charset="0"/>
              </a:rPr>
              <a:t>hy; </a:t>
            </a:r>
            <a:r>
              <a:rPr lang="en-US" sz="2000" b="1" dirty="0" err="1">
                <a:latin typeface="Tamil Bible" pitchFamily="2" charset="0"/>
              </a:rPr>
              <a:t>Nghjpf;fgl;l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nja;tPf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Qhdk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vd;d</a:t>
            </a:r>
            <a:r>
              <a:rPr lang="en-US" sz="2000" b="1" noProof="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0" y="5692319"/>
            <a:ext cx="8360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kdpju;fspd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vy;yh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ju;f;fq;fSf;Fk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Kuzhf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Qhdk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mlq;fpAs;sJ</a:t>
            </a:r>
            <a:r>
              <a:rPr lang="en-US" sz="2000" b="1" noProof="0" dirty="0">
                <a:latin typeface="Tamil Bible" pitchFamily="2" charset="0"/>
              </a:rPr>
              <a:t>:</a:t>
            </a:r>
            <a:r>
              <a:rPr lang="en-US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igj;jpakhfj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Njhd;Wfpw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gpurq;fj;jpdhNy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tpRthrpfis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ul;rpf;fj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NjtDf;Fg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gphpakhapw;W</a:t>
            </a:r>
            <a:r>
              <a:rPr lang="en-US" sz="2000" b="1" dirty="0">
                <a:latin typeface="Tamil Bible" pitchFamily="2" charset="0"/>
              </a:rPr>
              <a:t>.</a:t>
            </a:r>
            <a:r>
              <a:rPr lang="en-US" sz="2000" b="1" noProof="0" dirty="0"/>
              <a:t>” (1 </a:t>
            </a:r>
            <a:r>
              <a:rPr lang="en-US" sz="2000" b="1" noProof="0" dirty="0" err="1">
                <a:latin typeface="Tamil Bible" pitchFamily="2" charset="0"/>
              </a:rPr>
              <a:t>nfhupe;jpau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</a:t>
            </a:r>
            <a:r>
              <a:rPr lang="en-US" sz="2000" b="1" noProof="0" dirty="0">
                <a:solidFill>
                  <a:schemeClr val="bg1"/>
                </a:solidFill>
              </a:rPr>
              <a:t>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070359" y="2834507"/>
            <a:ext cx="6051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mtiu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nra;jpia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gpurq;fpf;f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mDg;gpapUe;jhu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;&gt;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fpwp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];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Jtpd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rpYit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tPzha;Nghfhjgbf;F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rhJhpa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Qhdkpy;yhky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gpurq;fpf;fNt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mDg;gpdhh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 err="1">
                <a:ln/>
                <a:solidFill>
                  <a:schemeClr val="accent3"/>
                </a:solidFill>
                <a:latin typeface="Tamil Bible" pitchFamily="2" charset="0"/>
              </a:rPr>
              <a:t>rpYitapd</a:t>
            </a:r>
            <a:r>
              <a:rPr lang="en-US" sz="3600" b="1" noProof="0" dirty="0">
                <a:ln/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sz="3600" b="1" noProof="0" dirty="0" err="1">
                <a:ln/>
                <a:solidFill>
                  <a:schemeClr val="accent3"/>
                </a:solidFill>
                <a:latin typeface="Tamil Bible" pitchFamily="2" charset="0"/>
              </a:rPr>
              <a:t>igj;jpak</a:t>
            </a:r>
            <a:r>
              <a:rPr lang="en-US" sz="3600" b="1" noProof="0" dirty="0">
                <a:ln/>
                <a:solidFill>
                  <a:schemeClr val="accent3"/>
                </a:solidFill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536081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ehq;fNsh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rpYitapy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miwag;gl;l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Jitg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gpurq;fpf;fpNwhk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a+jUf;F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lwyhAk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fpNuf;fUf;Fg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igj;jpakhAk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Uf;fpwhh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nfhupe;jpau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37095" y="2217262"/>
            <a:ext cx="6018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fpNuf;f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</a:t>
            </a:r>
            <a:r>
              <a:rPr lang="en-US" sz="2000" b="1" noProof="0" dirty="0"/>
              <a:t> </a:t>
            </a:r>
            <a:r>
              <a:rPr lang="en-US" sz="2000" b="1" i="1" noProof="0" dirty="0" err="1">
                <a:latin typeface="Tamil Bible" pitchFamily="2" charset="0"/>
              </a:rPr>
              <a:t>Nkhupah</a:t>
            </a:r>
            <a:r>
              <a:rPr lang="en-US" sz="2000" b="1" i="1" noProof="0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igj;jpak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kjpaPdk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Kl;lhs;j;jdk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) </a:t>
            </a:r>
            <a:r>
              <a:rPr lang="en-US" sz="2000" b="1" noProof="0" dirty="0">
                <a:latin typeface="Tamil Bible" pitchFamily="2" charset="0"/>
              </a:rPr>
              <a:t>5 </a:t>
            </a:r>
            <a:r>
              <a:rPr lang="en-US" sz="2000" b="1" noProof="0" dirty="0" err="1">
                <a:latin typeface="Tamil Bible" pitchFamily="2" charset="0"/>
              </a:rPr>
              <a:t>Kiw</a:t>
            </a:r>
            <a:r>
              <a:rPr lang="en-US" sz="2000" b="1" noProof="0" dirty="0"/>
              <a:t> 1 </a:t>
            </a:r>
            <a:r>
              <a:rPr lang="en-US" sz="2000" b="1" noProof="0" dirty="0" err="1">
                <a:latin typeface="Tamil Bible" pitchFamily="2" charset="0"/>
              </a:rPr>
              <a:t>nfhupe;jpaupy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gad;gLj;jgl;bUf;fpwJ</a:t>
            </a:r>
            <a:r>
              <a:rPr lang="en-US" sz="2000" b="1" noProof="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726447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485895"/>
            <a:ext cx="657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 err="1">
                <a:latin typeface="Tamil Bible" pitchFamily="2" charset="0"/>
              </a:rPr>
              <a:t>rpYitahdJ</a:t>
            </a:r>
            <a:r>
              <a:rPr lang="en-US" b="1" noProof="0" dirty="0">
                <a:latin typeface="Tamil Bible" pitchFamily="2" charset="0"/>
              </a:rPr>
              <a:t>&gt; </a:t>
            </a:r>
            <a:r>
              <a:rPr lang="en-US" b="1" noProof="0" dirty="0" err="1">
                <a:latin typeface="Tamil Bible" pitchFamily="2" charset="0"/>
              </a:rPr>
              <a:t>mope;JNghfpwtu;fSf;Fk</a:t>
            </a:r>
            <a:r>
              <a:rPr lang="en-US" b="1" noProof="0" dirty="0">
                <a:latin typeface="Tamil Bible" pitchFamily="2" charset="0"/>
              </a:rPr>
              <a:t>;&gt; </a:t>
            </a:r>
            <a:r>
              <a:rPr lang="en-US" b="1" noProof="0" dirty="0" err="1">
                <a:latin typeface="Tamil Bible" pitchFamily="2" charset="0"/>
              </a:rPr>
              <a:t>Njtid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mwpahjtu;fSf;Fk</a:t>
            </a:r>
            <a:r>
              <a:rPr lang="en-US" b="1" noProof="0" dirty="0">
                <a:latin typeface="Tamil Bible" pitchFamily="2" charset="0"/>
              </a:rPr>
              <a:t>;(</a:t>
            </a:r>
            <a:r>
              <a:rPr lang="en-US" b="1" noProof="0" dirty="0" err="1">
                <a:latin typeface="Tamil Bible" pitchFamily="2" charset="0"/>
              </a:rPr>
              <a:t>Gw</a:t>
            </a:r>
            <a:r>
              <a:rPr lang="en-US" b="1" noProof="0" dirty="0">
                <a:latin typeface="Tamil Bible" pitchFamily="2" charset="0"/>
              </a:rPr>
              <a:t>[</a:t>
            </a:r>
            <a:r>
              <a:rPr lang="en-US" b="1" noProof="0" dirty="0" err="1">
                <a:latin typeface="Tamil Bible" pitchFamily="2" charset="0"/>
              </a:rPr>
              <a:t>hjpahu</a:t>
            </a:r>
            <a:r>
              <a:rPr lang="en-US" b="1" noProof="0" dirty="0">
                <a:latin typeface="Tamil Bible" pitchFamily="2" charset="0"/>
              </a:rPr>
              <a:t>;)</a:t>
            </a:r>
            <a:r>
              <a:rPr lang="en-US" b="1" noProof="0" dirty="0"/>
              <a:t>; </a:t>
            </a:r>
            <a:r>
              <a:rPr lang="en-US" b="1" noProof="0" dirty="0">
                <a:latin typeface="Tamil Bible" pitchFamily="2" charset="0"/>
              </a:rPr>
              <a:t>,</a:t>
            </a:r>
            <a:r>
              <a:rPr lang="en-US" b="1" noProof="0" dirty="0" err="1">
                <a:latin typeface="Tamil Bible" pitchFamily="2" charset="0"/>
              </a:rPr>
              <a:t>t;Tyifg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gw;wp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kl;LNk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rpe;jpf;fpwtu;fSf;Fk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 (</a:t>
            </a:r>
            <a:r>
              <a:rPr lang="en-US" b="1" noProof="0" dirty="0">
                <a:latin typeface="Tamil Bible" pitchFamily="2" charset="0"/>
              </a:rPr>
              <a:t>,</a:t>
            </a:r>
            <a:r>
              <a:rPr lang="en-US" b="1" noProof="0" dirty="0" err="1">
                <a:latin typeface="Tamil Bible" pitchFamily="2" charset="0"/>
              </a:rPr>
              <a:t>ay;G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kdpjd</a:t>
            </a:r>
            <a:r>
              <a:rPr lang="en-US" b="1" noProof="0" dirty="0">
                <a:latin typeface="Tamil Bible" pitchFamily="2" charset="0"/>
              </a:rPr>
              <a:t>;</a:t>
            </a:r>
            <a:r>
              <a:rPr lang="en-US" b="1" noProof="0" dirty="0"/>
              <a:t>); </a:t>
            </a:r>
            <a:r>
              <a:rPr lang="en-US" b="1" noProof="0" dirty="0" err="1">
                <a:latin typeface="Tamil Bible" pitchFamily="2" charset="0"/>
              </a:rPr>
              <a:t>jq;fs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nrhe;j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Qhdj;jhy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kl;LNk</a:t>
            </a:r>
            <a:r>
              <a:rPr lang="en-US" b="1" noProof="0" dirty="0">
                <a:latin typeface="Tamil Bible" pitchFamily="2" charset="0"/>
              </a:rPr>
              <a:t> </a:t>
            </a:r>
            <a:r>
              <a:rPr lang="en-US" b="1" noProof="0" dirty="0" err="1">
                <a:latin typeface="Tamil Bible" pitchFamily="2" charset="0"/>
              </a:rPr>
              <a:t>topelj;jg;gLgtu;fSf;Fk</a:t>
            </a:r>
            <a:r>
              <a:rPr lang="en-US" b="1" noProof="0" dirty="0">
                <a:latin typeface="Tamil Bible" pitchFamily="2" charset="0"/>
              </a:rPr>
              <a:t>; </a:t>
            </a:r>
            <a:r>
              <a:rPr lang="en-US" b="1" noProof="0" dirty="0" err="1">
                <a:latin typeface="Tamil Bible" pitchFamily="2" charset="0"/>
              </a:rPr>
              <a:t>klikahapUf;fpwJ</a:t>
            </a:r>
            <a:r>
              <a:rPr lang="en-US" b="1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01724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3" y="5929080"/>
            <a:ext cx="6589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ul;rpf;fg;gl;ltu;fSf;F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mjhtJ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NjtDila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fz;Nzhl;lj;jpy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rpYitia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Nehf;f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tpUg;gKs;stu;fSf;F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rpYit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xU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MrPu;thjkhf</a:t>
            </a:r>
            <a:r>
              <a:rPr lang="en-US" b="1" dirty="0">
                <a:solidFill>
                  <a:prstClr val="black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prstClr val="black"/>
                </a:solidFill>
                <a:latin typeface="Tamil Bible" pitchFamily="2" charset="0"/>
              </a:rPr>
              <a:t>Uf;fpwJ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Njt</a:t>
            </a:r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 </a:t>
            </a:r>
            <a:r>
              <a:rPr lang="en-US" sz="4400" b="1" spc="60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ngyd</a:t>
            </a:r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rpYitiag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gw;wpa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cgNjrk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nfl;Lg;Nghfpwth;fSf;Fg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igj;jpakhapUf;fpwJ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&gt; ,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ul;rpf;fg;gLfpw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ekf;Nfh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NjtngydhapUf;fpwJ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nfhupe;jpau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058598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0" y="4636686"/>
            <a:ext cx="7299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epuhfupg;gtu;fs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jq;fs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jtwhd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nray;fspd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tpisTfis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mWtil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nra;fpwhu;fs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;. ,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Wjpapy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jhq;fs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epuhfupj;jtuhNyNamtu;fs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mopf;fg;gLthu;fs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-4081" y="5611532"/>
            <a:ext cx="72991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rpYitapy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ntspg;gLj;jg;gl;l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iwtdpd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ty;yik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kdpjdpd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ghtq;fs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midj;ijAk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kd;dpj;J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iwtNdhL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xg;Guthf;fTk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mtDf;F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epj;jpa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tho;it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mspf;fTk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ty;yJ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nfhNyh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1:20; 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-4085" y="1317467"/>
            <a:ext cx="8440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kdpjdpd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Nkhrkhd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jd;ikiaAk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NjtDila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kpf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rpwe;j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jd;ikiaAk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ntspg;gLj;Jk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ty;yik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rpYitf;F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cz;L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up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</a:rPr>
              <a:t>1:18).</a:t>
            </a:r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7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8" grpId="0">
        <p:bldSub>
          <a:bldDgm bld="one"/>
        </p:bldSub>
      </p:bldGraphic>
      <p:bldP spid="9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 err="1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Tamil Bible" pitchFamily="2" charset="0"/>
              </a:rPr>
              <a:t>rpYitapd</a:t>
            </a:r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Tamil Bible" pitchFamily="2" charset="0"/>
              </a:rPr>
              <a:t>;</a:t>
            </a:r>
            <a:r>
              <a:rPr lang="en-US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dirty="0" err="1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Tamil Bible" pitchFamily="2" charset="0"/>
              </a:rPr>
              <a:t>nra;jp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19549"/>
            <a:ext cx="74199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vg;gbnadpy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NjtQhdj;Jf;Nfw;wgb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cyfkhdJ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RaQhdj;jpdhNy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Njtid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mwpahjpUf;ifapy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igj;jpakhfj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Njhd;Wfpw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gpurq;fj;jpdhNy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tpRthrpfis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ul;rpf;fj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NjtDf;Fg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gphpakhapw;W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.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nfhupe;jpau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noProof="0" dirty="0" err="1">
                <a:latin typeface="Tamil Bible" pitchFamily="2" charset="0"/>
              </a:rPr>
              <a:t>rpYitapd</a:t>
            </a:r>
            <a:r>
              <a:rPr lang="en-US" sz="1900" b="1" noProof="0" dirty="0">
                <a:latin typeface="Tamil Bible" pitchFamily="2" charset="0"/>
              </a:rPr>
              <a:t>; </a:t>
            </a:r>
            <a:r>
              <a:rPr lang="en-US" sz="1900" b="1" noProof="0" dirty="0" err="1">
                <a:latin typeface="Tamil Bible" pitchFamily="2" charset="0"/>
              </a:rPr>
              <a:t>nra;jpia</a:t>
            </a:r>
            <a:r>
              <a:rPr lang="en-US" sz="1900" b="1" noProof="0" dirty="0">
                <a:latin typeface="Tamil Bible" pitchFamily="2" charset="0"/>
              </a:rPr>
              <a:t> </a:t>
            </a:r>
            <a:r>
              <a:rPr lang="en-US" sz="1900" b="1" noProof="0" dirty="0" err="1">
                <a:latin typeface="Tamil Bible" pitchFamily="2" charset="0"/>
              </a:rPr>
              <a:t>gpurq;fpg;gJ</a:t>
            </a:r>
            <a:r>
              <a:rPr lang="en-US" sz="1900" b="1" noProof="0" dirty="0">
                <a:latin typeface="Tamil Bible" pitchFamily="2" charset="0"/>
              </a:rPr>
              <a:t> </a:t>
            </a:r>
            <a:r>
              <a:rPr lang="en-US" sz="1900" b="1" noProof="0" dirty="0" err="1">
                <a:latin typeface="Tamil Bible" pitchFamily="2" charset="0"/>
              </a:rPr>
              <a:t>Vd</a:t>
            </a:r>
            <a:r>
              <a:rPr lang="en-US" sz="1900" b="1" noProof="0" dirty="0">
                <a:latin typeface="Tamil Bible" pitchFamily="2" charset="0"/>
              </a:rPr>
              <a:t>; </a:t>
            </a:r>
            <a:r>
              <a:rPr lang="en-US" sz="1900" b="1" noProof="0" dirty="0" err="1">
                <a:latin typeface="Tamil Bible" pitchFamily="2" charset="0"/>
              </a:rPr>
              <a:t>Kl;ls;jdkhf</a:t>
            </a:r>
            <a:r>
              <a:rPr lang="en-US" sz="1900" b="1" noProof="0" dirty="0">
                <a:latin typeface="Tamil Bible" pitchFamily="2" charset="0"/>
              </a:rPr>
              <a:t> </a:t>
            </a:r>
            <a:r>
              <a:rPr lang="en-US" sz="1900" b="1" noProof="0" dirty="0" err="1">
                <a:latin typeface="Tamil Bible" pitchFamily="2" charset="0"/>
              </a:rPr>
              <a:t>cs;sJ</a:t>
            </a:r>
            <a:r>
              <a:rPr lang="en-US" sz="1900" b="1" noProof="0" dirty="0"/>
              <a:t>(1 </a:t>
            </a:r>
            <a:r>
              <a:rPr lang="en-US" sz="1900" b="1" noProof="0" dirty="0" err="1">
                <a:latin typeface="Tamil Bible" pitchFamily="2" charset="0"/>
              </a:rPr>
              <a:t>nfhupe;jpau</a:t>
            </a:r>
            <a:r>
              <a:rPr lang="en-US" sz="1900" b="1" noProof="0" dirty="0">
                <a:latin typeface="Tamil Bible" pitchFamily="2" charset="0"/>
              </a:rPr>
              <a:t>;</a:t>
            </a:r>
            <a:r>
              <a:rPr lang="en-US" sz="1900" b="1" noProof="0" dirty="0"/>
              <a:t>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34640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rpYitapd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nra;jp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ul;rpg;ig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vt;tsT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J}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nry;yTk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rpj;jkhapUe;jhu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vd;gij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f;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fhl;LfpwJ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17585"/>
            <a:ext cx="74199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Ug;gpDk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}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ju;fis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nghWj;jtiu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Fwpj;j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nra;jp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Kw;wpYk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khWg;gl;l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xd;whf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Ue;jJ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guNyhfj;jpy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mwpe;jpUe;j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jk;ik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epuhfupj;j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dj;jpd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kPjhd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md;gpdhy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jhNk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nfhy;yg;gLtjw;F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xg;Gf;nfhLj;jhu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jdJ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gpurq;fj;jpd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thapyhf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ntspg;gLj;j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tpUk;gpa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fz;Nzhl;lk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JNtahFk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139407"/>
            <a:ext cx="735329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Nuhkhdpa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mlf;FKiwapypUe;J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jq;fis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tpLtpf;Fk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Nkrpahit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A+ju;fs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vjpu;ghu;j;J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nfhz;bUe;jdu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NaR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jhk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rpYitapy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miwag;gltpUg;gjhf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mwptpj;jNghJ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mtUila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rPlu;fNs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mjpu;r;rpaile;jdu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;.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NkYk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A+jiu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nghWj;jtiu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kuj;jpy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njhq;ftplg;gl;l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egu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Njtdhy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rgpf;fg;gl;ltuhf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fUjg;gl;lhu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cghfkk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21:23).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kPl;gu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tUthu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rw;Wk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vjpu;ghuhj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Gw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[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hjpahUf;Fk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mNj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KbNt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Ue;jJ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vd;gJ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igj;jpaf;fhuj;jdk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-39461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Tamil Bible" pitchFamily="2" charset="0"/>
              </a:rPr>
              <a:t>NjtDila</a:t>
            </a:r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Tamil Bible" pitchFamily="2" charset="0"/>
              </a:rPr>
              <a:t>igj;jpaKk</a:t>
            </a:r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Tamil Bible" pitchFamily="2" charset="0"/>
              </a:rPr>
              <a:t>gytPdKk</a:t>
            </a:r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0" y="497321"/>
            <a:ext cx="8887759" cy="100994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Tamil Bible" pitchFamily="2" charset="0"/>
              </a:rPr>
              <a:t>,</a:t>
            </a:r>
            <a:r>
              <a:rPr lang="en-US" b="1" dirty="0" err="1">
                <a:latin typeface="Tamil Bible" pitchFamily="2" charset="0"/>
              </a:rPr>
              <a:t>e;jg;gb</a:t>
            </a:r>
            <a:r>
              <a:rPr lang="en-US" b="1" dirty="0">
                <a:latin typeface="Tamil Bible" pitchFamily="2" charset="0"/>
              </a:rPr>
              <a:t>&gt; </a:t>
            </a:r>
            <a:r>
              <a:rPr lang="en-US" b="1" dirty="0" err="1">
                <a:latin typeface="Tamil Bible" pitchFamily="2" charset="0"/>
              </a:rPr>
              <a:t>NjtDila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igj;jpak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vd;dg;gLtJ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kD</a:t>
            </a:r>
            <a:r>
              <a:rPr lang="en-US" b="1" dirty="0">
                <a:latin typeface="Tamil Bible" pitchFamily="2" charset="0"/>
              </a:rPr>
              <a:t>\</a:t>
            </a:r>
            <a:r>
              <a:rPr lang="en-US" b="1" dirty="0" err="1">
                <a:latin typeface="Tamil Bible" pitchFamily="2" charset="0"/>
              </a:rPr>
              <a:t>Uila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Qhdj;jpYk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mjpf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QhdkhapUf;fpwJ</a:t>
            </a:r>
            <a:r>
              <a:rPr lang="en-US" b="1" dirty="0">
                <a:latin typeface="Tamil Bible" pitchFamily="2" charset="0"/>
              </a:rPr>
              <a:t>@ </a:t>
            </a:r>
            <a:r>
              <a:rPr lang="en-US" b="1" dirty="0" err="1">
                <a:latin typeface="Tamil Bible" pitchFamily="2" charset="0"/>
              </a:rPr>
              <a:t>NjtDila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gytPdk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vd;dg;gLtJ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kD</a:t>
            </a:r>
            <a:r>
              <a:rPr lang="en-US" b="1" dirty="0">
                <a:latin typeface="Tamil Bible" pitchFamily="2" charset="0"/>
              </a:rPr>
              <a:t>\</a:t>
            </a:r>
            <a:r>
              <a:rPr lang="en-US" b="1" dirty="0" err="1">
                <a:latin typeface="Tamil Bible" pitchFamily="2" charset="0"/>
              </a:rPr>
              <a:t>Uila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gyj;jpYk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mjpf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gykhapUf;fpwJ</a:t>
            </a:r>
            <a:r>
              <a:rPr lang="en-US" b="1" dirty="0">
                <a:latin typeface="Tamil Bible" pitchFamily="2" charset="0"/>
              </a:rPr>
              <a:t>.</a:t>
            </a:r>
            <a:r>
              <a:rPr lang="en-US" b="1" noProof="0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Tamil Bible" pitchFamily="2" charset="0"/>
              </a:rPr>
              <a:t>nfhupe;jpau</a:t>
            </a:r>
            <a:r>
              <a:rPr lang="en-US" sz="1400" b="1" noProof="0" dirty="0">
                <a:latin typeface="Tamil Bible" pitchFamily="2" charset="0"/>
              </a:rPr>
              <a:t>;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320143"/>
            <a:ext cx="5877928" cy="3421962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083394" y="303346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kpfTk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mwpthu;e;jtu;fsplkpUe;J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jpul;lg;gl;l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midj;J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Qhdj;jhYk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kdpjFyj;jpw;fhd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kPl;Gj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jpl;lj;ij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tFf;f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ayhJ</a:t>
            </a:r>
            <a:r>
              <a:rPr lang="en-US" sz="2000" b="1" noProof="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61315" y="5573472"/>
            <a:ext cx="4677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gupRj;j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Mtpahy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miog;gpw;F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gjpyspj;J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tpRthrpg;gtu;fs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kl;LNk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ul;rpf;fg;gLthu;fs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vd;gij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ftdpAq;fs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i="1" u="sng" noProof="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0" y="1771882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epr;rakhf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y;iy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Njtdplj;jpy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ve;j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FiwTk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y;iy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q;Nf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cUtf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xg;gPl;il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kl;LNk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nra;fpwhu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Ntis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VNjDk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Kl;lhs;jdkhd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vz;zk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Ue;jpUe;jhy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$l&gt;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kdpjdpd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kpfr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rpwe;j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QhdKs;s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vz;zj;ijtpl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Tk;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Qhdk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kpf;fjhf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Ue;jpUf;Fk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my;yJ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Njtdplk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VNjDk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gytPdkhd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thjk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Ue;jpUe;jhy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;$l&gt;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kdpju;fspd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typikahd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thjq;fis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tplTk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typikahdjhf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Ue;jpUf;Fk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06885" y="3990251"/>
            <a:ext cx="6116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rpYitapy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nrYj;jpa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gypapd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ty;yikapd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%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ykhf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ul;rpf;fg;gLfpw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ekf;Nfh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1:18);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tpRthrpfSf;F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1:21);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miof;fg;gl;bUf;fpwtu;fSf;F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1:24)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Njtdhy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kl;LNk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kPl;ig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mUs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Kbe;jJ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0" y="1441537"/>
            <a:ext cx="10417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VNjDk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tifapy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Kl;lshdtNuh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gytPdkhdtNuh</a:t>
            </a:r>
            <a:r>
              <a:rPr lang="en-US" sz="2000" b="1" noProof="0" dirty="0"/>
              <a:t> (1 </a:t>
            </a:r>
            <a:r>
              <a:rPr lang="en-US" sz="2000" b="1" noProof="0" dirty="0" err="1">
                <a:latin typeface="Tamil Bible" pitchFamily="2" charset="0"/>
              </a:rPr>
              <a:t>nf</a:t>
            </a:r>
            <a:r>
              <a:rPr lang="en-US" sz="2000" b="1" noProof="0" dirty="0" err="1">
                <a:solidFill>
                  <a:schemeClr val="bg1"/>
                </a:solidFill>
                <a:latin typeface="Tamil Bible" pitchFamily="2" charset="0"/>
              </a:rPr>
              <a:t>hup</a:t>
            </a:r>
            <a:r>
              <a:rPr lang="en-US" sz="2000" b="1" noProof="0" dirty="0">
                <a:solidFill>
                  <a:schemeClr val="bg1"/>
                </a:solidFill>
              </a:rPr>
              <a:t>. 1:25)?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2" grpId="0"/>
      <p:bldP spid="7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2023</Words>
  <Application>Microsoft Office PowerPoint</Application>
  <PresentationFormat>Panorámica</PresentationFormat>
  <Paragraphs>57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Tamil Bible</vt:lpstr>
      <vt:lpstr>Aptos Display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2026-05-30T13:56:14Z</dcterms:created>
  <dcterms:modified xsi:type="dcterms:W3CDTF">2026-07-10T21:21:01Z</dcterms:modified>
</cp:coreProperties>
</file>