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Tamil Bible" pitchFamily="2" charset="0"/>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dirty="0">
              <a:effectLst>
                <a:outerShdw blurRad="38100" dist="38100" dir="2700000" algn="tl">
                  <a:srgbClr val="000000">
                    <a:alpha val="43137"/>
                  </a:srgbClr>
                </a:outerShdw>
              </a:effectLst>
              <a:latin typeface="Tamil Bible" pitchFamily="2" charset="0"/>
            </a:rPr>
            <a:t>jpUr;rigapy; ghtk;</a:t>
          </a:r>
          <a:endParaRPr lang="es-ES" sz="2000" dirty="0">
            <a:effectLst>
              <a:outerShdw blurRad="38100" dist="38100" dir="2700000" algn="tl">
                <a:srgbClr val="000000">
                  <a:alpha val="43137"/>
                </a:srgbClr>
              </a:outerShdw>
            </a:effectLst>
            <a:latin typeface="Tamil Bible" pitchFamily="2" charset="0"/>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US" sz="2000" b="1" dirty="0">
              <a:effectLst>
                <a:outerShdw blurRad="38100" dist="38100" dir="2700000" algn="tl">
                  <a:srgbClr val="000000">
                    <a:alpha val="43137"/>
                  </a:srgbClr>
                </a:outerShdw>
              </a:effectLst>
              <a:latin typeface="Tamil Bible" pitchFamily="2" charset="0"/>
            </a:rPr>
            <a:t>X</a:t>
          </a:r>
          <a:r>
            <a:rPr lang="en" sz="2000" b="1" dirty="0">
              <a:effectLst>
                <a:outerShdw blurRad="38100" dist="38100" dir="2700000" algn="tl">
                  <a:srgbClr val="000000">
                    <a:alpha val="43137"/>
                  </a:srgbClr>
                </a:outerShdw>
              </a:effectLst>
              <a:latin typeface="Tamil Bible" pitchFamily="2" charset="0"/>
            </a:rPr>
            <a:t>g;Gjy; mspf;fg;gl;l ghtk;</a:t>
          </a:r>
          <a:endParaRPr lang="es-ES" sz="2000" dirty="0">
            <a:effectLst>
              <a:outerShdw blurRad="38100" dist="38100" dir="2700000" algn="tl">
                <a:srgbClr val="000000">
                  <a:alpha val="43137"/>
                </a:srgbClr>
              </a:outerShdw>
            </a:effectLst>
            <a:latin typeface="Tamil Bible" pitchFamily="2" charset="0"/>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 sz="2000" b="1" dirty="0">
              <a:effectLst>
                <a:outerShdw blurRad="38100" dist="38100" dir="2700000" algn="tl">
                  <a:srgbClr val="000000">
                    <a:alpha val="43137"/>
                  </a:srgbClr>
                </a:outerShdw>
              </a:effectLst>
              <a:latin typeface="Tamil Bible" pitchFamily="2" charset="0"/>
            </a:rPr>
            <a:t>ghtj;ij NtuWj;jy;</a:t>
          </a:r>
          <a:endParaRPr lang="es-ES" sz="2000" dirty="0">
            <a:effectLst>
              <a:outerShdw blurRad="38100" dist="38100" dir="2700000" algn="tl">
                <a:srgbClr val="000000">
                  <a:alpha val="43137"/>
                </a:srgbClr>
              </a:outerShdw>
            </a:effectLst>
            <a:latin typeface="Tamil Bible" pitchFamily="2" charset="0"/>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 sz="2000" b="1" dirty="0">
              <a:effectLst>
                <a:outerShdw blurRad="38100" dist="38100" dir="2700000" algn="tl">
                  <a:srgbClr val="000000">
                    <a:alpha val="43137"/>
                  </a:srgbClr>
                </a:outerShdw>
              </a:effectLst>
              <a:latin typeface="Tamil Bible" pitchFamily="2" charset="0"/>
            </a:rPr>
            <a:t>cl;g;gpur;ridfis ifahSjy;</a:t>
          </a:r>
          <a:endParaRPr lang="es-ES" sz="2000" dirty="0">
            <a:effectLst>
              <a:outerShdw blurRad="38100" dist="38100" dir="2700000" algn="tl">
                <a:srgbClr val="000000">
                  <a:alpha val="43137"/>
                </a:srgbClr>
              </a:outerShdw>
            </a:effectLst>
            <a:latin typeface="Tamil Bible" pitchFamily="2" charset="0"/>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s-ES" sz="2000" dirty="0" err="1">
              <a:effectLst>
                <a:outerShdw blurRad="38100" dist="38100" dir="2700000" algn="tl">
                  <a:srgbClr val="000000">
                    <a:alpha val="43137"/>
                  </a:srgbClr>
                </a:outerShdw>
              </a:effectLst>
              <a:latin typeface="Tamil Bible" pitchFamily="2" charset="0"/>
            </a:rPr>
            <a:t>jpUr;rigapy</a:t>
          </a:r>
          <a:r>
            <a:rPr lang="es-ES" sz="2000" dirty="0">
              <a:effectLst>
                <a:outerShdw blurRad="38100" dist="38100" dir="2700000" algn="tl">
                  <a:srgbClr val="000000">
                    <a:alpha val="43137"/>
                  </a:srgbClr>
                </a:outerShdw>
              </a:effectLst>
              <a:latin typeface="Tamil Bible" pitchFamily="2" charset="0"/>
            </a:rPr>
            <a:t>; </a:t>
          </a:r>
          <a:r>
            <a:rPr lang="es-ES" sz="2000" dirty="0" err="1">
              <a:effectLst>
                <a:outerShdw blurRad="38100" dist="38100" dir="2700000" algn="tl">
                  <a:srgbClr val="000000">
                    <a:alpha val="43137"/>
                  </a:srgbClr>
                </a:outerShdw>
              </a:effectLst>
              <a:latin typeface="Tamil Bible" pitchFamily="2" charset="0"/>
            </a:rPr>
            <a:t>ghtj;ij</a:t>
          </a:r>
          <a:r>
            <a:rPr lang="es-ES" sz="2000" dirty="0">
              <a:effectLst>
                <a:outerShdw blurRad="38100" dist="38100" dir="2700000" algn="tl">
                  <a:srgbClr val="000000">
                    <a:alpha val="43137"/>
                  </a:srgbClr>
                </a:outerShdw>
              </a:effectLst>
              <a:latin typeface="Tamil Bible" pitchFamily="2" charset="0"/>
            </a:rPr>
            <a:t> </a:t>
          </a:r>
          <a:r>
            <a:rPr lang="es-ES" sz="2000" dirty="0" err="1">
              <a:effectLst>
                <a:outerShdw blurRad="38100" dist="38100" dir="2700000" algn="tl">
                  <a:srgbClr val="000000">
                    <a:alpha val="43137"/>
                  </a:srgbClr>
                </a:outerShdw>
              </a:effectLst>
              <a:latin typeface="Tamil Bible" pitchFamily="2" charset="0"/>
            </a:rPr>
            <a:t>jtpu;g;gJ</a:t>
          </a:r>
          <a:r>
            <a:rPr lang="es-ES" sz="2000" dirty="0">
              <a:effectLst>
                <a:outerShdw blurRad="38100" dist="38100" dir="2700000" algn="tl">
                  <a:srgbClr val="000000">
                    <a:alpha val="43137"/>
                  </a:srgbClr>
                </a:outerShdw>
              </a:effectLst>
              <a:latin typeface="Tamil Bible" pitchFamily="2" charset="0"/>
            </a:rPr>
            <a:t> </a:t>
          </a:r>
          <a:r>
            <a:rPr lang="es-ES" sz="2000" dirty="0" err="1">
              <a:effectLst>
                <a:outerShdw blurRad="38100" dist="38100" dir="2700000" algn="tl">
                  <a:srgbClr val="000000">
                    <a:alpha val="43137"/>
                  </a:srgbClr>
                </a:outerShdw>
              </a:effectLst>
              <a:latin typeface="Tamil Bible" pitchFamily="2" charset="0"/>
            </a:rPr>
            <a:t>vg;gb</a:t>
          </a:r>
          <a:r>
            <a:rPr lang="es-ES" sz="2000" dirty="0">
              <a:effectLst>
                <a:outerShdw blurRad="38100" dist="38100" dir="2700000" algn="tl">
                  <a:srgbClr val="000000">
                    <a:alpha val="43137"/>
                  </a:srgbClr>
                </a:outerShdw>
              </a:effectLst>
              <a:latin typeface="Tamil Bible" pitchFamily="2" charset="0"/>
            </a:rPr>
            <a:t>?</a:t>
          </a: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latin typeface="Tamil Bible" pitchFamily="2" charset="0"/>
            </a:rPr>
            <a:t>gupRj;j Mtpapd; Myaq;fs;</a:t>
          </a:r>
          <a:endParaRPr lang="es-ES" sz="2000" dirty="0">
            <a:effectLst>
              <a:outerShdw blurRad="38100" dist="38100" dir="2700000" algn="tl">
                <a:srgbClr val="000000">
                  <a:alpha val="43137"/>
                </a:srgbClr>
              </a:outerShdw>
            </a:effectLst>
            <a:latin typeface="Tamil Bible" pitchFamily="2" charset="0"/>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 sz="2000" b="1" dirty="0">
              <a:effectLst>
                <a:outerShdw blurRad="38100" dist="38100" dir="2700000" algn="tl">
                  <a:srgbClr val="000000">
                    <a:alpha val="43137"/>
                  </a:srgbClr>
                </a:outerShdw>
              </a:effectLst>
              <a:latin typeface="Tamil Bible" pitchFamily="2" charset="0"/>
            </a:rPr>
            <a:t>rl;lg;G+u;tkhd ghypay; tho;f;if</a:t>
          </a:r>
          <a:endParaRPr lang="es-ES" sz="2000" dirty="0">
            <a:effectLst>
              <a:outerShdw blurRad="38100" dist="38100" dir="2700000" algn="tl">
                <a:srgbClr val="000000">
                  <a:alpha val="43137"/>
                </a:srgbClr>
              </a:outerShdw>
            </a:effectLst>
            <a:latin typeface="Tamil Bible" pitchFamily="2" charset="0"/>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 sz="2000" b="1" dirty="0">
              <a:effectLst>
                <a:outerShdw blurRad="38100" dist="38100" dir="2700000" algn="tl">
                  <a:srgbClr val="000000"/>
                </a:outerShdw>
              </a:effectLst>
              <a:latin typeface="Tamil Bible" pitchFamily="2" charset="0"/>
            </a:rPr>
            <a:t>xU egupd; Fw;wj;ij cWjpg;gLj;Jk; my;yJ cWjpg;gLj;jhj jPu;g;ig toq;Fjy;</a:t>
          </a:r>
          <a:r>
            <a:rPr lang="en" sz="2000" b="1" dirty="0">
              <a:effectLst>
                <a:outerShdw blurRad="38100" dist="38100" dir="2700000" algn="tl">
                  <a:srgbClr val="000000"/>
                </a:outerShdw>
              </a:effectLst>
            </a:rPr>
            <a:t> (1 </a:t>
          </a:r>
          <a:r>
            <a:rPr lang="en" sz="2000" b="1" dirty="0">
              <a:effectLst>
                <a:outerShdw blurRad="38100" dist="38100" dir="2700000" algn="tl">
                  <a:srgbClr val="000000"/>
                </a:outerShdw>
              </a:effectLst>
              <a:latin typeface="Tamil Bible" pitchFamily="2" charset="0"/>
            </a:rPr>
            <a:t>nfhup</a:t>
          </a:r>
          <a:r>
            <a:rPr lang="en" sz="2000" b="1" dirty="0">
              <a:effectLst>
                <a:outerShdw blurRad="38100" dist="38100" dir="2700000" algn="tl">
                  <a:srgbClr val="000000"/>
                </a:outerShdw>
              </a:effectLst>
            </a:rPr>
            <a:t>.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US" sz="1800" b="1" dirty="0">
              <a:effectLst>
                <a:outerShdw blurRad="38100" dist="38100" dir="2700000" algn="tl">
                  <a:srgbClr val="000000"/>
                </a:outerShdw>
              </a:effectLst>
              <a:latin typeface="Tamil Bible" pitchFamily="2" charset="0"/>
            </a:rPr>
            <a:t>g</a:t>
          </a:r>
          <a:r>
            <a:rPr lang="en" sz="1800" b="1" dirty="0">
              <a:effectLst>
                <a:outerShdw blurRad="38100" dist="38100" dir="2700000" algn="tl">
                  <a:srgbClr val="000000"/>
                </a:outerShdw>
              </a:effectLst>
              <a:latin typeface="Tamil Bible" pitchFamily="2" charset="0"/>
            </a:rPr>
            <a:t>htj;ij tpl;Ltpl kdkpy;yhky;</a:t>
          </a:r>
          <a:r>
            <a:rPr lang="en" sz="1800" b="1" dirty="0">
              <a:effectLst>
                <a:outerShdw blurRad="38100" dist="38100" dir="2700000" algn="tl">
                  <a:srgbClr val="000000"/>
                </a:outerShdw>
              </a:effectLst>
            </a:rPr>
            <a:t>, </a:t>
          </a:r>
          <a:r>
            <a:rPr lang="en" sz="1800" b="1" dirty="0">
              <a:effectLst>
                <a:outerShdw blurRad="38100" dist="38100" dir="2700000" algn="tl">
                  <a:srgbClr val="000000"/>
                </a:outerShdw>
              </a:effectLst>
              <a:latin typeface="Tamil Bible" pitchFamily="2" charset="0"/>
            </a:rPr>
            <a:t>mNj rkak; jd;id rigapd; xu; mq;fj;jpduhfNt fUj Ntz;Lk; vd;W gpbthjkhf ,Uf;Fk; xU ghtpAld; rfthrk; nfhs;sNth my;yJ mtDld; Nru;e;J czT cz;zNth Ntz;lhk;</a:t>
          </a:r>
          <a:r>
            <a:rPr lang="en" sz="1800" b="1" dirty="0">
              <a:effectLst>
                <a:outerShdw blurRad="38100" dist="38100" dir="2700000" algn="tl">
                  <a:srgbClr val="000000"/>
                </a:outerShdw>
              </a:effectLst>
            </a:rPr>
            <a:t> (1 </a:t>
          </a:r>
          <a:r>
            <a:rPr lang="en" sz="1800" b="1" dirty="0">
              <a:effectLst>
                <a:outerShdw blurRad="38100" dist="38100" dir="2700000" algn="tl">
                  <a:srgbClr val="000000"/>
                </a:outerShdw>
              </a:effectLst>
              <a:latin typeface="Tamil Bible" pitchFamily="2" charset="0"/>
            </a:rPr>
            <a:t>nfhup</a:t>
          </a:r>
          <a:r>
            <a:rPr lang="en" sz="1800" b="1" dirty="0">
              <a:effectLst>
                <a:outerShdw blurRad="38100" dist="38100" dir="2700000" algn="tl">
                  <a:srgbClr val="000000"/>
                </a:outerShdw>
              </a:effectLst>
            </a:rPr>
            <a:t>.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 sz="1700" b="1" dirty="0">
              <a:effectLst>
                <a:outerShdw blurRad="38100" dist="38100" dir="2700000" algn="tl">
                  <a:srgbClr val="000000"/>
                </a:outerShdw>
              </a:effectLst>
              <a:latin typeface="Tamil Bible" pitchFamily="2" charset="0"/>
            </a:rPr>
            <a:t>ghtpia ntspNaw;wp mtid rhj;jhdplk; xg;Gtpg;gJ&gt; Vnddpy;&gt; ,g;ghtj;ij njhlu;e;J nfhz;bUg;gjd; %yk;&gt; mtd; jhdhfNt rhj;jhdpd; Mjpf;fj;jpd; fPo; jd;id cl;g;gLj;jp nfhs;s Nju;e;njLJs;shd;</a:t>
          </a:r>
          <a:r>
            <a:rPr lang="en" sz="1700" b="1" dirty="0">
              <a:effectLst>
                <a:outerShdw blurRad="38100" dist="38100" dir="2700000" algn="tl">
                  <a:srgbClr val="000000"/>
                </a:outerShdw>
              </a:effectLst>
            </a:rPr>
            <a:t>(1 </a:t>
          </a:r>
          <a:r>
            <a:rPr lang="en" sz="1700" b="1" dirty="0">
              <a:effectLst>
                <a:outerShdw blurRad="38100" dist="38100" dir="2700000" algn="tl">
                  <a:srgbClr val="000000"/>
                </a:outerShdw>
              </a:effectLst>
              <a:latin typeface="Tamil Bible" pitchFamily="2" charset="0"/>
            </a:rPr>
            <a:t>nfhup</a:t>
          </a:r>
          <a:r>
            <a:rPr lang="en" sz="1700" b="1" dirty="0">
              <a:effectLst>
                <a:outerShdw blurRad="38100" dist="38100" dir="2700000" algn="tl">
                  <a:srgbClr val="000000"/>
                </a:outerShdw>
              </a:effectLst>
            </a:rPr>
            <a:t>. 5:2</a:t>
          </a:r>
          <a:r>
            <a:rPr lang="en" sz="1700" b="1" dirty="0">
              <a:effectLst>
                <a:outerShdw blurRad="38100" dist="38100" dir="2700000" algn="tl">
                  <a:srgbClr val="000000"/>
                </a:outerShdw>
              </a:effectLst>
              <a:latin typeface="Tamil Bible" pitchFamily="2" charset="0"/>
            </a:rPr>
            <a:t>gp</a:t>
          </a:r>
          <a:r>
            <a:rPr lang="en" sz="1700" b="1" dirty="0">
              <a:effectLst>
                <a:outerShdw blurRad="38100" dist="38100" dir="2700000" algn="tl">
                  <a:srgbClr val="000000"/>
                </a:outerShdw>
              </a:effectLst>
            </a:rPr>
            <a:t>, 5</a:t>
          </a:r>
          <a:r>
            <a:rPr lang="en" sz="1700" b="1" dirty="0">
              <a:effectLst>
                <a:outerShdw blurRad="38100" dist="38100" dir="2700000" algn="tl">
                  <a:srgbClr val="000000"/>
                </a:outerShdw>
              </a:effectLst>
              <a:latin typeface="Tamil Bible" pitchFamily="2" charset="0"/>
            </a:rPr>
            <a:t>K</a:t>
          </a:r>
          <a:r>
            <a:rPr lang="en" sz="1700" b="1" dirty="0">
              <a:effectLst>
                <a:outerShdw blurRad="38100" dist="38100" dir="2700000" algn="tl">
                  <a:srgbClr val="000000"/>
                </a:outerShdw>
              </a:effectLst>
            </a:rPr>
            <a:t>, 13</a:t>
          </a:r>
          <a:r>
            <a:rPr lang="en" sz="1700" b="1" dirty="0">
              <a:effectLst>
                <a:outerShdw blurRad="38100" dist="38100" dir="2700000" algn="tl">
                  <a:srgbClr val="000000"/>
                </a:outerShdw>
              </a:effectLst>
              <a:latin typeface="Tamil Bible" pitchFamily="2" charset="0"/>
            </a:rPr>
            <a:t>gp</a:t>
          </a:r>
          <a:r>
            <a:rPr lang="en" sz="1700" b="1" dirty="0">
              <a:effectLst>
                <a:outerShdw blurRad="38100" dist="38100" dir="2700000" algn="tl">
                  <a:srgbClr val="000000"/>
                </a:outerShdw>
              </a:effectLst>
            </a:rPr>
            <a:t>)</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Tamil Bible" pitchFamily="2" charset="0"/>
            </a:rPr>
            <a:t>jpUr;rigapy; ghtk;</a:t>
          </a:r>
          <a:endParaRPr lang="es-ES" sz="2000" kern="1200" dirty="0">
            <a:effectLst>
              <a:outerShdw blurRad="38100" dist="38100" dir="2700000" algn="tl">
                <a:srgbClr val="000000">
                  <a:alpha val="43137"/>
                </a:srgbClr>
              </a:outerShdw>
            </a:effectLst>
            <a:latin typeface="Tamil Bible" pitchFamily="2" charset="0"/>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Tamil Bible" pitchFamily="2" charset="0"/>
            </a:rPr>
            <a:t>X</a:t>
          </a:r>
          <a:r>
            <a:rPr lang="en" sz="2000" b="1" kern="1200" dirty="0">
              <a:effectLst>
                <a:outerShdw blurRad="38100" dist="38100" dir="2700000" algn="tl">
                  <a:srgbClr val="000000">
                    <a:alpha val="43137"/>
                  </a:srgbClr>
                </a:outerShdw>
              </a:effectLst>
              <a:latin typeface="Tamil Bible" pitchFamily="2" charset="0"/>
            </a:rPr>
            <a:t>g;Gjy; mspf;fg;gl;l ghtk;</a:t>
          </a:r>
          <a:endParaRPr lang="es-ES" sz="2000" kern="1200" dirty="0">
            <a:effectLst>
              <a:outerShdw blurRad="38100" dist="38100" dir="2700000" algn="tl">
                <a:srgbClr val="000000">
                  <a:alpha val="43137"/>
                </a:srgbClr>
              </a:outerShdw>
            </a:effectLst>
            <a:latin typeface="Tamil Bible" pitchFamily="2" charset="0"/>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Tamil Bible" pitchFamily="2" charset="0"/>
            </a:rPr>
            <a:t>ghtj;ij NtuWj;jy;</a:t>
          </a:r>
          <a:endParaRPr lang="es-ES" sz="2000" kern="1200" dirty="0">
            <a:effectLst>
              <a:outerShdw blurRad="38100" dist="38100" dir="2700000" algn="tl">
                <a:srgbClr val="000000">
                  <a:alpha val="43137"/>
                </a:srgbClr>
              </a:outerShdw>
            </a:effectLst>
            <a:latin typeface="Tamil Bible" pitchFamily="2" charset="0"/>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Tamil Bible" pitchFamily="2" charset="0"/>
            </a:rPr>
            <a:t>cl;g;gpur;ridfis ifahSjy;</a:t>
          </a:r>
          <a:endParaRPr lang="es-ES" sz="2000" kern="1200" dirty="0">
            <a:effectLst>
              <a:outerShdw blurRad="38100" dist="38100" dir="2700000" algn="tl">
                <a:srgbClr val="000000">
                  <a:alpha val="43137"/>
                </a:srgbClr>
              </a:outerShdw>
            </a:effectLst>
            <a:latin typeface="Tamil Bible" pitchFamily="2" charset="0"/>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err="1">
              <a:effectLst>
                <a:outerShdw blurRad="38100" dist="38100" dir="2700000" algn="tl">
                  <a:srgbClr val="000000">
                    <a:alpha val="43137"/>
                  </a:srgbClr>
                </a:outerShdw>
              </a:effectLst>
              <a:latin typeface="Tamil Bible" pitchFamily="2" charset="0"/>
            </a:rPr>
            <a:t>jpUr;rigapy</a:t>
          </a:r>
          <a:r>
            <a:rPr lang="es-ES" sz="2000" kern="1200" dirty="0">
              <a:effectLst>
                <a:outerShdw blurRad="38100" dist="38100" dir="2700000" algn="tl">
                  <a:srgbClr val="000000">
                    <a:alpha val="43137"/>
                  </a:srgbClr>
                </a:outerShdw>
              </a:effectLst>
              <a:latin typeface="Tamil Bible" pitchFamily="2" charset="0"/>
            </a:rPr>
            <a:t>; </a:t>
          </a:r>
          <a:r>
            <a:rPr lang="es-ES" sz="2000" kern="1200" dirty="0" err="1">
              <a:effectLst>
                <a:outerShdw blurRad="38100" dist="38100" dir="2700000" algn="tl">
                  <a:srgbClr val="000000">
                    <a:alpha val="43137"/>
                  </a:srgbClr>
                </a:outerShdw>
              </a:effectLst>
              <a:latin typeface="Tamil Bible" pitchFamily="2" charset="0"/>
            </a:rPr>
            <a:t>ghtj;ij</a:t>
          </a:r>
          <a:r>
            <a:rPr lang="es-ES" sz="2000" kern="1200" dirty="0">
              <a:effectLst>
                <a:outerShdw blurRad="38100" dist="38100" dir="2700000" algn="tl">
                  <a:srgbClr val="000000">
                    <a:alpha val="43137"/>
                  </a:srgbClr>
                </a:outerShdw>
              </a:effectLst>
              <a:latin typeface="Tamil Bible" pitchFamily="2" charset="0"/>
            </a:rPr>
            <a:t> </a:t>
          </a:r>
          <a:r>
            <a:rPr lang="es-ES" sz="2000" kern="1200" dirty="0" err="1">
              <a:effectLst>
                <a:outerShdw blurRad="38100" dist="38100" dir="2700000" algn="tl">
                  <a:srgbClr val="000000">
                    <a:alpha val="43137"/>
                  </a:srgbClr>
                </a:outerShdw>
              </a:effectLst>
              <a:latin typeface="Tamil Bible" pitchFamily="2" charset="0"/>
            </a:rPr>
            <a:t>jtpu;g;gJ</a:t>
          </a:r>
          <a:r>
            <a:rPr lang="es-ES" sz="2000" kern="1200" dirty="0">
              <a:effectLst>
                <a:outerShdw blurRad="38100" dist="38100" dir="2700000" algn="tl">
                  <a:srgbClr val="000000">
                    <a:alpha val="43137"/>
                  </a:srgbClr>
                </a:outerShdw>
              </a:effectLst>
              <a:latin typeface="Tamil Bible" pitchFamily="2" charset="0"/>
            </a:rPr>
            <a:t> </a:t>
          </a:r>
          <a:r>
            <a:rPr lang="es-ES" sz="2000" kern="1200" dirty="0" err="1">
              <a:effectLst>
                <a:outerShdw blurRad="38100" dist="38100" dir="2700000" algn="tl">
                  <a:srgbClr val="000000">
                    <a:alpha val="43137"/>
                  </a:srgbClr>
                </a:outerShdw>
              </a:effectLst>
              <a:latin typeface="Tamil Bible" pitchFamily="2" charset="0"/>
            </a:rPr>
            <a:t>vg;gb</a:t>
          </a:r>
          <a:r>
            <a:rPr lang="es-ES" sz="2000" kern="1200" dirty="0">
              <a:effectLst>
                <a:outerShdw blurRad="38100" dist="38100" dir="2700000" algn="tl">
                  <a:srgbClr val="000000">
                    <a:alpha val="43137"/>
                  </a:srgbClr>
                </a:outerShdw>
              </a:effectLst>
              <a:latin typeface="Tamil Bible" pitchFamily="2" charset="0"/>
            </a:rPr>
            <a:t>?</a:t>
          </a: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Tamil Bible" pitchFamily="2" charset="0"/>
            </a:rPr>
            <a:t>gupRj;j Mtpapd; Myaq;fs;</a:t>
          </a:r>
          <a:endParaRPr lang="es-ES" sz="2000" kern="1200" dirty="0">
            <a:effectLst>
              <a:outerShdw blurRad="38100" dist="38100" dir="2700000" algn="tl">
                <a:srgbClr val="000000">
                  <a:alpha val="43137"/>
                </a:srgbClr>
              </a:outerShdw>
            </a:effectLst>
            <a:latin typeface="Tamil Bible" pitchFamily="2" charset="0"/>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Tamil Bible" pitchFamily="2" charset="0"/>
            </a:rPr>
            <a:t>rl;lg;G+u;tkhd ghypay; tho;f;if</a:t>
          </a:r>
          <a:endParaRPr lang="es-ES" sz="2000" kern="1200" dirty="0">
            <a:effectLst>
              <a:outerShdw blurRad="38100" dist="38100" dir="2700000" algn="tl">
                <a:srgbClr val="000000">
                  <a:alpha val="43137"/>
                </a:srgbClr>
              </a:outerShdw>
            </a:effectLst>
            <a:latin typeface="Tamil Bible" pitchFamily="2" charset="0"/>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xU egupd; Fw;wj;ij cWjpg;gLj;Jk; my;yJ cWjpg;gLj;jhj jPu;g;ig toq;Fjy;</a:t>
          </a:r>
          <a:r>
            <a:rPr lang="en" sz="2000" b="1" kern="1200" dirty="0">
              <a:effectLst>
                <a:outerShdw blurRad="38100" dist="38100" dir="2700000" algn="tl">
                  <a:srgbClr val="000000"/>
                </a:outerShdw>
              </a:effectLst>
            </a:rPr>
            <a:t> (1 </a:t>
          </a:r>
          <a:r>
            <a:rPr lang="en" sz="2000" b="1" kern="1200" dirty="0">
              <a:effectLst>
                <a:outerShdw blurRad="38100" dist="38100" dir="2700000" algn="tl">
                  <a:srgbClr val="000000"/>
                </a:outerShdw>
              </a:effectLst>
              <a:latin typeface="Tamil Bible" pitchFamily="2" charset="0"/>
            </a:rPr>
            <a:t>nfhup</a:t>
          </a:r>
          <a:r>
            <a:rPr lang="en" sz="2000" b="1" kern="1200" dirty="0">
              <a:effectLst>
                <a:outerShdw blurRad="38100" dist="38100" dir="2700000" algn="tl">
                  <a:srgbClr val="000000"/>
                </a:outerShdw>
              </a:effectLst>
            </a:rPr>
            <a:t>. 5:3)</a:t>
          </a: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Tamil Bible" pitchFamily="2" charset="0"/>
            </a:rPr>
            <a:t>g</a:t>
          </a:r>
          <a:r>
            <a:rPr lang="en" sz="1800" b="1" kern="1200" dirty="0">
              <a:effectLst>
                <a:outerShdw blurRad="38100" dist="38100" dir="2700000" algn="tl">
                  <a:srgbClr val="000000"/>
                </a:outerShdw>
              </a:effectLst>
              <a:latin typeface="Tamil Bible" pitchFamily="2" charset="0"/>
            </a:rPr>
            <a:t>htj;ij tpl;Ltpl kdkpy;yhky;</a:t>
          </a:r>
          <a:r>
            <a:rPr lang="en" sz="1800" b="1" kern="1200" dirty="0">
              <a:effectLst>
                <a:outerShdw blurRad="38100" dist="38100" dir="2700000" algn="tl">
                  <a:srgbClr val="000000"/>
                </a:outerShdw>
              </a:effectLst>
            </a:rPr>
            <a:t>, </a:t>
          </a:r>
          <a:r>
            <a:rPr lang="en" sz="1800" b="1" kern="1200" dirty="0">
              <a:effectLst>
                <a:outerShdw blurRad="38100" dist="38100" dir="2700000" algn="tl">
                  <a:srgbClr val="000000"/>
                </a:outerShdw>
              </a:effectLst>
              <a:latin typeface="Tamil Bible" pitchFamily="2" charset="0"/>
            </a:rPr>
            <a:t>mNj rkak; jd;id rigapd; xu; mq;fj;jpduhfNt fUj Ntz;Lk; vd;W gpbthjkhf ,Uf;Fk; xU ghtpAld; rfthrk; nfhs;sNth my;yJ mtDld; Nru;e;J czT cz;zNth Ntz;lhk;</a:t>
          </a:r>
          <a:r>
            <a:rPr lang="en" sz="1800" b="1" kern="1200" dirty="0">
              <a:effectLst>
                <a:outerShdw blurRad="38100" dist="38100" dir="2700000" algn="tl">
                  <a:srgbClr val="000000"/>
                </a:outerShdw>
              </a:effectLst>
            </a:rPr>
            <a:t> (1 </a:t>
          </a:r>
          <a:r>
            <a:rPr lang="en" sz="1800" b="1" kern="1200" dirty="0">
              <a:effectLst>
                <a:outerShdw blurRad="38100" dist="38100" dir="2700000" algn="tl">
                  <a:srgbClr val="000000"/>
                </a:outerShdw>
              </a:effectLst>
              <a:latin typeface="Tamil Bible" pitchFamily="2" charset="0"/>
            </a:rPr>
            <a:t>nfhup</a:t>
          </a:r>
          <a:r>
            <a:rPr lang="en" sz="1800" b="1" kern="1200" dirty="0">
              <a:effectLst>
                <a:outerShdw blurRad="38100" dist="38100" dir="2700000" algn="tl">
                  <a:srgbClr val="000000"/>
                </a:outerShdw>
              </a:effectLst>
            </a:rPr>
            <a:t>. 5:11)</a:t>
          </a: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outerShdw>
              </a:effectLst>
              <a:latin typeface="Tamil Bible" pitchFamily="2" charset="0"/>
            </a:rPr>
            <a:t>ghtpia ntspNaw;wp mtid rhj;jhdplk; xg;Gtpg;gJ&gt; Vnddpy;&gt; ,g;ghtj;ij njhlu;e;J nfhz;bUg;gjd; %yk;&gt; mtd; jhdhfNt rhj;jhdpd; Mjpf;fj;jpd; fPo; jd;id cl;g;gLj;jp nfhs;s Nju;e;njLJs;shd;</a:t>
          </a:r>
          <a:r>
            <a:rPr lang="en" sz="1700" b="1" kern="1200" dirty="0">
              <a:effectLst>
                <a:outerShdw blurRad="38100" dist="38100" dir="2700000" algn="tl">
                  <a:srgbClr val="000000"/>
                </a:outerShdw>
              </a:effectLst>
            </a:rPr>
            <a:t>(1 </a:t>
          </a:r>
          <a:r>
            <a:rPr lang="en" sz="1700" b="1" kern="1200" dirty="0">
              <a:effectLst>
                <a:outerShdw blurRad="38100" dist="38100" dir="2700000" algn="tl">
                  <a:srgbClr val="000000"/>
                </a:outerShdw>
              </a:effectLst>
              <a:latin typeface="Tamil Bible" pitchFamily="2" charset="0"/>
            </a:rPr>
            <a:t>nfhup</a:t>
          </a:r>
          <a:r>
            <a:rPr lang="en" sz="1700" b="1" kern="1200" dirty="0">
              <a:effectLst>
                <a:outerShdw blurRad="38100" dist="38100" dir="2700000" algn="tl">
                  <a:srgbClr val="000000"/>
                </a:outerShdw>
              </a:effectLst>
            </a:rPr>
            <a:t>. 5:2</a:t>
          </a:r>
          <a:r>
            <a:rPr lang="en" sz="1700" b="1" kern="1200" dirty="0">
              <a:effectLst>
                <a:outerShdw blurRad="38100" dist="38100" dir="2700000" algn="tl">
                  <a:srgbClr val="000000"/>
                </a:outerShdw>
              </a:effectLst>
              <a:latin typeface="Tamil Bible" pitchFamily="2" charset="0"/>
            </a:rPr>
            <a:t>gp</a:t>
          </a:r>
          <a:r>
            <a:rPr lang="en" sz="1700" b="1" kern="1200" dirty="0">
              <a:effectLst>
                <a:outerShdw blurRad="38100" dist="38100" dir="2700000" algn="tl">
                  <a:srgbClr val="000000"/>
                </a:outerShdw>
              </a:effectLst>
            </a:rPr>
            <a:t>, 5</a:t>
          </a:r>
          <a:r>
            <a:rPr lang="en" sz="1700" b="1" kern="1200" dirty="0">
              <a:effectLst>
                <a:outerShdw blurRad="38100" dist="38100" dir="2700000" algn="tl">
                  <a:srgbClr val="000000"/>
                </a:outerShdw>
              </a:effectLst>
              <a:latin typeface="Tamil Bible" pitchFamily="2" charset="0"/>
            </a:rPr>
            <a:t>K</a:t>
          </a:r>
          <a:r>
            <a:rPr lang="en" sz="1700" b="1" kern="1200" dirty="0">
              <a:effectLst>
                <a:outerShdw blurRad="38100" dist="38100" dir="2700000" algn="tl">
                  <a:srgbClr val="000000"/>
                </a:outerShdw>
              </a:effectLst>
            </a:rPr>
            <a:t>, 13</a:t>
          </a:r>
          <a:r>
            <a:rPr lang="en" sz="1700" b="1" kern="1200" dirty="0">
              <a:effectLst>
                <a:outerShdw blurRad="38100" dist="38100" dir="2700000" algn="tl">
                  <a:srgbClr val="000000"/>
                </a:outerShdw>
              </a:effectLst>
              <a:latin typeface="Tamil Bible" pitchFamily="2" charset="0"/>
            </a:rPr>
            <a:t>gp</a:t>
          </a:r>
          <a:r>
            <a:rPr lang="en" sz="1700" b="1" kern="1200" dirty="0">
              <a:effectLst>
                <a:outerShdw blurRad="38100" dist="38100" dir="2700000" algn="tl">
                  <a:srgbClr val="000000"/>
                </a:outerShdw>
              </a:effectLst>
            </a:rPr>
            <a:t>)</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20/07/2026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20/07/2026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 sz="6000" b="1" spc="300" dirty="0">
                <a:ln w="0"/>
                <a:solidFill>
                  <a:srgbClr val="686688"/>
                </a:solidFill>
                <a:effectLst>
                  <a:reflection blurRad="6350" stA="53000" endA="300" endPos="35500" dir="5400000" sy="-90000" algn="bl" rotWithShape="0"/>
                </a:effectLst>
                <a:latin typeface="Tamil Bible" pitchFamily="2" charset="0"/>
              </a:rPr>
              <a:t>jpUr;rigapy; ghtk;</a:t>
            </a: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2210862"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latin typeface="Tamil Bible" pitchFamily="2" charset="0"/>
              </a:rPr>
              <a:t>ghlk;</a:t>
            </a:r>
            <a:r>
              <a:rPr lang="en" sz="1600" b="1" dirty="0">
                <a:solidFill>
                  <a:srgbClr val="FCE4C4"/>
                </a:solidFill>
                <a:effectLst>
                  <a:glow rad="127000">
                    <a:srgbClr val="82502E"/>
                  </a:glow>
                  <a:outerShdw blurRad="38100" dist="38100" dir="2700000" algn="tl">
                    <a:srgbClr val="000000"/>
                  </a:outerShdw>
                </a:effectLst>
              </a:rPr>
              <a:t> 4 </a:t>
            </a:r>
            <a:r>
              <a:rPr lang="en" sz="1600" b="1" dirty="0">
                <a:solidFill>
                  <a:srgbClr val="FCE4C4"/>
                </a:solidFill>
                <a:effectLst>
                  <a:glow rad="127000">
                    <a:srgbClr val="82502E"/>
                  </a:glow>
                  <a:outerShdw blurRad="38100" dist="38100" dir="2700000" algn="tl">
                    <a:srgbClr val="000000"/>
                  </a:outerShdw>
                </a:effectLst>
                <a:latin typeface="Tamil Bible" pitchFamily="2" charset="0"/>
              </a:rPr>
              <a:t>[_iy</a:t>
            </a:r>
            <a:r>
              <a:rPr lang="en" sz="1600" b="1" dirty="0">
                <a:solidFill>
                  <a:srgbClr val="FCE4C4"/>
                </a:solidFill>
                <a:effectLst>
                  <a:glow rad="127000">
                    <a:srgbClr val="82502E"/>
                  </a:glow>
                  <a:outerShdw blurRad="38100" dist="38100" dir="2700000" algn="tl">
                    <a:srgbClr val="000000"/>
                  </a:outerShdw>
                </a:effectLst>
              </a:rPr>
              <a:t>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 sz="4000" b="1" dirty="0">
                <a:ln w="22225">
                  <a:solidFill>
                    <a:srgbClr val="826000"/>
                  </a:solidFill>
                  <a:prstDash val="solid"/>
                </a:ln>
                <a:solidFill>
                  <a:srgbClr val="CC9900"/>
                </a:solidFill>
                <a:latin typeface="Tamil Bible" pitchFamily="2" charset="0"/>
              </a:rPr>
              <a:t>gupRj;j Mtpapd; Myaq;fs;</a:t>
            </a: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631216"/>
          </a:xfrm>
          <a:prstGeom prst="rect">
            <a:avLst/>
          </a:prstGeom>
          <a:noFill/>
        </p:spPr>
        <p:txBody>
          <a:bodyPr wrap="square">
            <a:spAutoFit/>
          </a:bodyPr>
          <a:lstStyle/>
          <a:p>
            <a:pPr>
              <a:spcBef>
                <a:spcPts val="600"/>
              </a:spcBef>
            </a:pPr>
            <a:r>
              <a:rPr lang="en" sz="2000" b="1" dirty="0">
                <a:latin typeface="Tamil Bible" pitchFamily="2" charset="0"/>
              </a:rPr>
              <a:t>,Wjpahf</a:t>
            </a:r>
            <a:r>
              <a:rPr lang="en" sz="2000" b="1" dirty="0"/>
              <a:t>, </a:t>
            </a:r>
            <a:r>
              <a:rPr lang="en" sz="2000" b="1" dirty="0">
                <a:latin typeface="Tamil Bible" pitchFamily="2" charset="0"/>
              </a:rPr>
              <a:t>,J xU Kf;fpakhd tp\aj;ij gw;wp rpe;jpf;f ek;ik J}z;LfpwJ</a:t>
            </a:r>
            <a:r>
              <a:rPr lang="en" sz="2000" b="1" dirty="0"/>
              <a:t>: </a:t>
            </a:r>
            <a:r>
              <a:rPr lang="en" sz="2000" b="1" dirty="0">
                <a:latin typeface="Tamil Bible" pitchFamily="2" charset="0"/>
              </a:rPr>
              <a:t>ek; cly;fs; gupRj;j Mtpapd; Myaq;fshFk;</a:t>
            </a:r>
            <a:r>
              <a:rPr lang="en" sz="2000" b="1" dirty="0"/>
              <a:t>, </a:t>
            </a:r>
            <a:r>
              <a:rPr lang="en" sz="2000" b="1" dirty="0">
                <a:latin typeface="Tamil Bible" pitchFamily="2" charset="0"/>
              </a:rPr>
              <a:t>vdNt</a:t>
            </a:r>
            <a:r>
              <a:rPr lang="en" sz="2000" b="1" dirty="0"/>
              <a:t>, </a:t>
            </a:r>
            <a:r>
              <a:rPr lang="en" sz="2000" b="1" dirty="0">
                <a:latin typeface="Tamil Bible" pitchFamily="2" charset="0"/>
              </a:rPr>
              <a:t>,it ek; nrhj;J my;y&gt; Mdhy; NjtDf;F nrhe;jkhdJ</a:t>
            </a:r>
            <a:r>
              <a:rPr lang="en" sz="2000" b="1" dirty="0"/>
              <a:t>(1 </a:t>
            </a:r>
            <a:r>
              <a:rPr lang="en" sz="2000" b="1" dirty="0">
                <a:latin typeface="Tamil Bible" pitchFamily="2" charset="0"/>
              </a:rPr>
              <a:t>nfhup</a:t>
            </a:r>
            <a:r>
              <a:rPr lang="en" sz="2000" b="1" dirty="0"/>
              <a:t>. 6:19). </a:t>
            </a:r>
            <a:r>
              <a:rPr lang="en" sz="2000" b="1" dirty="0">
                <a:latin typeface="Tamil Bible" pitchFamily="2" charset="0"/>
              </a:rPr>
              <a:t>Njtd; jk; tpiykjpg;gw;w ,uj;jj;jhy; ek;ik thq;fpdhu;&gt; vdNt ehk; ek; clypYk; MtpapYk; Njtid kfpikg;gLj;jNtz;Lk;</a:t>
            </a:r>
            <a:r>
              <a:rPr lang="en" sz="2000" b="1" dirty="0"/>
              <a:t> (1 </a:t>
            </a:r>
            <a:r>
              <a:rPr lang="en" sz="2000" b="1" dirty="0">
                <a:latin typeface="Tamil Bible" pitchFamily="2" charset="0"/>
              </a:rPr>
              <a:t>nfhup</a:t>
            </a:r>
            <a:r>
              <a:rPr lang="en" sz="2000" b="1" dirty="0"/>
              <a:t>.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050891" y="2279950"/>
            <a:ext cx="8141109" cy="1938992"/>
          </a:xfrm>
          <a:prstGeom prst="rect">
            <a:avLst/>
          </a:prstGeom>
          <a:noFill/>
        </p:spPr>
        <p:txBody>
          <a:bodyPr wrap="square">
            <a:spAutoFit/>
          </a:bodyPr>
          <a:lstStyle/>
          <a:p>
            <a:pPr>
              <a:spcBef>
                <a:spcPts val="600"/>
              </a:spcBef>
            </a:pPr>
            <a:r>
              <a:rPr lang="en" sz="2000" b="1" dirty="0">
                <a:latin typeface="Tamil Bible" pitchFamily="2" charset="0"/>
              </a:rPr>
              <a:t>fpwp];jtu;fs; gupRj;jj;jpw;F miof;fg;gl;bUf;fpwhu;fs;</a:t>
            </a:r>
            <a:r>
              <a:rPr lang="en" sz="2000" b="1" dirty="0"/>
              <a:t> (1 </a:t>
            </a:r>
            <a:r>
              <a:rPr lang="en" sz="2000" b="1" dirty="0">
                <a:latin typeface="Tamil Bible" pitchFamily="2" charset="0"/>
              </a:rPr>
              <a:t>nfhup</a:t>
            </a:r>
            <a:r>
              <a:rPr lang="en" sz="2000" b="1" dirty="0"/>
              <a:t>. 6:11), </a:t>
            </a:r>
            <a:r>
              <a:rPr lang="en" sz="2000" b="1" dirty="0">
                <a:latin typeface="Tamil Bible" pitchFamily="2" charset="0"/>
              </a:rPr>
              <a:t>,e;j gupRj;jk; midj;J ghtq;fisAk; tpyf;fp itg;gjhf ,Uf;f Ntz;Lk;. Mdhy;&gt; jq;fs; ghtq;fs; Vw;fdNt kd;dpf;fg;gl;Ltpl;ljhy;&gt; jq;fs; cliy nfhz;L jhq;fs; tpUk;gpaij nra;ayhk; vd;W thjpl;ldu;</a:t>
            </a:r>
            <a:r>
              <a:rPr lang="en" sz="2000" b="1" dirty="0"/>
              <a:t>. </a:t>
            </a:r>
            <a:r>
              <a:rPr lang="en" sz="2000" b="1" dirty="0">
                <a:latin typeface="Tamil Bible" pitchFamily="2" charset="0"/>
              </a:rPr>
              <a:t>MfNt jhd; gTy; njspTg;gLj;Jfpwhu;</a:t>
            </a:r>
            <a:r>
              <a:rPr lang="en" sz="2000" b="1" dirty="0"/>
              <a:t> “</a:t>
            </a:r>
            <a:r>
              <a:rPr lang="en-US" sz="2000" b="1" dirty="0" err="1">
                <a:latin typeface="Tamil Bible" pitchFamily="2" charset="0"/>
              </a:rPr>
              <a:t>rhPuNkh</a:t>
            </a:r>
            <a:r>
              <a:rPr lang="en-US" sz="2000" b="1" dirty="0">
                <a:latin typeface="Tamil Bible" pitchFamily="2" charset="0"/>
              </a:rPr>
              <a:t> </a:t>
            </a:r>
            <a:r>
              <a:rPr lang="en-US" sz="2000" b="1" dirty="0" err="1">
                <a:latin typeface="Tamil Bible" pitchFamily="2" charset="0"/>
              </a:rPr>
              <a:t>Ntrpj;jdj;jpw;fy;y</a:t>
            </a:r>
            <a:r>
              <a:rPr lang="en-US" sz="2000" b="1" dirty="0">
                <a:latin typeface="Tamil Bible" pitchFamily="2" charset="0"/>
              </a:rPr>
              <a:t>&gt;</a:t>
            </a:r>
            <a:r>
              <a:rPr lang="en" sz="2000" b="1" dirty="0"/>
              <a:t>” </a:t>
            </a:r>
            <a:r>
              <a:rPr lang="en" sz="2000" b="1" dirty="0">
                <a:solidFill>
                  <a:schemeClr val="bg1"/>
                </a:solidFill>
              </a:rPr>
              <a:t>(1 </a:t>
            </a:r>
            <a:r>
              <a:rPr lang="en" sz="2000" b="1" dirty="0">
                <a:solidFill>
                  <a:schemeClr val="bg1"/>
                </a:solidFill>
                <a:latin typeface="Tamil Bible" pitchFamily="2" charset="0"/>
              </a:rPr>
              <a:t>nfhup</a:t>
            </a:r>
            <a:r>
              <a:rPr lang="en" sz="2000" b="1" dirty="0">
                <a:solidFill>
                  <a:schemeClr val="bg1"/>
                </a:solidFill>
              </a:rPr>
              <a:t>. 6:12-13).</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422149"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err="1">
                <a:solidFill>
                  <a:schemeClr val="accent1">
                    <a:lumMod val="75000"/>
                  </a:schemeClr>
                </a:solidFill>
                <a:latin typeface="Tamil Bible" pitchFamily="2" charset="0"/>
              </a:rPr>
              <a:t>cq;fs</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rhPukhdJ</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ePq;fs</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NjtdhNy</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ngw;Wk</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cq;fspy</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jq;fpAk</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Uf;fpw</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ghpRj;j</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MtpapDila</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MyakhapUf;fpwnjd;Wk</a:t>
            </a:r>
            <a:r>
              <a:rPr lang="en-US" b="1" dirty="0">
                <a:solidFill>
                  <a:schemeClr val="accent1">
                    <a:lumMod val="75000"/>
                  </a:schemeClr>
                </a:solidFill>
                <a:latin typeface="Tamil Bible" pitchFamily="2" charset="0"/>
              </a:rPr>
              <a:t>;&gt; </a:t>
            </a:r>
            <a:r>
              <a:rPr lang="en-US" b="1" dirty="0" err="1">
                <a:solidFill>
                  <a:schemeClr val="accent1">
                    <a:lumMod val="75000"/>
                  </a:schemeClr>
                </a:solidFill>
                <a:latin typeface="Tamil Bible" pitchFamily="2" charset="0"/>
              </a:rPr>
              <a:t>ePq;fs</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cq;fSilath;fsy;yntd;Wk</a:t>
            </a:r>
            <a:r>
              <a:rPr lang="en-US" b="1" dirty="0">
                <a:solidFill>
                  <a:schemeClr val="accent1">
                    <a:lumMod val="75000"/>
                  </a:schemeClr>
                </a:solidFill>
                <a:latin typeface="Tamil Bible" pitchFamily="2" charset="0"/>
              </a:rPr>
              <a:t>; </a:t>
            </a:r>
            <a:r>
              <a:rPr lang="en-US" b="1" dirty="0" err="1">
                <a:solidFill>
                  <a:schemeClr val="accent1">
                    <a:lumMod val="75000"/>
                  </a:schemeClr>
                </a:solidFill>
                <a:latin typeface="Tamil Bible" pitchFamily="2" charset="0"/>
              </a:rPr>
              <a:t>mwpaPh;fsh</a:t>
            </a:r>
            <a:r>
              <a:rPr lang="en-US" b="1" dirty="0">
                <a:solidFill>
                  <a:schemeClr val="accent1">
                    <a:lumMod val="75000"/>
                  </a:schemeClr>
                </a:solidFill>
                <a:latin typeface="Tamil Bible" pitchFamily="2" charset="0"/>
              </a:rPr>
              <a:t>?</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a:t>
            </a:r>
            <a:r>
              <a:rPr lang="en" sz="1400" b="1" dirty="0">
                <a:solidFill>
                  <a:schemeClr val="accent1">
                    <a:lumMod val="75000"/>
                  </a:schemeClr>
                </a:solidFill>
                <a:latin typeface="Tamil Bible" pitchFamily="2" charset="0"/>
              </a:rPr>
              <a:t>nfhupe;jpau;</a:t>
            </a:r>
            <a:r>
              <a:rPr lang="en" sz="1400" b="1" dirty="0">
                <a:solidFill>
                  <a:schemeClr val="accent1">
                    <a:lumMod val="75000"/>
                  </a:schemeClr>
                </a:solidFill>
                <a:latin typeface="Comic Sans MS" panose="030F0702030302020204" pitchFamily="66" charset="0"/>
              </a:rPr>
              <a:t>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0" y="1345631"/>
            <a:ext cx="8263356" cy="1015663"/>
          </a:xfrm>
          <a:prstGeom prst="rect">
            <a:avLst/>
          </a:prstGeom>
          <a:noFill/>
        </p:spPr>
        <p:txBody>
          <a:bodyPr wrap="square" rtlCol="0">
            <a:spAutoFit/>
          </a:bodyPr>
          <a:lstStyle/>
          <a:p>
            <a:pPr>
              <a:spcBef>
                <a:spcPts val="600"/>
              </a:spcBef>
            </a:pPr>
            <a:r>
              <a:rPr lang="en" sz="2000" b="1" dirty="0">
                <a:latin typeface="Tamil Bible" pitchFamily="2" charset="0"/>
              </a:rPr>
              <a:t>rl;lg;Nghuhl;lk; njhlu;ghd tp\aj;ij ifahz;l gpwF</a:t>
            </a:r>
            <a:r>
              <a:rPr lang="en" sz="2000" b="1" dirty="0"/>
              <a:t>, </a:t>
            </a:r>
            <a:r>
              <a:rPr lang="en" sz="2000" b="1" dirty="0">
                <a:latin typeface="Tamil Bible" pitchFamily="2" charset="0"/>
              </a:rPr>
              <a:t>gTy; Kf;fpa jiyg;Gf;F jpUk;Gfpwhu;</a:t>
            </a:r>
            <a:r>
              <a:rPr lang="en" sz="2000" b="1" dirty="0"/>
              <a:t>: </a:t>
            </a:r>
            <a:r>
              <a:rPr lang="en" sz="2000" b="1" dirty="0">
                <a:latin typeface="Tamil Bible" pitchFamily="2" charset="0"/>
              </a:rPr>
              <a:t>rigf;Fs; epytpa ghypay; xOf;ff;NfL</a:t>
            </a:r>
            <a:r>
              <a:rPr lang="en" sz="2000" b="1" dirty="0"/>
              <a:t>. </a:t>
            </a:r>
            <a:r>
              <a:rPr lang="en" sz="2000" b="1" dirty="0">
                <a:latin typeface="Tamil Bible" pitchFamily="2" charset="0"/>
              </a:rPr>
              <a:t>mJ Vd; ,Ue;jJ</a:t>
            </a:r>
            <a:r>
              <a:rPr lang="en" sz="2000" b="1" dirty="0"/>
              <a:t>?</a:t>
            </a:r>
          </a:p>
        </p:txBody>
      </p:sp>
      <p:sp>
        <p:nvSpPr>
          <p:cNvPr id="12" name="CuadroTexto 11">
            <a:extLst>
              <a:ext uri="{FF2B5EF4-FFF2-40B4-BE49-F238E27FC236}">
                <a16:creationId xmlns:a16="http://schemas.microsoft.com/office/drawing/2014/main" id="{ADA37B7D-FD59-F07B-CE82-8339093E81CB}"/>
              </a:ext>
            </a:extLst>
          </p:cNvPr>
          <p:cNvSpPr txBox="1"/>
          <p:nvPr/>
        </p:nvSpPr>
        <p:spPr>
          <a:xfrm>
            <a:off x="99853" y="4243707"/>
            <a:ext cx="9008636" cy="1015663"/>
          </a:xfrm>
          <a:prstGeom prst="rect">
            <a:avLst/>
          </a:prstGeom>
          <a:noFill/>
        </p:spPr>
        <p:txBody>
          <a:bodyPr wrap="square">
            <a:spAutoFit/>
          </a:bodyPr>
          <a:lstStyle/>
          <a:p>
            <a:pPr>
              <a:spcBef>
                <a:spcPts val="600"/>
              </a:spcBef>
            </a:pPr>
            <a:r>
              <a:rPr lang="en" sz="2000" b="1" dirty="0">
                <a:latin typeface="Tamil Bible" pitchFamily="2" charset="0"/>
              </a:rPr>
              <a:t>mtUila thjk; ,Jjhd;</a:t>
            </a:r>
            <a:r>
              <a:rPr lang="en" sz="2000" b="1" dirty="0"/>
              <a:t>: </a:t>
            </a:r>
            <a:r>
              <a:rPr lang="en" sz="2000" b="1" dirty="0">
                <a:latin typeface="Tamil Bible" pitchFamily="2" charset="0"/>
              </a:rPr>
              <a:t>ek;Kila cly;fs; fpwp];Jtpd; mtaq;fsha; ,Uf;fpd;wd</a:t>
            </a:r>
            <a:r>
              <a:rPr lang="en" sz="2000" b="1" dirty="0"/>
              <a:t>. </a:t>
            </a:r>
            <a:r>
              <a:rPr lang="en-US" sz="2000" b="1" dirty="0">
                <a:latin typeface="Tamil Bible" pitchFamily="2" charset="0"/>
              </a:rPr>
              <a:t>f</a:t>
            </a:r>
            <a:r>
              <a:rPr lang="en" sz="2000" b="1" dirty="0">
                <a:latin typeface="Tamil Bible" pitchFamily="2" charset="0"/>
              </a:rPr>
              <a:t>pwp];Jtpd; xu; mtaj;ij vLj;J&gt; xU NtrpAlNdh my;yJ tpgr;rhupAlNdh ehk; ,izf;f KbahJ</a:t>
            </a:r>
            <a:r>
              <a:rPr lang="en" sz="2000" b="1" dirty="0"/>
              <a:t> (1 </a:t>
            </a:r>
            <a:r>
              <a:rPr lang="en" sz="2000" b="1" dirty="0">
                <a:latin typeface="Tamil Bible" pitchFamily="2" charset="0"/>
              </a:rPr>
              <a:t>nfhup</a:t>
            </a:r>
            <a:r>
              <a:rPr lang="en" sz="2000" b="1" dirty="0"/>
              <a:t>. 6:15-18).</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P spid="5"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rgbClr val="FFFFFF"/>
                </a:solidFill>
                <a:effectLst>
                  <a:outerShdw dist="38100" dir="2700000" algn="tl" rotWithShape="0">
                    <a:schemeClr val="accent2"/>
                  </a:outerShdw>
                </a:effectLst>
                <a:latin typeface="Tamil Bible" pitchFamily="2" charset="0"/>
              </a:rPr>
              <a:t>rl;lg;G+u;tkhd ghypay; tho;f;if</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369828"/>
            <a:ext cx="8356369" cy="1015663"/>
          </a:xfrm>
          <a:prstGeom prst="rect">
            <a:avLst/>
          </a:prstGeom>
          <a:noFill/>
        </p:spPr>
        <p:txBody>
          <a:bodyPr wrap="square" rtlCol="0">
            <a:spAutoFit/>
          </a:bodyPr>
          <a:lstStyle/>
          <a:p>
            <a:pPr>
              <a:spcBef>
                <a:spcPts val="600"/>
              </a:spcBef>
            </a:pPr>
            <a:r>
              <a:rPr lang="en" sz="2000" b="1" dirty="0">
                <a:latin typeface="Tamil Bible" pitchFamily="2" charset="0"/>
              </a:rPr>
              <a:t>nfhupe;JtpYs;s rigapy; vOg;gg;gl;l rpy Nfs;tpfSf;F gjpyspg;gjd; %yk;</a:t>
            </a:r>
            <a:r>
              <a:rPr lang="en" sz="2000" b="1" dirty="0"/>
              <a:t>, </a:t>
            </a:r>
            <a:r>
              <a:rPr lang="en" sz="2000" b="1" dirty="0">
                <a:latin typeface="Tamil Bible" pitchFamily="2" charset="0"/>
              </a:rPr>
              <a:t>ghYwT xOf;fNfl;bypUe;J ehk; vt;thW jg;gp xlyhk; vd;gij Gupe;Jnfhs;s gTy; ekf;F cjTfpwhu;</a:t>
            </a:r>
            <a:r>
              <a:rPr lang="en" sz="2000" b="1" dirty="0"/>
              <a:t> (1 </a:t>
            </a:r>
            <a:r>
              <a:rPr lang="en" sz="2000" b="1" dirty="0">
                <a:latin typeface="Tamil Bible" pitchFamily="2" charset="0"/>
              </a:rPr>
              <a:t>nfhup</a:t>
            </a:r>
            <a:r>
              <a:rPr lang="en" sz="2000" b="1" dirty="0"/>
              <a:t>.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a:t>
            </a:r>
            <a:r>
              <a:rPr lang="en-US" b="1" dirty="0" err="1">
                <a:solidFill>
                  <a:schemeClr val="accent2">
                    <a:lumMod val="75000"/>
                  </a:schemeClr>
                </a:solidFill>
                <a:latin typeface="Tamil Bible" pitchFamily="2" charset="0"/>
              </a:rPr>
              <a:t>MfpYk</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Ntrpj;jdk</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uhjgbf;F</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mtdtd</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jd</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nrhe;j</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kidtpiaAk</a:t>
            </a:r>
            <a:r>
              <a:rPr lang="en-US" b="1" dirty="0">
                <a:solidFill>
                  <a:schemeClr val="accent2">
                    <a:lumMod val="75000"/>
                  </a:schemeClr>
                </a:solidFill>
                <a:latin typeface="Tamil Bible" pitchFamily="2" charset="0"/>
              </a:rPr>
              <a:t>;&gt; </a:t>
            </a:r>
            <a:r>
              <a:rPr lang="en-US" b="1" dirty="0" err="1">
                <a:solidFill>
                  <a:schemeClr val="accent2">
                    <a:lumMod val="75000"/>
                  </a:schemeClr>
                </a:solidFill>
                <a:latin typeface="Tamil Bible" pitchFamily="2" charset="0"/>
              </a:rPr>
              <a:t>mtsts</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jd</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nrhe;jg</a:t>
            </a:r>
            <a:r>
              <a:rPr lang="en-US" b="1" dirty="0">
                <a:solidFill>
                  <a:schemeClr val="accent2">
                    <a:lumMod val="75000"/>
                  </a:schemeClr>
                </a:solidFill>
                <a:latin typeface="Tamil Bible" pitchFamily="2" charset="0"/>
              </a:rPr>
              <a:t>; GU\</a:t>
            </a:r>
            <a:r>
              <a:rPr lang="en-US" b="1" dirty="0" err="1">
                <a:solidFill>
                  <a:schemeClr val="accent2">
                    <a:lumMod val="75000"/>
                  </a:schemeClr>
                </a:solidFill>
                <a:latin typeface="Tamil Bible" pitchFamily="2" charset="0"/>
              </a:rPr>
              <a:t>idAk</a:t>
            </a:r>
            <a:r>
              <a:rPr lang="en-US" b="1" dirty="0">
                <a:solidFill>
                  <a:schemeClr val="accent2">
                    <a:lumMod val="75000"/>
                  </a:schemeClr>
                </a:solidFill>
                <a:latin typeface="Tamil Bible" pitchFamily="2" charset="0"/>
              </a:rPr>
              <a:t>; </a:t>
            </a:r>
            <a:r>
              <a:rPr lang="en-US" b="1" dirty="0" err="1">
                <a:solidFill>
                  <a:schemeClr val="accent2">
                    <a:lumMod val="75000"/>
                  </a:schemeClr>
                </a:solidFill>
                <a:latin typeface="Tamil Bible" pitchFamily="2" charset="0"/>
              </a:rPr>
              <a:t>cilath;fshapUf;fNtz;Lk</a:t>
            </a:r>
            <a:r>
              <a:rPr lang="en-US" b="1" dirty="0">
                <a:solidFill>
                  <a:schemeClr val="accent2">
                    <a:lumMod val="75000"/>
                  </a:schemeClr>
                </a:solidFill>
                <a:latin typeface="Tamil Bible" pitchFamily="2" charset="0"/>
              </a:rPr>
              <a:t>;.</a:t>
            </a:r>
            <a:r>
              <a:rPr lang="en" b="1" dirty="0">
                <a:solidFill>
                  <a:schemeClr val="accent2">
                    <a:lumMod val="75000"/>
                  </a:schemeClr>
                </a:solidFill>
                <a:latin typeface="Comic Sans MS" panose="030F0702030302020204" pitchFamily="66" charset="0"/>
              </a:rPr>
              <a:t>” </a:t>
            </a:r>
            <a:r>
              <a:rPr lang="en" sz="1400" b="1" dirty="0">
                <a:solidFill>
                  <a:schemeClr val="accent2">
                    <a:lumMod val="75000"/>
                  </a:schemeClr>
                </a:solidFill>
                <a:latin typeface="Comic Sans MS" panose="030F0702030302020204" pitchFamily="66" charset="0"/>
              </a:rPr>
              <a:t>(1 </a:t>
            </a:r>
            <a:r>
              <a:rPr lang="en" sz="1400" b="1" dirty="0">
                <a:solidFill>
                  <a:schemeClr val="accent2">
                    <a:lumMod val="75000"/>
                  </a:schemeClr>
                </a:solidFill>
                <a:latin typeface="Tamil Bible" pitchFamily="2" charset="0"/>
              </a:rPr>
              <a:t>nfhupe;jpau;</a:t>
            </a:r>
            <a:r>
              <a:rPr lang="en" sz="1400" b="1" dirty="0">
                <a:solidFill>
                  <a:schemeClr val="accent2">
                    <a:lumMod val="75000"/>
                  </a:schemeClr>
                </a:solidFill>
                <a:latin typeface="Comic Sans MS" panose="030F0702030302020204" pitchFamily="66" charset="0"/>
              </a:rPr>
              <a:t> 7:2)</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237261"/>
            <a:ext cx="4674960" cy="1323439"/>
          </a:xfrm>
          <a:prstGeom prst="rect">
            <a:avLst/>
          </a:prstGeom>
          <a:noFill/>
        </p:spPr>
        <p:txBody>
          <a:bodyPr wrap="square">
            <a:spAutoFit/>
          </a:bodyPr>
          <a:lstStyle/>
          <a:p>
            <a:pPr>
              <a:spcBef>
                <a:spcPts val="600"/>
              </a:spcBef>
            </a:pPr>
            <a:r>
              <a:rPr lang="en-US" sz="2000" b="1" dirty="0">
                <a:latin typeface="Tamil Bible" pitchFamily="2" charset="0"/>
              </a:rPr>
              <a:t>j</a:t>
            </a:r>
            <a:r>
              <a:rPr lang="en" sz="2000" b="1" dirty="0">
                <a:latin typeface="Tamil Bible" pitchFamily="2" charset="0"/>
              </a:rPr>
              <a:t>dpikapy; ,Ug;gtu;fs;&gt; FLk;g mf;fiuapd;wp Njtid Nrtpg;gjw;fhd tha;g;Gfis rpwg;ghf gad;gLj;jpf; nfhs;syhk;</a:t>
            </a:r>
            <a:r>
              <a:rPr lang="en" sz="2000" b="1" dirty="0"/>
              <a:t>(1 </a:t>
            </a:r>
            <a:r>
              <a:rPr lang="en" sz="2000" b="1" dirty="0">
                <a:latin typeface="Tamil Bible" pitchFamily="2" charset="0"/>
              </a:rPr>
              <a:t>nfhup</a:t>
            </a:r>
            <a:r>
              <a:rPr lang="en" sz="2000" b="1" dirty="0"/>
              <a:t>.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282439"/>
            <a:ext cx="8356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Tamil Bible" pitchFamily="2" charset="0"/>
              </a:rPr>
              <a:t>rhj;jpakhd tpgrhuj;jpw;F kw;wtiu J}z;Ltij jtpu;g;gjw;fhf tho;f;ifj; Jiztu;fs; ghypay; cwTfis kWf;ff;$lhJ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7:3-5).</a:t>
            </a: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327623"/>
            <a:ext cx="83563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mil Bible" pitchFamily="2" charset="0"/>
              </a:rPr>
              <a:t>m</a:t>
            </a:r>
            <a:r>
              <a:rPr kumimoji="0" lang="en" sz="2000" b="1" i="0" u="none" strike="noStrike" kern="1200" cap="none" spc="0" normalizeH="0" baseline="0" noProof="0" dirty="0">
                <a:ln>
                  <a:noFill/>
                </a:ln>
                <a:solidFill>
                  <a:prstClr val="black"/>
                </a:solidFill>
                <a:effectLst/>
                <a:uLnTx/>
                <a:uFillTx/>
                <a:latin typeface="Tamil Bible" pitchFamily="2" charset="0"/>
              </a:rPr>
              <a:t>bg;gilapy;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jpUkzkhdtu;fs;</a:t>
            </a:r>
            <a:r>
              <a:rPr kumimoji="0" lang="en" sz="2000" b="1" i="0" u="none" strike="noStrike" kern="1200" cap="none" spc="0" normalizeH="0" noProof="0" dirty="0">
                <a:ln>
                  <a:noFill/>
                </a:ln>
                <a:solidFill>
                  <a:prstClr val="black"/>
                </a:solidFill>
                <a:effectLst/>
                <a:uLnTx/>
                <a:uFillTx/>
                <a:latin typeface="Tamil Bible" pitchFamily="2" charset="0"/>
              </a:rPr>
              <a:t> jq;fs; kidtpAld; rl;lG+u;tkhd ghYwit mDgtpf;f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jdpahf ,Ug;gtu;fs; ahUlDk; clYwT nfhs;sf;$lhJ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549350"/>
            <a:ext cx="467496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,r;irfis fl;LgLj;j Kbahj tuk; nfhz;l</a:t>
            </a:r>
            <a:r>
              <a:rPr kumimoji="0" lang="en" sz="2000" b="1" i="0" u="none" strike="noStrike" kern="1200" cap="none" spc="0" normalizeH="0" noProof="0" dirty="0">
                <a:ln>
                  <a:noFill/>
                </a:ln>
                <a:solidFill>
                  <a:prstClr val="black"/>
                </a:solidFill>
                <a:effectLst/>
                <a:uLnTx/>
                <a:uFillTx/>
                <a:latin typeface="Tamil Bible" pitchFamily="2" charset="0"/>
              </a:rPr>
              <a:t> jdpikthjpfs; Mirfis jtpu;f;f jpUkzk; nra;J nfhs;s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1948543" y="443505"/>
            <a:ext cx="8142514" cy="5924699"/>
          </a:xfrm>
          <a:prstGeom prst="rect">
            <a:avLst/>
          </a:prstGeom>
          <a:noFill/>
        </p:spPr>
        <p:txBody>
          <a:bodyPr wrap="square">
            <a:spAutoFit/>
          </a:bodyPr>
          <a:lstStyle/>
          <a:p>
            <a:pPr>
              <a:spcBef>
                <a:spcPts val="600"/>
              </a:spcBef>
            </a:pPr>
            <a:r>
              <a:rPr lang="en" sz="2200" b="1" dirty="0">
                <a:latin typeface="Constantia" panose="02030602050306030303" pitchFamily="18" charset="0"/>
              </a:rPr>
              <a:t>“</a:t>
            </a:r>
            <a:r>
              <a:rPr lang="ta-IN" sz="2200" b="1" dirty="0">
                <a:latin typeface="Constantia" panose="02030602050306030303" pitchFamily="18" charset="0"/>
              </a:rPr>
              <a:t>தவறிப்போனவர்களுக்காகச் செய்யும் பணியில், ஒவ்வொரு கண்ணும் கிறிஸ்துவை நோக்கியிருக்கட்டும்</a:t>
            </a:r>
            <a:r>
              <a:rPr lang="en-US" sz="2200" b="1" dirty="0">
                <a:latin typeface="Constantia" panose="02030602050306030303" pitchFamily="18" charset="0"/>
              </a:rPr>
              <a:t>. […] </a:t>
            </a:r>
            <a:r>
              <a:rPr lang="ta-IN" sz="2200" b="1" dirty="0">
                <a:latin typeface="Constantia" panose="02030602050306030303" pitchFamily="18" charset="0"/>
              </a:rPr>
              <a:t>தவறு செய்தவர்களிடம் இரட்சகரின் மன்னிக்கும் கிருபையைப் பற்றி அவர்கள் பேசட்டும். பாவம் செய்தவர்கள் மனந்திரும்பவும், மன்னிக்க வல்லவரான அவர் மீது நம்பிக்கை வைக்கவும் அவர்களை ஊக்குவிக்கட்டும்</a:t>
            </a:r>
            <a:r>
              <a:rPr lang="en-US" sz="2200" b="1" dirty="0">
                <a:latin typeface="Constantia" panose="02030602050306030303" pitchFamily="18" charset="0"/>
              </a:rPr>
              <a:t>. […]</a:t>
            </a:r>
          </a:p>
          <a:p>
            <a:pPr>
              <a:spcBef>
                <a:spcPts val="600"/>
              </a:spcBef>
            </a:pPr>
            <a:r>
              <a:rPr lang="ta-IN" sz="2200" b="1" dirty="0">
                <a:latin typeface="Constantia" panose="02030602050306030303" pitchFamily="18" charset="0"/>
              </a:rPr>
              <a:t>பாவியின் மனந்திரும்புதலைச் சபை நன்றியுணர்வுள்ள இதயங்களுடன் ஏற்றுக்கொள்ளட்டும். மனந்திரும்பும் அவர், அவிசுவாசத்தின் இருளிலிருந்து விசுவாசம் மற்றும் நீதியின் ஒளிக்கு வழிநடத்தப்படட்டும். அவரது நடுங்கும் கரம் இயேசுவின் அன்பான கரத்தில் வைக்கப்படட்டும். இத்தகைய பாவமன்னிப்பு பரலோகத்தில் உறுதிப்படுத்தப்படுகிறது.</a:t>
            </a:r>
            <a:endParaRPr lang="en"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42AD85F2-6C4A-2721-2213-A528D96390CB}"/>
              </a:ext>
            </a:extLst>
          </p:cNvPr>
          <p:cNvSpPr txBox="1"/>
          <p:nvPr/>
        </p:nvSpPr>
        <p:spPr>
          <a:xfrm>
            <a:off x="5625613" y="6121942"/>
            <a:ext cx="4458272"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 sz="1600" b="1" dirty="0">
                <a:latin typeface="Tamil Bible" pitchFamily="2" charset="0"/>
              </a:rPr>
              <a:t>Afq;fspd; thQ;ir</a:t>
            </a:r>
            <a:r>
              <a:rPr lang="en" sz="1600" b="1" dirty="0"/>
              <a:t>, </a:t>
            </a:r>
            <a:r>
              <a:rPr lang="en" sz="1600" b="1" dirty="0">
                <a:latin typeface="Tamil Bible" pitchFamily="2" charset="0"/>
              </a:rPr>
              <a:t>gf;</a:t>
            </a:r>
            <a:r>
              <a:rPr lang="en" sz="1600" b="1" dirty="0"/>
              <a:t>.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7402286" y="98262"/>
            <a:ext cx="4706295" cy="4801314"/>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rhPukhdJ</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ePq;fs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NjtdhNy</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ngw;Wk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cq;fspy</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jq;fpAk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Uf;fpw</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ghpRj;j</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MtpapDila</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MyakhapUf;fpwnjd;Wk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;&gt;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ePq;fs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cq;fSilath;fsy;yntd;Wk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mwpaPh;fsh</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fpuaj;Jf;Ff</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nfhs;sg;gl;Bh;fNs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Mifahy</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NjtDf;F</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cilaitfshfpa</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rhPuj;jpdhYk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cq;fs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MtpapdhYk</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Njtid</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 </a:t>
            </a:r>
            <a:r>
              <a:rPr kumimoji="0" lang="en-US" sz="2400" b="1" i="0" u="none" strike="noStrike" kern="1200" cap="none" spc="0" normalizeH="0" baseline="0" noProof="0" dirty="0" err="1">
                <a:ln>
                  <a:noFill/>
                </a:ln>
                <a:solidFill>
                  <a:srgbClr val="196B24">
                    <a:lumMod val="75000"/>
                  </a:srgbClr>
                </a:solidFill>
                <a:effectLst/>
                <a:uLnTx/>
                <a:uFillTx/>
                <a:latin typeface="Tamil Bible" pitchFamily="2" charset="0"/>
              </a:rPr>
              <a:t>kfpikg;gLj;Jq;fs</a:t>
            </a:r>
            <a:r>
              <a:rPr kumimoji="0" lang="en-US" sz="2400" b="1" i="0" u="none" strike="noStrike" kern="1200" cap="none" spc="0" normalizeH="0" baseline="0" noProof="0" dirty="0">
                <a:ln>
                  <a:noFill/>
                </a:ln>
                <a:solidFill>
                  <a:srgbClr val="196B24">
                    <a:lumMod val="75000"/>
                  </a:srgbClr>
                </a:solidFill>
                <a:effectLst/>
                <a:uLnTx/>
                <a:uFillTx/>
                <a:latin typeface="Tamil Bible" pitchFamily="2" charset="0"/>
              </a:rPr>
              <a:t>;.</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a:t>
            </a:r>
            <a:r>
              <a:rPr kumimoji="0" lang="en-US" sz="1800" b="1" i="0" u="none" strike="noStrike" kern="1200" cap="none" spc="0" normalizeH="0" baseline="0" noProof="0" dirty="0" err="1">
                <a:ln>
                  <a:noFill/>
                </a:ln>
                <a:solidFill>
                  <a:srgbClr val="196B24">
                    <a:lumMod val="75000"/>
                  </a:srgbClr>
                </a:solidFill>
                <a:effectLst/>
                <a:uLnTx/>
                <a:uFillTx/>
                <a:latin typeface="Tamil Bible" pitchFamily="2" charset="0"/>
              </a:rPr>
              <a:t>nfhupe;jpau</a:t>
            </a:r>
            <a:r>
              <a:rPr kumimoji="0" lang="en-US" sz="1800" b="1" i="0" u="none" strike="noStrike" kern="1200" cap="none" spc="0" normalizeH="0" baseline="0" noProof="0" dirty="0">
                <a:ln>
                  <a:noFill/>
                </a:ln>
                <a:solidFill>
                  <a:srgbClr val="196B24">
                    <a:lumMod val="75000"/>
                  </a:srgbClr>
                </a:solidFill>
                <a:effectLst/>
                <a:uLnTx/>
                <a:uFillTx/>
                <a:latin typeface="Tamil Bible" pitchFamily="2" charset="0"/>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6:19, 20</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2825428295"/>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0" y="2355311"/>
            <a:ext cx="720634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njspthd</a:t>
            </a:r>
            <a:r>
              <a:rPr kumimoji="0" lang="en" sz="2000" b="1" i="0" u="none" strike="noStrike" kern="1200" cap="none" spc="0" normalizeH="0" noProof="0" dirty="0">
                <a:ln>
                  <a:noFill/>
                </a:ln>
                <a:solidFill>
                  <a:prstClr val="black"/>
                </a:solidFill>
                <a:effectLst/>
                <a:uLnTx/>
                <a:uFillTx/>
                <a:latin typeface="Tamil Bible" pitchFamily="2" charset="0"/>
              </a:rPr>
              <a:t> kw;Wk; Neubahd nkhopia gad;gLj;jp&gt; gTy; ghtj;ij Rl;bfhl;LtNjhL kl;Lky;yhky;&gt; mij ifahs;tjw;Fk;&gt; kPz;Lk; mjpy; tpohky; jLg;gjw;Fk; cupa jPu;TfisAk; Kd;itf;fpwhu;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726F07CF-E9DC-C5D0-2BF0-FFB5353D2D18}"/>
              </a:ext>
            </a:extLst>
          </p:cNvPr>
          <p:cNvSpPr txBox="1"/>
          <p:nvPr/>
        </p:nvSpPr>
        <p:spPr>
          <a:xfrm>
            <a:off x="10886" y="1048389"/>
            <a:ext cx="720634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rNfhjuUf;Fs;NsNa</a:t>
            </a:r>
            <a:r>
              <a:rPr kumimoji="0" lang="en" sz="2000" b="1" i="0" u="none" strike="noStrike" kern="1200" cap="none" spc="0" normalizeH="0" noProof="0" dirty="0">
                <a:ln>
                  <a:noFill/>
                </a:ln>
                <a:solidFill>
                  <a:prstClr val="black"/>
                </a:solidFill>
                <a:effectLst/>
                <a:uLnTx/>
                <a:uFillTx/>
                <a:latin typeface="Tamil Bible" pitchFamily="2" charset="0"/>
              </a:rPr>
              <a:t> ,iof;fg;gl;l Fw;wq;fs; kw;Wk; Nkhrbfs; Nghd;w gpw nray;fSk; ,e;j Fwpg;gpl;l ghtj;Jld; ,ize;jpUe;jd: ,j;jifa tptfhuq;fs; cupikapay; ePjpkd;wq;fspd; Kd; nfhz;L tug;gl;ld.</a:t>
            </a:r>
            <a:endParaRPr kumimoji="0" lang="en" sz="2000" b="1" i="0" u="none" strike="noStrike" kern="1200" cap="none" spc="0" normalizeH="0" baseline="0" noProof="0" dirty="0">
              <a:ln>
                <a:noFill/>
              </a:ln>
              <a:solidFill>
                <a:prstClr val="black"/>
              </a:solidFill>
              <a:effectLst/>
              <a:uLnTx/>
              <a:uFillTx/>
              <a:latin typeface="Tamil Bible" pitchFamily="2" charset="0"/>
            </a:endParaRPr>
          </a:p>
        </p:txBody>
      </p:sp>
      <p:sp>
        <p:nvSpPr>
          <p:cNvPr id="3" name="CuadroTexto 2">
            <a:extLst>
              <a:ext uri="{FF2B5EF4-FFF2-40B4-BE49-F238E27FC236}">
                <a16:creationId xmlns:a16="http://schemas.microsoft.com/office/drawing/2014/main" id="{BF0B97D9-5D37-49A9-216E-DAC977245C38}"/>
              </a:ext>
            </a:extLst>
          </p:cNvPr>
          <p:cNvSpPr txBox="1"/>
          <p:nvPr/>
        </p:nvSpPr>
        <p:spPr>
          <a:xfrm>
            <a:off x="10886" y="57151"/>
            <a:ext cx="7347857" cy="1015663"/>
          </a:xfrm>
          <a:prstGeom prst="rect">
            <a:avLst/>
          </a:prstGeom>
          <a:noFill/>
        </p:spPr>
        <p:txBody>
          <a:bodyPr wrap="square" rtlCol="0">
            <a:spAutoFit/>
          </a:bodyPr>
          <a:lstStyle/>
          <a:p>
            <a:pPr>
              <a:spcBef>
                <a:spcPts val="600"/>
              </a:spcBef>
            </a:pPr>
            <a:r>
              <a:rPr lang="en" sz="2000" b="1" dirty="0">
                <a:latin typeface="Tamil Bible" pitchFamily="2" charset="0"/>
              </a:rPr>
              <a:t>nfhupe;jpa rigapy; Mokhf Nt&amp;d;wpapUe;j ghypay; xOf;fNfL vd;w ghtj;ij xopg;gjw;Nf&gt; 1 nfhupe;jpau; 5 Kj</a:t>
            </a:r>
            <a:r>
              <a:rPr lang="en" sz="2000" b="1" dirty="0">
                <a:solidFill>
                  <a:schemeClr val="bg1"/>
                </a:solidFill>
                <a:latin typeface="Tamil Bible" pitchFamily="2" charset="0"/>
              </a:rPr>
              <a:t>y;</a:t>
            </a:r>
            <a:r>
              <a:rPr lang="en" sz="2000" b="1" dirty="0">
                <a:latin typeface="Tamil Bible" pitchFamily="2" charset="0"/>
              </a:rPr>
              <a:t> 7 tiuapyhd mjpfhuq;fspy; gTy; Kf;fpakhf Kay;fpwhu;</a:t>
            </a:r>
            <a:r>
              <a:rPr lang="en" sz="2000" b="1" dirty="0"/>
              <a:t>.</a:t>
            </a: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5290457" y="731550"/>
            <a:ext cx="6662215"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mil Bible" pitchFamily="2" charset="0"/>
              </a:rPr>
              <a:t>jpUr;rigapy; ghtk;</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US"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Tamil Bible" pitchFamily="2" charset="0"/>
              </a:rPr>
              <a:t>X</a:t>
            </a:r>
            <a:r>
              <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Tamil Bible" pitchFamily="2" charset="0"/>
              </a:rPr>
              <a:t>g;Gjy; mspf;fg;gl;l ghtk;</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278843" y="676572"/>
            <a:ext cx="11673671"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Tamil Bible" pitchFamily="2" charset="0"/>
              </a:rPr>
              <a:t>,</a:t>
            </a:r>
            <a:r>
              <a:rPr lang="en-US" b="1" dirty="0" err="1">
                <a:solidFill>
                  <a:srgbClr val="7030A0"/>
                </a:solidFill>
                <a:latin typeface="Tamil Bible" pitchFamily="2" charset="0"/>
              </a:rPr>
              <a:t>g;gbg;gl;l</a:t>
            </a:r>
            <a:r>
              <a:rPr lang="en-US" b="1" dirty="0">
                <a:solidFill>
                  <a:srgbClr val="7030A0"/>
                </a:solidFill>
                <a:latin typeface="Tamil Bible" pitchFamily="2" charset="0"/>
              </a:rPr>
              <a:t> </a:t>
            </a:r>
            <a:r>
              <a:rPr lang="en-US" b="1" dirty="0" err="1">
                <a:solidFill>
                  <a:srgbClr val="7030A0"/>
                </a:solidFill>
                <a:latin typeface="Tamil Bible" pitchFamily="2" charset="0"/>
              </a:rPr>
              <a:t>fhhpaQ;nra;jtid</a:t>
            </a:r>
            <a:r>
              <a:rPr lang="en-US" b="1" dirty="0">
                <a:solidFill>
                  <a:srgbClr val="7030A0"/>
                </a:solidFill>
                <a:latin typeface="Tamil Bible" pitchFamily="2" charset="0"/>
              </a:rPr>
              <a:t> </a:t>
            </a:r>
            <a:r>
              <a:rPr lang="en-US" b="1" dirty="0" err="1">
                <a:solidFill>
                  <a:srgbClr val="7030A0"/>
                </a:solidFill>
                <a:latin typeface="Tamil Bible" pitchFamily="2" charset="0"/>
              </a:rPr>
              <a:t>ePq;fs</a:t>
            </a:r>
            <a:r>
              <a:rPr lang="en-US" b="1" dirty="0">
                <a:solidFill>
                  <a:srgbClr val="7030A0"/>
                </a:solidFill>
                <a:latin typeface="Tamil Bible" pitchFamily="2" charset="0"/>
              </a:rPr>
              <a:t>; </a:t>
            </a:r>
            <a:r>
              <a:rPr lang="en-US" b="1" dirty="0" err="1">
                <a:solidFill>
                  <a:srgbClr val="7030A0"/>
                </a:solidFill>
                <a:latin typeface="Tamil Bible" pitchFamily="2" charset="0"/>
              </a:rPr>
              <a:t>cq;fistpl;L</a:t>
            </a:r>
            <a:r>
              <a:rPr lang="en-US" b="1" dirty="0">
                <a:solidFill>
                  <a:srgbClr val="7030A0"/>
                </a:solidFill>
                <a:latin typeface="Tamil Bible" pitchFamily="2" charset="0"/>
              </a:rPr>
              <a:t> </a:t>
            </a:r>
            <a:r>
              <a:rPr lang="en-US" b="1" dirty="0" err="1">
                <a:solidFill>
                  <a:srgbClr val="7030A0"/>
                </a:solidFill>
                <a:latin typeface="Tamil Bible" pitchFamily="2" charset="0"/>
              </a:rPr>
              <a:t>ePf;fhkYk</a:t>
            </a:r>
            <a:r>
              <a:rPr lang="en-US" b="1" dirty="0">
                <a:solidFill>
                  <a:srgbClr val="7030A0"/>
                </a:solidFill>
                <a:latin typeface="Tamil Bible" pitchFamily="2" charset="0"/>
              </a:rPr>
              <a:t>; </a:t>
            </a:r>
            <a:r>
              <a:rPr lang="en-US" b="1" dirty="0" err="1">
                <a:solidFill>
                  <a:srgbClr val="7030A0"/>
                </a:solidFill>
                <a:latin typeface="Tamil Bible" pitchFamily="2" charset="0"/>
              </a:rPr>
              <a:t>Jf;fg;glhkYk</a:t>
            </a:r>
            <a:r>
              <a:rPr lang="en-US" b="1" dirty="0">
                <a:solidFill>
                  <a:srgbClr val="7030A0"/>
                </a:solidFill>
                <a:latin typeface="Tamil Bible" pitchFamily="2" charset="0"/>
              </a:rPr>
              <a:t>;&gt; ,</a:t>
            </a:r>
            <a:r>
              <a:rPr lang="en-US" b="1" dirty="0" err="1">
                <a:solidFill>
                  <a:srgbClr val="7030A0"/>
                </a:solidFill>
                <a:latin typeface="Tamil Bible" pitchFamily="2" charset="0"/>
              </a:rPr>
              <a:t>Wkhg;gile;jpUf;fpwPh;fs</a:t>
            </a:r>
            <a:r>
              <a:rPr lang="en-US" b="1" dirty="0">
                <a:solidFill>
                  <a:srgbClr val="7030A0"/>
                </a:solidFill>
                <a:latin typeface="Tamil Bible" pitchFamily="2"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(1 </a:t>
            </a:r>
            <a:r>
              <a:rPr lang="en" sz="1400" b="1" dirty="0">
                <a:solidFill>
                  <a:srgbClr val="7030A0"/>
                </a:solidFill>
                <a:latin typeface="Tamil Bible" pitchFamily="2" charset="0"/>
              </a:rPr>
              <a:t>nfhupe;jpau;</a:t>
            </a:r>
            <a:r>
              <a:rPr lang="en" sz="1400" b="1" dirty="0">
                <a:solidFill>
                  <a:srgbClr val="7030A0"/>
                </a:solidFill>
                <a:latin typeface="Comic Sans MS" panose="030F0702030302020204" pitchFamily="66" charset="0"/>
              </a:rPr>
              <a:t> 5:2)</a:t>
            </a:r>
            <a:endParaRPr lang="es-ES" b="1" dirty="0">
              <a:solidFill>
                <a:srgbClr val="7030A0"/>
              </a:solidFill>
              <a:latin typeface="Comic Sans MS" panose="030F0702030302020204" pitchFamily="66" charset="0"/>
            </a:endParaRP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328957"/>
          </a:xfrm>
          <a:prstGeom prst="snip2DiagRect">
            <a:avLst>
              <a:gd name="adj1" fmla="val 46479"/>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2297" y="3818109"/>
            <a:ext cx="4993922" cy="2875493"/>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146219" y="3783377"/>
            <a:ext cx="6969580" cy="1631216"/>
          </a:xfrm>
          <a:prstGeom prst="rect">
            <a:avLst/>
          </a:prstGeom>
          <a:noFill/>
        </p:spPr>
        <p:txBody>
          <a:bodyPr wrap="square">
            <a:spAutoFit/>
          </a:bodyPr>
          <a:lstStyle/>
          <a:p>
            <a:pPr>
              <a:spcBef>
                <a:spcPts val="600"/>
              </a:spcBef>
            </a:pPr>
            <a:r>
              <a:rPr lang="en" sz="2000" b="1" dirty="0">
                <a:latin typeface="Tamil Bible" pitchFamily="2" charset="0"/>
              </a:rPr>
              <a:t>me;j rig Kf;fpakhf Gw[hjpapdiu nfhz;ljhf ,Ue;jJ</a:t>
            </a:r>
            <a:r>
              <a:rPr lang="en" sz="2000" b="1" dirty="0"/>
              <a:t>. </a:t>
            </a:r>
            <a:r>
              <a:rPr lang="en" sz="2000" b="1" dirty="0">
                <a:latin typeface="Tamil Bible" pitchFamily="2" charset="0"/>
              </a:rPr>
              <a:t>neUq;fpa cwtpdu;fSf;F ,ilapyhd ghypay; cwit mDkjpf;ff;$lhJ vd;W mtu;fspd; kdrhl;rpNa mtu;fSf;F czu;j;jpaJ</a:t>
            </a:r>
            <a:r>
              <a:rPr lang="en" sz="2000" b="1" dirty="0"/>
              <a:t>. </a:t>
            </a:r>
            <a:r>
              <a:rPr lang="en" sz="2000" b="1" dirty="0">
                <a:latin typeface="Tamil Bible" pitchFamily="2" charset="0"/>
              </a:rPr>
              <a:t>mNjhL</a:t>
            </a:r>
            <a:r>
              <a:rPr lang="en" sz="2000" b="1" dirty="0"/>
              <a:t>, </a:t>
            </a:r>
            <a:r>
              <a:rPr lang="en" sz="2000" b="1" dirty="0">
                <a:latin typeface="Tamil Bible" pitchFamily="2" charset="0"/>
              </a:rPr>
              <a:t>mtu;fspd; Ntj mwpT ,e;j fUj;ij cWjpg;gLj;jpaJ</a:t>
            </a:r>
            <a:r>
              <a:rPr lang="en" sz="2000" b="1" dirty="0"/>
              <a:t> (</a:t>
            </a:r>
            <a:r>
              <a:rPr lang="en" sz="2000" b="1" dirty="0">
                <a:latin typeface="Tamil Bible" pitchFamily="2" charset="0"/>
              </a:rPr>
              <a:t>Nytp</a:t>
            </a:r>
            <a:r>
              <a:rPr lang="en" sz="2000" b="1" dirty="0"/>
              <a:t>.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241324"/>
            <a:ext cx="74252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jpUr;rigapy; ,uj;j cwTfSf;F ,ilapyhd ghypay; cwT epytpaJ</a:t>
            </a:r>
            <a:r>
              <a:rPr kumimoji="0" lang="en" sz="2000" b="1" i="0" u="none" strike="noStrike" kern="1200" cap="none" spc="0" normalizeH="0" noProof="0" dirty="0">
                <a:ln>
                  <a:noFill/>
                </a:ln>
                <a:solidFill>
                  <a:prstClr val="black"/>
                </a:solidFill>
                <a:effectLst/>
                <a:uLnTx/>
                <a:uFillTx/>
                <a:latin typeface="Tamil Bible" pitchFamily="2" charset="0"/>
              </a:rPr>
              <a:t> kpfTk; jPtpukhd xU tp\akhf ,Ue;jJ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Mdhy;</a:t>
            </a:r>
            <a:r>
              <a:rPr kumimoji="0" lang="en" sz="2000" b="1" i="0" u="none" strike="noStrike" kern="1200" cap="none" spc="0" normalizeH="0" noProof="0" dirty="0">
                <a:ln>
                  <a:noFill/>
                </a:ln>
                <a:solidFill>
                  <a:prstClr val="black"/>
                </a:solidFill>
                <a:effectLst/>
                <a:uLnTx/>
                <a:uFillTx/>
                <a:latin typeface="Tamil Bible" pitchFamily="2" charset="0"/>
              </a:rPr>
              <a:t> epiyik ,d;Dk; Nkhrkile;jJ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Vnddpy;&gt; rigapdupilNa mUtUg;ig Vw;gLj;Jtjw;F gjpyhf&gt;</a:t>
            </a:r>
            <a:r>
              <a:rPr kumimoji="0" lang="en" sz="2000" b="1" i="0" u="none" strike="noStrike" kern="1200" cap="none" spc="0" normalizeH="0" noProof="0" dirty="0">
                <a:ln>
                  <a:noFill/>
                </a:ln>
                <a:solidFill>
                  <a:prstClr val="black"/>
                </a:solidFill>
                <a:effectLst/>
                <a:uLnTx/>
                <a:uFillTx/>
                <a:latin typeface="Tamil Bible" pitchFamily="2" charset="0"/>
              </a:rPr>
              <a:t> mtu;fs; ,e;j ghtj;ij nghWj;Jf; nfhs;tjpy; ngUik nfhz;ldu;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5:2).</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146219" y="5269537"/>
            <a:ext cx="715463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,e;j cwT ghtk; vd;W mtu;fs; njspthf mwpe;jpUe;jhy;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mijg; gw;wp mtu;fs; Vd; ngUikg;gl;lhu;fs;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5:6)? </a:t>
            </a:r>
            <a:r>
              <a:rPr kumimoji="0" lang="en" sz="2000" b="1" i="0" u="none" strike="noStrike" kern="1200" cap="none" spc="0" normalizeH="0" baseline="0" noProof="0" dirty="0">
                <a:ln>
                  <a:noFill/>
                </a:ln>
                <a:solidFill>
                  <a:prstClr val="black"/>
                </a:solidFill>
                <a:effectLst/>
                <a:uLnTx/>
                <a:uFillTx/>
                <a:latin typeface="Tamil Bible" pitchFamily="2" charset="0"/>
              </a:rPr>
              <a:t>rk;ge;jg;gl;l FLk;gj;jpw;F jpUr;rigapy; nry;thf;F ,Ue;jjh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Tamil Bible" pitchFamily="2" charset="0"/>
              </a:rPr>
              <a:t>g</a:t>
            </a:r>
            <a:r>
              <a:rPr kumimoji="0" lang="en" sz="2000" b="1" i="0" u="none" strike="noStrike" kern="1200" cap="none" spc="0" normalizeH="0" baseline="0" noProof="0" dirty="0">
                <a:ln>
                  <a:noFill/>
                </a:ln>
                <a:solidFill>
                  <a:prstClr val="black"/>
                </a:solidFill>
                <a:effectLst/>
                <a:uLnTx/>
                <a:uFillTx/>
                <a:latin typeface="Tamil Bible" pitchFamily="2" charset="0"/>
              </a:rPr>
              <a:t>htpfis</a:t>
            </a:r>
            <a:r>
              <a:rPr kumimoji="0" lang="en" sz="2000" b="1" i="0" u="none" strike="noStrike" kern="1200" cap="none" spc="0" normalizeH="0" noProof="0" dirty="0">
                <a:ln>
                  <a:noFill/>
                </a:ln>
                <a:solidFill>
                  <a:prstClr val="black"/>
                </a:solidFill>
                <a:effectLst/>
                <a:uLnTx/>
                <a:uFillTx/>
                <a:latin typeface="Tamil Bible" pitchFamily="2" charset="0"/>
              </a:rPr>
              <a:t> rfpj;Jf;nfhs;Sk; xU rig vd;W mtu;fs; ngUik Ngrpdhu;fsh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369811"/>
            <a:ext cx="8516814" cy="1015663"/>
          </a:xfrm>
          <a:prstGeom prst="rect">
            <a:avLst/>
          </a:prstGeom>
          <a:noFill/>
        </p:spPr>
        <p:txBody>
          <a:bodyPr wrap="square">
            <a:spAutoFit/>
          </a:bodyPr>
          <a:lstStyle/>
          <a:p>
            <a:pPr>
              <a:spcBef>
                <a:spcPts val="600"/>
              </a:spcBef>
            </a:pPr>
            <a:r>
              <a:rPr lang="en-US" sz="2000" b="1" dirty="0">
                <a:latin typeface="Tamil Bible" pitchFamily="2" charset="0"/>
              </a:rPr>
              <a:t>n</a:t>
            </a:r>
            <a:r>
              <a:rPr lang="en" sz="2000" b="1" dirty="0">
                <a:latin typeface="Tamil Bible" pitchFamily="2" charset="0"/>
              </a:rPr>
              <a:t>fhupe;jpa rigapy;</a:t>
            </a:r>
            <a:r>
              <a:rPr lang="en" sz="2000" b="1" dirty="0"/>
              <a:t> “</a:t>
            </a:r>
            <a:r>
              <a:rPr lang="en-US" sz="2000" b="1" dirty="0" err="1">
                <a:latin typeface="Tamil Bible" pitchFamily="2" charset="0"/>
              </a:rPr>
              <a:t>cq;fSf;Fs;Ns</a:t>
            </a:r>
            <a:r>
              <a:rPr lang="en-US" sz="2000" b="1" dirty="0">
                <a:latin typeface="Tamil Bible" pitchFamily="2" charset="0"/>
              </a:rPr>
              <a:t> </a:t>
            </a:r>
            <a:r>
              <a:rPr lang="en-US" sz="2000" b="1" dirty="0" err="1">
                <a:latin typeface="Tamil Bible" pitchFamily="2" charset="0"/>
              </a:rPr>
              <a:t>tpgrhuk</a:t>
            </a:r>
            <a:r>
              <a:rPr lang="en-US" sz="2000" b="1" dirty="0">
                <a:latin typeface="Tamil Bible" pitchFamily="2" charset="0"/>
              </a:rPr>
              <a:t>; </a:t>
            </a:r>
            <a:r>
              <a:rPr lang="en-US" sz="2000" b="1" dirty="0" err="1">
                <a:latin typeface="Tamil Bible" pitchFamily="2" charset="0"/>
              </a:rPr>
              <a:t>cz;nld;W</a:t>
            </a:r>
            <a:r>
              <a:rPr lang="en-US" sz="2000" b="1" dirty="0">
                <a:latin typeface="Tamil Bible" pitchFamily="2" charset="0"/>
              </a:rPr>
              <a:t> </a:t>
            </a:r>
            <a:r>
              <a:rPr lang="en-US" sz="2000" b="1" dirty="0" err="1">
                <a:latin typeface="Tamil Bible" pitchFamily="2" charset="0"/>
              </a:rPr>
              <a:t>gpurpj;jkha;r</a:t>
            </a:r>
            <a:r>
              <a:rPr lang="en-US" sz="2000" b="1" dirty="0">
                <a:latin typeface="Tamil Bible" pitchFamily="2" charset="0"/>
              </a:rPr>
              <a:t>; </a:t>
            </a:r>
            <a:r>
              <a:rPr lang="en-US" sz="2000" b="1" dirty="0" err="1">
                <a:latin typeface="Tamil Bible" pitchFamily="2" charset="0"/>
              </a:rPr>
              <a:t>nrhy;yg;gLfpwNj</a:t>
            </a:r>
            <a:r>
              <a:rPr lang="en-US" sz="2000" b="1" dirty="0">
                <a:latin typeface="Tamil Bible" pitchFamily="2" charset="0"/>
              </a:rPr>
              <a:t>@ …</a:t>
            </a:r>
            <a:r>
              <a:rPr lang="en-US" sz="2000" b="1" dirty="0" err="1">
                <a:latin typeface="Tamil Bible" pitchFamily="2" charset="0"/>
              </a:rPr>
              <a:t>mJ</a:t>
            </a:r>
            <a:r>
              <a:rPr lang="en-US" sz="2000" b="1" dirty="0">
                <a:latin typeface="Tamil Bible" pitchFamily="2" charset="0"/>
              </a:rPr>
              <a:t> </a:t>
            </a:r>
            <a:r>
              <a:rPr lang="en-US" sz="2000" b="1" dirty="0" err="1">
                <a:latin typeface="Tamil Bible" pitchFamily="2" charset="0"/>
              </a:rPr>
              <a:t>mQ;QhdpfSf;Fs;Sk</a:t>
            </a:r>
            <a:r>
              <a:rPr lang="en-US" sz="2000" b="1" dirty="0">
                <a:latin typeface="Tamil Bible" pitchFamily="2" charset="0"/>
              </a:rPr>
              <a:t>; </a:t>
            </a:r>
            <a:r>
              <a:rPr lang="en-US" sz="2000" b="1" dirty="0" err="1">
                <a:latin typeface="Tamil Bible" pitchFamily="2" charset="0"/>
              </a:rPr>
              <a:t>nrhy;yg;glhj</a:t>
            </a:r>
            <a:r>
              <a:rPr lang="en-US" sz="2000" b="1" dirty="0">
                <a:latin typeface="Tamil Bible" pitchFamily="2" charset="0"/>
              </a:rPr>
              <a:t> </a:t>
            </a:r>
            <a:r>
              <a:rPr lang="en-US" sz="2000" b="1" dirty="0" err="1">
                <a:latin typeface="Tamil Bible" pitchFamily="2" charset="0"/>
              </a:rPr>
              <a:t>tpgrhukhapUf;fpwNj</a:t>
            </a:r>
            <a:r>
              <a:rPr lang="en-US" sz="2000" b="1" dirty="0">
                <a:latin typeface="Tamil Bible" pitchFamily="2" charset="0"/>
              </a:rPr>
              <a:t>.</a:t>
            </a:r>
            <a:r>
              <a:rPr lang="en" sz="2000" b="1" dirty="0"/>
              <a:t>” (1 </a:t>
            </a:r>
            <a:r>
              <a:rPr lang="en" sz="2000" b="1" dirty="0">
                <a:latin typeface="Tamil Bible" pitchFamily="2" charset="0"/>
              </a:rPr>
              <a:t>nfhup</a:t>
            </a:r>
            <a:r>
              <a:rPr lang="en" sz="2000" b="1" dirty="0"/>
              <a:t>. 5:1).</a:t>
            </a: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6" grpId="0"/>
      <p:bldP spid="1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dirty="0">
                <a:ln w="22225">
                  <a:solidFill>
                    <a:schemeClr val="accent2"/>
                  </a:solidFill>
                  <a:prstDash val="solid"/>
                </a:ln>
                <a:solidFill>
                  <a:schemeClr val="accent2">
                    <a:lumMod val="60000"/>
                    <a:lumOff val="40000"/>
                  </a:schemeClr>
                </a:solidFill>
                <a:latin typeface="Tamil Bible" pitchFamily="2" charset="0"/>
              </a:rPr>
              <a:t>ghtj;ij NtuWj;jy;</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3451290216"/>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
        <p:nvSpPr>
          <p:cNvPr id="5" name="CuadroTexto 4">
            <a:extLst>
              <a:ext uri="{FF2B5EF4-FFF2-40B4-BE49-F238E27FC236}">
                <a16:creationId xmlns:a16="http://schemas.microsoft.com/office/drawing/2014/main" id="{A90DA5E6-6641-49CC-B45C-D558ECACFA59}"/>
              </a:ext>
            </a:extLst>
          </p:cNvPr>
          <p:cNvSpPr txBox="1"/>
          <p:nvPr/>
        </p:nvSpPr>
        <p:spPr>
          <a:xfrm>
            <a:off x="127341" y="641405"/>
            <a:ext cx="820023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err="1">
                <a:solidFill>
                  <a:schemeClr val="accent3">
                    <a:lumMod val="75000"/>
                  </a:schemeClr>
                </a:solidFill>
                <a:latin typeface="Tamil Bible" pitchFamily="2" charset="0"/>
              </a:rPr>
              <a:t>Gwk;Ng</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Uf;fpwth;fisf</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Fwpj;Jj</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NjtNd</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jPh;g;Gr;nra;thh</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Mifahy</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me;jg</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nghy;yhjtid</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cq;fistpl;Lj</a:t>
            </a:r>
            <a:r>
              <a:rPr lang="en-US" b="1" dirty="0">
                <a:solidFill>
                  <a:schemeClr val="accent3">
                    <a:lumMod val="75000"/>
                  </a:schemeClr>
                </a:solidFill>
                <a:latin typeface="Tamil Bible" pitchFamily="2" charset="0"/>
              </a:rPr>
              <a:t>; </a:t>
            </a:r>
            <a:r>
              <a:rPr lang="en-US" b="1" dirty="0" err="1">
                <a:solidFill>
                  <a:schemeClr val="accent3">
                    <a:lumMod val="75000"/>
                  </a:schemeClr>
                </a:solidFill>
                <a:latin typeface="Tamil Bible" pitchFamily="2" charset="0"/>
              </a:rPr>
              <a:t>js;spg;NghLq;fs</a:t>
            </a:r>
            <a:r>
              <a:rPr lang="en-US" b="1" dirty="0">
                <a:solidFill>
                  <a:schemeClr val="accent3">
                    <a:lumMod val="75000"/>
                  </a:schemeClr>
                </a:solidFill>
                <a:latin typeface="Tamil Bible" pitchFamily="2"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(1 </a:t>
            </a:r>
            <a:r>
              <a:rPr lang="en" sz="1400" b="1" dirty="0">
                <a:solidFill>
                  <a:schemeClr val="accent3">
                    <a:lumMod val="75000"/>
                  </a:schemeClr>
                </a:solidFill>
                <a:latin typeface="Tamil Bible" pitchFamily="2" charset="0"/>
              </a:rPr>
              <a:t>nfhupe;jpau;</a:t>
            </a:r>
            <a:r>
              <a:rPr lang="en" sz="1400" b="1" dirty="0">
                <a:solidFill>
                  <a:schemeClr val="accent3">
                    <a:lumMod val="75000"/>
                  </a:schemeClr>
                </a:solidFill>
                <a:latin typeface="Comic Sans MS" panose="030F0702030302020204" pitchFamily="66" charset="0"/>
              </a:rPr>
              <a:t> 5:</a:t>
            </a:r>
            <a:r>
              <a:rPr lang="en" sz="1400" b="1" dirty="0">
                <a:solidFill>
                  <a:schemeClr val="bg1"/>
                </a:solidFill>
                <a:latin typeface="Comic Sans MS" panose="030F0702030302020204" pitchFamily="66" charset="0"/>
              </a:rPr>
              <a:t>13)</a:t>
            </a:r>
            <a:endParaRPr lang="es-ES" b="1" dirty="0">
              <a:solidFill>
                <a:schemeClr val="bg1"/>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105569" y="1308497"/>
            <a:ext cx="8080488" cy="1323439"/>
          </a:xfrm>
          <a:prstGeom prst="rect">
            <a:avLst/>
          </a:prstGeom>
          <a:noFill/>
        </p:spPr>
        <p:txBody>
          <a:bodyPr wrap="square" rtlCol="0">
            <a:spAutoFit/>
          </a:bodyPr>
          <a:lstStyle/>
          <a:p>
            <a:pPr>
              <a:spcBef>
                <a:spcPts val="600"/>
              </a:spcBef>
            </a:pPr>
            <a:r>
              <a:rPr lang="en" sz="2000" b="1" dirty="0">
                <a:latin typeface="Tamil Bible" pitchFamily="2" charset="0"/>
              </a:rPr>
              <a:t>Kiwaw;w cwT tof;F Vw;fdNt </a:t>
            </a:r>
            <a:r>
              <a:rPr lang="en" sz="2000" b="1" dirty="0"/>
              <a:t> “</a:t>
            </a:r>
            <a:r>
              <a:rPr lang="en-US" sz="2000" b="1" dirty="0" err="1">
                <a:latin typeface="Tamil Bible" pitchFamily="2" charset="0"/>
              </a:rPr>
              <a:t>gpurpj;jkha;r</a:t>
            </a:r>
            <a:r>
              <a:rPr lang="en-US" sz="2000" b="1" dirty="0">
                <a:latin typeface="Tamil Bible" pitchFamily="2" charset="0"/>
              </a:rPr>
              <a:t>; </a:t>
            </a:r>
            <a:r>
              <a:rPr lang="en-US" sz="2000" b="1" dirty="0" err="1">
                <a:latin typeface="Tamil Bible" pitchFamily="2" charset="0"/>
              </a:rPr>
              <a:t>nrhy;yg;gLfpwNj</a:t>
            </a:r>
            <a:r>
              <a:rPr lang="en" sz="2000" b="1" dirty="0"/>
              <a:t>” (1 </a:t>
            </a:r>
            <a:r>
              <a:rPr lang="en" sz="2000" b="1" dirty="0">
                <a:latin typeface="Tamil Bible" pitchFamily="2" charset="0"/>
              </a:rPr>
              <a:t>nfhup</a:t>
            </a:r>
            <a:r>
              <a:rPr lang="en" sz="2000" b="1" dirty="0"/>
              <a:t>. 5:1), </a:t>
            </a:r>
            <a:r>
              <a:rPr lang="en" sz="2000" b="1" dirty="0">
                <a:latin typeface="Tamil Bible" pitchFamily="2" charset="0"/>
              </a:rPr>
              <a:t>vdNt&gt; jpUr;rigapd; ew;ngaUf;F ghjpg;G Vw;gLtjw;F jLf;f mtru eltbf;iffs; vLf;fg;gl Ntz;bapUe;jJ&gt; vd;d eltbf;iffs; vLf;fg;gl Ntz;Lk;</a:t>
            </a:r>
            <a:r>
              <a:rPr lang="en" sz="2000" b="1" dirty="0"/>
              <a:t>?</a:t>
            </a:r>
          </a:p>
        </p:txBody>
      </p:sp>
      <p:sp>
        <p:nvSpPr>
          <p:cNvPr id="8" name="CuadroTexto 7">
            <a:extLst>
              <a:ext uri="{FF2B5EF4-FFF2-40B4-BE49-F238E27FC236}">
                <a16:creationId xmlns:a16="http://schemas.microsoft.com/office/drawing/2014/main" id="{7D920BF8-112F-4FEF-7BEF-6B62FF8ABAD4}"/>
              </a:ext>
            </a:extLst>
          </p:cNvPr>
          <p:cNvSpPr txBox="1"/>
          <p:nvPr/>
        </p:nvSpPr>
        <p:spPr>
          <a:xfrm>
            <a:off x="5194744" y="4276664"/>
            <a:ext cx="5331740" cy="2554545"/>
          </a:xfrm>
          <a:prstGeom prst="rect">
            <a:avLst/>
          </a:prstGeom>
          <a:noFill/>
        </p:spPr>
        <p:txBody>
          <a:bodyPr wrap="square" rtlCol="0">
            <a:spAutoFit/>
          </a:bodyPr>
          <a:lstStyle/>
          <a:p>
            <a:pPr>
              <a:spcBef>
                <a:spcPts val="600"/>
              </a:spcBef>
            </a:pPr>
            <a:r>
              <a:rPr lang="en" sz="2000" b="1" dirty="0">
                <a:latin typeface="Tamil Bible" pitchFamily="2" charset="0"/>
              </a:rPr>
              <a:t>jpUr;rigapd; xOq;FKiw</a:t>
            </a:r>
            <a:r>
              <a:rPr lang="en" sz="2000" b="1" dirty="0"/>
              <a:t> (</a:t>
            </a:r>
            <a:r>
              <a:rPr lang="en" sz="2000" b="1" dirty="0">
                <a:latin typeface="Tamil Bible" pitchFamily="2" charset="0"/>
              </a:rPr>
              <a:t>ghtj;jpd; jPtpuj;ij nghUl;gg;gLj;jhky;</a:t>
            </a:r>
            <a:r>
              <a:rPr lang="en" sz="2000" b="1" dirty="0"/>
              <a:t>) </a:t>
            </a:r>
            <a:r>
              <a:rPr lang="en" sz="2000" b="1" dirty="0">
                <a:latin typeface="Tamil Bible" pitchFamily="2" charset="0"/>
              </a:rPr>
              <a:t>vg;NghJk; xU kPl;gpd; Nehf;fj;ij nfhz;bUf;fNtz;Lk;</a:t>
            </a:r>
            <a:r>
              <a:rPr lang="en" sz="2000" b="1" dirty="0"/>
              <a:t>. </a:t>
            </a:r>
            <a:r>
              <a:rPr lang="en" sz="2000" b="1" dirty="0">
                <a:latin typeface="Tamil Bible" pitchFamily="2" charset="0"/>
              </a:rPr>
              <a:t>me;j egu; jdJ jtiw czu;e;J&gt; kde;jpUk;Gk;gb&gt; mJ mtUf;F njspTgLj;jgl Ntz;Lk;</a:t>
            </a:r>
            <a:r>
              <a:rPr lang="en" sz="2000" b="1" dirty="0"/>
              <a:t>, </a:t>
            </a:r>
            <a:r>
              <a:rPr lang="en" sz="2000" b="1" dirty="0">
                <a:latin typeface="Tamil Bible" pitchFamily="2" charset="0"/>
              </a:rPr>
              <a:t>kw;Wk; mtu;</a:t>
            </a:r>
            <a:r>
              <a:rPr lang="en" sz="2000" b="1" dirty="0"/>
              <a:t> “</a:t>
            </a:r>
            <a:r>
              <a:rPr lang="en-US" sz="2000" b="1" dirty="0" err="1">
                <a:latin typeface="Tamil Bible" pitchFamily="2" charset="0"/>
              </a:rPr>
              <a:t>fh;j;juhfpa</a:t>
            </a:r>
            <a:r>
              <a:rPr lang="en-US" sz="2000" b="1" dirty="0">
                <a:latin typeface="Tamil Bible" pitchFamily="2" charset="0"/>
              </a:rPr>
              <a:t> ,</a:t>
            </a:r>
            <a:r>
              <a:rPr lang="en-US" sz="2000" b="1" dirty="0" err="1">
                <a:latin typeface="Tamil Bible" pitchFamily="2" charset="0"/>
              </a:rPr>
              <a:t>NaRfpwp</a:t>
            </a:r>
            <a:r>
              <a:rPr lang="en-US" sz="2000" b="1" dirty="0">
                <a:latin typeface="Tamil Bible" pitchFamily="2" charset="0"/>
              </a:rPr>
              <a:t>];</a:t>
            </a:r>
            <a:r>
              <a:rPr lang="en-US" sz="2000" b="1" dirty="0" err="1">
                <a:latin typeface="Tamil Bible" pitchFamily="2" charset="0"/>
              </a:rPr>
              <a:t>Jtpd</a:t>
            </a:r>
            <a:r>
              <a:rPr lang="en-US" sz="2000" b="1" dirty="0">
                <a:latin typeface="Tamil Bible" pitchFamily="2" charset="0"/>
              </a:rPr>
              <a:t>; </a:t>
            </a:r>
            <a:r>
              <a:rPr lang="en-US" sz="2000" b="1" dirty="0" err="1">
                <a:latin typeface="Tamil Bible" pitchFamily="2" charset="0"/>
              </a:rPr>
              <a:t>ehspNy</a:t>
            </a:r>
            <a:r>
              <a:rPr lang="en-US" sz="2000" b="1" dirty="0">
                <a:latin typeface="Tamil Bible" pitchFamily="2" charset="0"/>
              </a:rPr>
              <a:t> ,</a:t>
            </a:r>
            <a:r>
              <a:rPr lang="en-US" sz="2000" b="1" dirty="0" err="1">
                <a:latin typeface="Tamil Bible" pitchFamily="2" charset="0"/>
              </a:rPr>
              <a:t>ul;rpf;fg;gLk;gb</a:t>
            </a:r>
            <a:r>
              <a:rPr lang="en" sz="2000" b="1" dirty="0"/>
              <a:t>”(1 </a:t>
            </a:r>
            <a:r>
              <a:rPr lang="en" sz="2000" b="1" dirty="0">
                <a:latin typeface="Tamil Bible" pitchFamily="2" charset="0"/>
              </a:rPr>
              <a:t>nfhupe;jpau;</a:t>
            </a:r>
            <a:r>
              <a:rPr lang="en" sz="2000" b="1" dirty="0"/>
              <a:t> 5:5) </a:t>
            </a:r>
            <a:r>
              <a:rPr lang="en" sz="2000" b="1" dirty="0">
                <a:latin typeface="Tamil Bible" pitchFamily="2" charset="0"/>
              </a:rPr>
              <a:t>tpLq;f</a:t>
            </a:r>
            <a:r>
              <a:rPr lang="en" sz="2000" b="1" dirty="0">
                <a:solidFill>
                  <a:schemeClr val="bg1"/>
                </a:solidFill>
                <a:latin typeface="Tamil Bible" pitchFamily="2" charset="0"/>
              </a:rPr>
              <a:t>s;</a:t>
            </a:r>
            <a:r>
              <a:rPr lang="en" sz="2000" b="1" dirty="0"/>
              <a:t>.</a:t>
            </a:r>
          </a:p>
        </p:txBody>
      </p:sp>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uiExpand="1">
        <p:bldSub>
          <a:bldDgm bld="one"/>
        </p:bldSub>
      </p:bldGraphic>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Tamil Bible" pitchFamily="2" charset="0"/>
              </a:rPr>
              <a:t>cl;gpur;ridfis ifahSjy;</a:t>
            </a: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err="1">
                <a:solidFill>
                  <a:schemeClr val="accent4">
                    <a:lumMod val="50000"/>
                  </a:schemeClr>
                </a:solidFill>
                <a:latin typeface="Tamil Bible" pitchFamily="2" charset="0"/>
              </a:rPr>
              <a:t>cq;fspy</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xUtDf;F</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NtnwhUtNdhNl</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tof;Fz;lhdhy</a:t>
            </a:r>
            <a:r>
              <a:rPr lang="en-US" b="1" dirty="0">
                <a:solidFill>
                  <a:schemeClr val="accent4">
                    <a:lumMod val="50000"/>
                  </a:schemeClr>
                </a:solidFill>
                <a:latin typeface="Tamil Bible" pitchFamily="2" charset="0"/>
              </a:rPr>
              <a:t>;&gt; </a:t>
            </a:r>
            <a:r>
              <a:rPr lang="en-US" b="1" dirty="0" err="1">
                <a:solidFill>
                  <a:schemeClr val="accent4">
                    <a:lumMod val="50000"/>
                  </a:schemeClr>
                </a:solidFill>
                <a:latin typeface="Tamil Bible" pitchFamily="2" charset="0"/>
              </a:rPr>
              <a:t>tof;fhLk;gb</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mtd</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ghpRj;jthd;fsplj;jpy</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Nghfhky</a:t>
            </a:r>
            <a:r>
              <a:rPr lang="en-US" b="1" dirty="0">
                <a:solidFill>
                  <a:schemeClr val="accent4">
                    <a:lumMod val="50000"/>
                  </a:schemeClr>
                </a:solidFill>
                <a:latin typeface="Tamil Bible" pitchFamily="2" charset="0"/>
              </a:rPr>
              <a:t>;&gt; </a:t>
            </a:r>
            <a:r>
              <a:rPr lang="en-US" b="1" dirty="0" err="1">
                <a:solidFill>
                  <a:schemeClr val="accent4">
                    <a:lumMod val="50000"/>
                  </a:schemeClr>
                </a:solidFill>
                <a:latin typeface="Tamil Bible" pitchFamily="2" charset="0"/>
              </a:rPr>
              <a:t>mePjf;fhuhplj;jpy</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Nghfj</a:t>
            </a:r>
            <a:r>
              <a:rPr lang="en-US" b="1" dirty="0">
                <a:solidFill>
                  <a:schemeClr val="accent4">
                    <a:lumMod val="50000"/>
                  </a:schemeClr>
                </a:solidFill>
                <a:latin typeface="Tamil Bible" pitchFamily="2" charset="0"/>
              </a:rPr>
              <a:t>; </a:t>
            </a:r>
            <a:r>
              <a:rPr lang="en-US" b="1" dirty="0" err="1">
                <a:solidFill>
                  <a:schemeClr val="accent4">
                    <a:lumMod val="50000"/>
                  </a:schemeClr>
                </a:solidFill>
                <a:latin typeface="Tamil Bible" pitchFamily="2" charset="0"/>
              </a:rPr>
              <a:t>Jzpfpwnjd;d</a:t>
            </a:r>
            <a:r>
              <a:rPr lang="en-US" b="1" dirty="0">
                <a:solidFill>
                  <a:schemeClr val="accent4">
                    <a:lumMod val="50000"/>
                  </a:schemeClr>
                </a:solidFill>
                <a:latin typeface="Tamil Bible" pitchFamily="2" charset="0"/>
              </a:rPr>
              <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a:t>
            </a:r>
            <a:r>
              <a:rPr lang="en" sz="1400" b="1" dirty="0">
                <a:solidFill>
                  <a:schemeClr val="accent4">
                    <a:lumMod val="50000"/>
                  </a:schemeClr>
                </a:solidFill>
                <a:latin typeface="Tamil Bible" pitchFamily="2" charset="0"/>
              </a:rPr>
              <a:t>nfhupae;jpau;</a:t>
            </a:r>
            <a:r>
              <a:rPr lang="en" sz="1400" b="1" dirty="0">
                <a:solidFill>
                  <a:schemeClr val="accent4">
                    <a:lumMod val="50000"/>
                  </a:schemeClr>
                </a:solidFill>
                <a:latin typeface="Comic Sans MS" panose="030F0702030302020204" pitchFamily="66" charset="0"/>
              </a:rPr>
              <a:t> 6:1)</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697185" y="1253641"/>
            <a:ext cx="7647213" cy="1846659"/>
          </a:xfrm>
          <a:prstGeom prst="rect">
            <a:avLst/>
          </a:prstGeom>
          <a:noFill/>
        </p:spPr>
        <p:txBody>
          <a:bodyPr wrap="square" rtlCol="0">
            <a:spAutoFit/>
          </a:bodyPr>
          <a:lstStyle/>
          <a:p>
            <a:pPr>
              <a:spcBef>
                <a:spcPts val="600"/>
              </a:spcBef>
            </a:pPr>
            <a:r>
              <a:rPr lang="en" sz="1900" b="1" dirty="0">
                <a:latin typeface="Tamil Bible" pitchFamily="2" charset="0"/>
              </a:rPr>
              <a:t>jpUr;rigf;Fs; fhzg;gLk; ghtg; gpur;ridfis vt;thW jPu;g;gJ vd;gij tpsf;fpa gpwF</a:t>
            </a:r>
            <a:r>
              <a:rPr lang="en" sz="1900" b="1" dirty="0"/>
              <a:t>, </a:t>
            </a:r>
            <a:r>
              <a:rPr lang="en" sz="1900" b="1" dirty="0">
                <a:latin typeface="Tamil Bible" pitchFamily="2" charset="0"/>
              </a:rPr>
              <a:t>rupahd topKiwfis gpd;gw;whjjw;fhfTk;&gt; tpRthrpfSf;F ,ilapyhd gpzf;Ffis cyf ePjpkd;wq;fspd; tprhuizf;F tpl;Ltpl;ljw;fhfTk; gTy; mtu;fis fbe;Jnfhs;fpwhu;</a:t>
            </a:r>
            <a:r>
              <a:rPr lang="en" sz="1900" b="1" dirty="0"/>
              <a:t> (1 </a:t>
            </a:r>
            <a:r>
              <a:rPr lang="en" sz="1900" b="1" dirty="0">
                <a:latin typeface="Tamil Bible" pitchFamily="2" charset="0"/>
              </a:rPr>
              <a:t>nfhupe;jpau;</a:t>
            </a:r>
            <a:r>
              <a:rPr lang="en" sz="1900" b="1" dirty="0"/>
              <a:t> 6:1-6). </a:t>
            </a:r>
            <a:r>
              <a:rPr lang="en" sz="1900" b="1" dirty="0">
                <a:latin typeface="Tamil Bible" pitchFamily="2" charset="0"/>
              </a:rPr>
              <a:t>Mdhy; gTy; ,d;Dk; xU gb NkNy nrd;W&gt; gpur;ridapd; NtiuNa jhf;Ffpwhu;</a:t>
            </a:r>
            <a:r>
              <a:rPr lang="en" sz="1900" b="1" dirty="0"/>
              <a:t>.</a:t>
            </a: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3136"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436036" y="4333000"/>
            <a:ext cx="6839702" cy="707886"/>
          </a:xfrm>
          <a:prstGeom prst="rect">
            <a:avLst/>
          </a:prstGeom>
          <a:noFill/>
        </p:spPr>
        <p:txBody>
          <a:bodyPr wrap="square">
            <a:spAutoFit/>
          </a:bodyPr>
          <a:lstStyle/>
          <a:p>
            <a:pPr>
              <a:spcBef>
                <a:spcPts val="600"/>
              </a:spcBef>
            </a:pPr>
            <a:r>
              <a:rPr lang="en" sz="2000" b="1" dirty="0">
                <a:latin typeface="Tamil Bible" pitchFamily="2" charset="0"/>
              </a:rPr>
              <a:t>,uz;lhtjhf</a:t>
            </a:r>
            <a:r>
              <a:rPr lang="en" sz="2000" b="1" dirty="0"/>
              <a:t>, </a:t>
            </a:r>
            <a:r>
              <a:rPr lang="en" sz="2000" b="1" dirty="0">
                <a:latin typeface="Tamil Bible" pitchFamily="2" charset="0"/>
              </a:rPr>
              <a:t>rNfhjuu;fs; me;j jtiw kd;dpf;f jahuhf ,Uf;f Ntz;Lk;</a:t>
            </a:r>
            <a:r>
              <a:rPr lang="en" sz="2000" b="1" dirty="0"/>
              <a:t> (1 </a:t>
            </a:r>
            <a:r>
              <a:rPr lang="en" sz="2000" b="1" dirty="0">
                <a:latin typeface="Tamil Bible" pitchFamily="2" charset="0"/>
              </a:rPr>
              <a:t>nfhup</a:t>
            </a:r>
            <a:r>
              <a:rPr lang="en" sz="2000" b="1" dirty="0"/>
              <a:t>. 6:7</a:t>
            </a:r>
            <a:r>
              <a:rPr lang="en" sz="2000" b="1" dirty="0">
                <a:latin typeface="Tamil Bible" pitchFamily="2" charset="0"/>
              </a:rPr>
              <a:t>gp</a:t>
            </a:r>
            <a:r>
              <a:rPr lang="en" sz="2000" b="1" dirty="0"/>
              <a:t>).</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49594" y="5854234"/>
            <a:ext cx="7312477" cy="1015663"/>
          </a:xfrm>
          <a:prstGeom prst="rect">
            <a:avLst/>
          </a:prstGeom>
          <a:noFill/>
        </p:spPr>
        <p:txBody>
          <a:bodyPr wrap="square">
            <a:spAutoFit/>
          </a:bodyPr>
          <a:lstStyle/>
          <a:p>
            <a:pPr>
              <a:spcBef>
                <a:spcPts val="600"/>
              </a:spcBef>
            </a:pPr>
            <a:r>
              <a:rPr lang="en" sz="2000" b="1" dirty="0">
                <a:latin typeface="Tamil Bible" pitchFamily="2" charset="0"/>
              </a:rPr>
              <a:t>mJ xU Fw;wtpay; rhu;e;j tp\akhf ,y;yhtpl;lhy;</a:t>
            </a:r>
            <a:r>
              <a:rPr lang="en" sz="2000" b="1" dirty="0"/>
              <a:t> (</a:t>
            </a:r>
            <a:r>
              <a:rPr lang="en" sz="2000" b="1" dirty="0">
                <a:latin typeface="Tamil Bible" pitchFamily="2" charset="0"/>
              </a:rPr>
              <a:t>Nuh</a:t>
            </a:r>
            <a:r>
              <a:rPr lang="en" sz="2000" b="1" dirty="0"/>
              <a:t>. 13:1-5), </a:t>
            </a:r>
            <a:r>
              <a:rPr lang="en" sz="2000" b="1" dirty="0">
                <a:latin typeface="Tamil Bible" pitchFamily="2" charset="0"/>
              </a:rPr>
              <a:t>rigf;Fs; vOk; gpur;ridfs; rigf;Fs;NsNa jPu;f;fg;gl Ntz;Lk;</a:t>
            </a:r>
            <a:r>
              <a:rPr lang="en" sz="2000" b="1" dirty="0"/>
              <a:t>.</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436036" y="4962987"/>
            <a:ext cx="7641162" cy="1015663"/>
          </a:xfrm>
          <a:prstGeom prst="rect">
            <a:avLst/>
          </a:prstGeom>
          <a:noFill/>
        </p:spPr>
        <p:txBody>
          <a:bodyPr wrap="square">
            <a:spAutoFit/>
          </a:bodyPr>
          <a:lstStyle/>
          <a:p>
            <a:pPr>
              <a:spcBef>
                <a:spcPts val="600"/>
              </a:spcBef>
            </a:pPr>
            <a:r>
              <a:rPr lang="en" sz="2000" b="1" dirty="0">
                <a:latin typeface="Tamil Bible" pitchFamily="2" charset="0"/>
              </a:rPr>
              <a:t>%d;whtjhf</a:t>
            </a:r>
            <a:r>
              <a:rPr lang="en" sz="2000" b="1" dirty="0"/>
              <a:t>, </a:t>
            </a:r>
            <a:r>
              <a:rPr lang="en" sz="2000" b="1" dirty="0">
                <a:latin typeface="Tamil Bible" pitchFamily="2" charset="0"/>
              </a:rPr>
              <a:t>cWg;gpdu;fSf;fpilNa cld;ghL ,y;iynad;</a:t>
            </a:r>
            <a:r>
              <a:rPr lang="en" sz="2000" b="1" dirty="0">
                <a:solidFill>
                  <a:schemeClr val="bg1"/>
                </a:solidFill>
                <a:latin typeface="Tamil Bible" pitchFamily="2" charset="0"/>
              </a:rPr>
              <a:t>why;</a:t>
            </a:r>
            <a:r>
              <a:rPr lang="en" sz="2000" b="1" dirty="0">
                <a:solidFill>
                  <a:schemeClr val="bg1"/>
                </a:solidFill>
              </a:rPr>
              <a:t>, </a:t>
            </a:r>
            <a:r>
              <a:rPr lang="en" sz="2000" b="1" dirty="0">
                <a:latin typeface="Tamil Bible" pitchFamily="2" charset="0"/>
              </a:rPr>
              <a:t>jpUr;rig mtu;fSf;F ,ilNa jPu;g;G toq;fNth my;yJ kj;jpa];jk; nra;aNth Ntz;Lk;</a:t>
            </a:r>
            <a:r>
              <a:rPr lang="en" sz="2000" b="1" dirty="0"/>
              <a:t> (1 </a:t>
            </a:r>
            <a:r>
              <a:rPr lang="en" sz="2000" b="1" dirty="0">
                <a:latin typeface="Tamil Bible" pitchFamily="2" charset="0"/>
              </a:rPr>
              <a:t>nfhup</a:t>
            </a:r>
            <a:r>
              <a:rPr lang="en" sz="2000" b="1" dirty="0"/>
              <a:t>.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1450"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2510"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2510" y="5044394"/>
            <a:ext cx="322166" cy="282678"/>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2E020F3-A69B-8010-52A8-7FB4B138C366}"/>
              </a:ext>
            </a:extLst>
          </p:cNvPr>
          <p:cNvSpPr txBox="1"/>
          <p:nvPr/>
        </p:nvSpPr>
        <p:spPr>
          <a:xfrm>
            <a:off x="5013616" y="2954172"/>
            <a:ext cx="7178383" cy="1323439"/>
          </a:xfrm>
          <a:prstGeom prst="rect">
            <a:avLst/>
          </a:prstGeom>
          <a:noFill/>
        </p:spPr>
        <p:txBody>
          <a:bodyPr wrap="square">
            <a:spAutoFit/>
          </a:bodyPr>
          <a:lstStyle/>
          <a:p>
            <a:pPr>
              <a:spcBef>
                <a:spcPts val="600"/>
              </a:spcBef>
            </a:pPr>
            <a:r>
              <a:rPr lang="en" sz="2000" b="1" dirty="0">
                <a:latin typeface="Tamil Bible" pitchFamily="2" charset="0"/>
              </a:rPr>
              <a:t>Kjyhtjhf</a:t>
            </a:r>
            <a:r>
              <a:rPr lang="en" sz="2000" b="1" dirty="0"/>
              <a:t>, </a:t>
            </a:r>
            <a:r>
              <a:rPr lang="en" sz="2000" b="1" dirty="0">
                <a:latin typeface="Tamil Bible" pitchFamily="2" charset="0"/>
              </a:rPr>
              <a:t>rigapy; fUj;JNtWghLfs; ,Uf;ff;$lhJ</a:t>
            </a:r>
            <a:r>
              <a:rPr lang="en" sz="2000" b="1" dirty="0"/>
              <a:t> (1 </a:t>
            </a:r>
            <a:r>
              <a:rPr lang="en" sz="2000" b="1" dirty="0">
                <a:latin typeface="Tamil Bible" pitchFamily="2" charset="0"/>
              </a:rPr>
              <a:t>nfhup</a:t>
            </a:r>
            <a:r>
              <a:rPr lang="en" sz="2000" b="1" dirty="0"/>
              <a:t>. 6:7</a:t>
            </a:r>
            <a:r>
              <a:rPr lang="en" sz="2000" b="1" dirty="0">
                <a:latin typeface="Tamil Bible" pitchFamily="2" charset="0"/>
              </a:rPr>
              <a:t>K</a:t>
            </a:r>
            <a:r>
              <a:rPr lang="en" sz="2000" b="1" dirty="0"/>
              <a:t>) </a:t>
            </a:r>
            <a:r>
              <a:rPr lang="en" sz="2000" b="1" dirty="0">
                <a:latin typeface="Tamil Bible" pitchFamily="2" charset="0"/>
              </a:rPr>
              <a:t>mNjNtisapy;&gt; rigia Nru;e;j xUtu; kw;nwhUtUf;F mePjp ,iof;fNth my;yJ mtiu Vkhw;wNth $lhJ</a:t>
            </a:r>
            <a:r>
              <a:rPr lang="en" sz="2000" b="1" dirty="0"/>
              <a:t> (</a:t>
            </a:r>
            <a:r>
              <a:rPr lang="en" sz="2000" b="1" dirty="0">
                <a:solidFill>
                  <a:schemeClr val="bg1"/>
                </a:solidFill>
              </a:rPr>
              <a:t>1 </a:t>
            </a:r>
            <a:r>
              <a:rPr lang="en" sz="2000" b="1" dirty="0">
                <a:solidFill>
                  <a:schemeClr val="bg1"/>
                </a:solidFill>
                <a:latin typeface="Tamil Bible" pitchFamily="2" charset="0"/>
              </a:rPr>
              <a:t>nfhup</a:t>
            </a:r>
            <a:r>
              <a:rPr lang="en" sz="2000" b="1" dirty="0">
                <a:solidFill>
                  <a:schemeClr val="bg1"/>
                </a:solidFill>
              </a:rPr>
              <a:t>. 6:8).</a:t>
            </a:r>
          </a:p>
        </p:txBody>
      </p:sp>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1" grpId="0"/>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249220" y="940081"/>
            <a:ext cx="10877463" cy="4708981"/>
          </a:xfrm>
          <a:prstGeom prst="rect">
            <a:avLst/>
          </a:prstGeom>
          <a:noFill/>
        </p:spPr>
        <p:txBody>
          <a:bodyPr wrap="square">
            <a:spAutoFit/>
          </a:bodyPr>
          <a:lstStyle/>
          <a:p>
            <a:pPr algn="just">
              <a:spcBef>
                <a:spcPts val="600"/>
              </a:spcBef>
            </a:pPr>
            <a:r>
              <a:rPr lang="en" sz="2000" b="1" dirty="0">
                <a:latin typeface="Constantia" panose="02030602050306030303" pitchFamily="18" charset="0"/>
              </a:rPr>
              <a:t>“</a:t>
            </a:r>
            <a:r>
              <a:rPr lang="ta-IN" sz="2000" b="1" dirty="0">
                <a:latin typeface="Constantia" panose="02030602050306030303" pitchFamily="18" charset="0"/>
              </a:rPr>
              <a:t>இருளையும் ஆவிக்குரிய பலவீனத்தையும் உண்டாக்கி, நம்முடைய ஆரம்பகால அன்பை அணைத்துப்போட்ட நம்முடைய தனிப்பட்ட குறைபாடுகளையும் பாவங்களையும் அறிந்துகொள்வது நமது கடமையாகும். அது உலகப்பற்றா? சுயநலமா? சுய-மதிப்பு அல்லது பெருமையின் மீதான பற்றா? முதன்மையானவராக இருக்கத் துடிக்கும் எண்ணமா? தீவிரமாகச் செயல்படும் சிற்றின்ப நாட்டமா? தேவனுடைய கிருபையை இச்சைக்குரிய வாழ்வாக மாற்றும் நிக்கொலாய்த்தார் கொள்கையா? ஞானம் மற்றும் மத அறிவு குறித்த பெருமைமிக்க கூற்றுகளை முன்வைக்கும் அதே வேளையில், வாழ்க்கையும் குணநலனும் அதற்கு முரணாகவும் ஒழுக்கக்கேடானதாகவும் இருப்பதோடு, கிடைத்த பெரும் வெளிச்சம், வாய்ப்புகள் மற்றும் சலுகைகளைத் தவறாகப் பயன்படுத்துவதா? எதுவாக இருந்தாலும் சரி—அது வளர்க்கப்பட்டு, வலுவடைந்து, உங்களை ஆட்கொள்ளும் நிலையை அடைந்திருந்தால்—அதை வெல்ல உறுதியான முயற்சிகளை மேற்கொள்ளுங்கள்; இல்லையெனில் நீங்கள் அழிந்துபோவீர்கள்.</a:t>
            </a:r>
            <a:r>
              <a:rPr lang="en" sz="2000" b="1" dirty="0">
                <a:latin typeface="Constantia" panose="02030602050306030303" pitchFamily="18" charset="0"/>
              </a:rPr>
              <a:t>”</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7466573" y="5784025"/>
            <a:ext cx="4608955"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US" sz="1600" b="1" dirty="0">
                <a:latin typeface="Tamil Bible" pitchFamily="2" charset="0"/>
              </a:rPr>
              <a:t>ap \hy; </a:t>
            </a:r>
            <a:r>
              <a:rPr lang="en-US" sz="1600" b="1" dirty="0" err="1">
                <a:latin typeface="Tamil Bible" pitchFamily="2" charset="0"/>
              </a:rPr>
              <a:t>uprpt</a:t>
            </a:r>
            <a:r>
              <a:rPr lang="en-US" sz="1600" b="1" dirty="0">
                <a:latin typeface="Tamil Bible" pitchFamily="2" charset="0"/>
              </a:rPr>
              <a:t>; </a:t>
            </a:r>
            <a:r>
              <a:rPr lang="en-US" sz="1600" b="1" dirty="0" err="1">
                <a:latin typeface="Tamil Bible" pitchFamily="2" charset="0"/>
              </a:rPr>
              <a:t>gtu</a:t>
            </a:r>
            <a:r>
              <a:rPr lang="en-US" sz="1600" b="1" dirty="0">
                <a:latin typeface="Tamil Bible" pitchFamily="2" charset="0"/>
              </a:rPr>
              <a:t>;</a:t>
            </a:r>
            <a:r>
              <a:rPr lang="en-US" sz="1600" b="1" dirty="0"/>
              <a:t>, </a:t>
            </a:r>
            <a:r>
              <a:rPr lang="en-US" sz="1600" b="1" dirty="0" err="1">
                <a:latin typeface="Tamil Bible" pitchFamily="2" charset="0"/>
              </a:rPr>
              <a:t>brk;gu</a:t>
            </a:r>
            <a:r>
              <a:rPr lang="en-US" sz="1600" b="1" dirty="0">
                <a:latin typeface="Tamil Bible" pitchFamily="2" charset="0"/>
              </a:rPr>
              <a:t>;</a:t>
            </a:r>
            <a:r>
              <a:rPr lang="en-US" sz="1600" b="1" dirty="0"/>
              <a:t>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8407854" cy="6579622"/>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 dirty="0">
                <a:pattFill prst="narHorz">
                  <a:fgClr>
                    <a:srgbClr val="FFFF00"/>
                  </a:fgClr>
                  <a:bgClr>
                    <a:schemeClr val="accent6">
                      <a:lumMod val="20000"/>
                      <a:lumOff val="80000"/>
                    </a:schemeClr>
                  </a:bgClr>
                </a:pattFill>
                <a:effectLst>
                  <a:innerShdw blurRad="177800">
                    <a:schemeClr val="accent6">
                      <a:lumMod val="50000"/>
                    </a:schemeClr>
                  </a:innerShdw>
                </a:effectLst>
                <a:latin typeface="Tamil Bible" pitchFamily="2" charset="0"/>
              </a:rPr>
              <a:t>jpUr;rigapy; ghtj;ij jtpu;g;gJ vg;gb?</a:t>
            </a: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5090</TotalTime>
  <Words>2613</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Tamil Bible</vt: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2026-06-19T16:27:56Z</dcterms:created>
  <dcterms:modified xsi:type="dcterms:W3CDTF">2026-07-20T12:48:53Z</dcterms:modified>
</cp:coreProperties>
</file>