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Tamil Bible" pitchFamily="2" charset="0"/>
              </a:rPr>
              <a:t>fs;sg;Nghjfu;fis</a:t>
            </a: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Tamil Bible" pitchFamily="2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Tamil Bible" pitchFamily="2" charset="0"/>
              </a:rPr>
              <a:t>vjpu;nfhs;Sjy</a:t>
            </a: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Tamil Bible" pitchFamily="2" charset="0"/>
              </a:rPr>
              <a:t>;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ghlk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;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12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nrg;lk;gu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;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19, 2026</a:t>
            </a: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0" y="88379"/>
            <a:ext cx="6515100" cy="224676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vq;fSila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NghuhAjq;fs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;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khk;rj;Jf;Nfw;witfshapuhky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;&gt;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muz;fis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eph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;%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ykhf;Ffpwjw;Fj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;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NjtgyKs;sitfshapUf;fpwJ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.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   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nfhupe;jpau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  <a:endParaRPr kumimoji="0" lang="en-U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3981450" y="3933229"/>
            <a:ext cx="8210549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Tamil Bible" pitchFamily="2" charset="0"/>
              </a:rPr>
              <a:t>Mtpf;Fupa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Tamil Bible" pitchFamily="2" charset="0"/>
              </a:rPr>
              <a:t>Nghuhl;lk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jhf;FjYf;fhd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MAjq;fs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nfhupe;jpau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10:1-11)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rupahd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jw;fhg;G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nfhupe;jpau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10:12-18)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Tamil Bible" pitchFamily="2" charset="0"/>
              </a:rPr>
              <a:t>fs;sg;Nghjfu;fis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Tamil Bible" pitchFamily="2" charset="0"/>
              </a:rPr>
              <a:t>vjpu;nfhs;Sj</a:t>
            </a:r>
            <a:r>
              <a:rPr lang="en-US" sz="2000" b="1" noProof="0" dirty="0" err="1">
                <a:solidFill>
                  <a:srgbClr val="0E40AC"/>
                </a:solidFill>
                <a:latin typeface="Tamil Bible" pitchFamily="2" charset="0"/>
              </a:rPr>
              <a:t>y</a:t>
            </a:r>
            <a:r>
              <a:rPr lang="en-US" sz="2000" b="1" noProof="0" dirty="0">
                <a:solidFill>
                  <a:srgbClr val="0E40AC"/>
                </a:solidFill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1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mg;Ngh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];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jyu;fshf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Ntlkpl;l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Vkhw;Wf;fhuu;fs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nfhup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11:1-15)</a:t>
            </a:r>
          </a:p>
          <a:p>
            <a:pPr lvl="1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gTYk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fs;sg;Nghjfu;fSk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nfhupe;jpau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11:16-31)</a:t>
            </a:r>
          </a:p>
          <a:p>
            <a:pPr lvl="1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RagupNrhjidAk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ntw;wpAk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nfhupe;jpau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12:14-13:10)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0" y="-42368"/>
            <a:ext cx="72444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midj;J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rigfis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g;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gw;wpAk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njhlu;e;J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jfty;fis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mwpe;Jnfhs;tij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jd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Fwpf;Nfhshf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gTy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itj;jpUe;jhu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mtu;fSf;F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VNjDk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cjtp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&gt;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Neupy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re;jpg;G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&gt;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MWjy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my;yJ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Cf;fkspf;Fk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thu;j;ij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Njitg;gLfpwjh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vd;gij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mwpe;Jnfhs;tjhfNt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11:28).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4420" y="216337"/>
            <a:ext cx="4642780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3929380"/>
            <a:ext cx="3029763" cy="2793563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400788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5165006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54188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93385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31672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40389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777294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0" y="2339171"/>
            <a:ext cx="724441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nfhupe;jpau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fSf;F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vOjpa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jdJ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,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uz;lhtJ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fbjj;jpd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,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Wjpapy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;&gt;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gTy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me;j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fs;sg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Nghjfu;fs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Fwpj;j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gpur;ridia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Fwpg;gpLfpwhu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mtu;fis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ehk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vt;thW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milahsk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fhz;gJ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,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e;j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Mtpf;Fupa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Nghuhl;lj;jpy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vt;thW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vjpu;j;J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NghupLtJ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mtu;fis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ehk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vt;thW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nty;tJ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0" y="1457421"/>
            <a:ext cx="74472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tpRthrpfis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j;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jLkhwr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nra;Ak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fs;sg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Nghjfu;fis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gw;wp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mtUf;F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rpy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rkaq;fspy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njupatUk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;.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mg;gbg;gl;l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Neuq;fspy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;&gt;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me;j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mg;Ngh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];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jyu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fLk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Nfhgkile;jhu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11:29).</a:t>
            </a: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1" y="2028617"/>
            <a:ext cx="7574705" cy="280076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>
                <a:ln/>
                <a:solidFill>
                  <a:srgbClr val="9722AA"/>
                </a:solidFill>
                <a:effectLst/>
                <a:uLnTx/>
                <a:uFillTx/>
                <a:latin typeface="Tamil Bible" pitchFamily="2" charset="0"/>
              </a:rPr>
              <a:t>Mtpf;Fupa</a:t>
            </a:r>
            <a:r>
              <a:rPr kumimoji="0" lang="en-US" sz="88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8800" b="1" i="0" u="none" strike="noStrike" kern="1200" cap="none" spc="0" normalizeH="0" baseline="0" noProof="0" dirty="0" err="1">
                <a:ln/>
                <a:solidFill>
                  <a:srgbClr val="9722AA"/>
                </a:solidFill>
                <a:effectLst/>
                <a:uLnTx/>
                <a:uFillTx/>
                <a:latin typeface="Tamil Bible" pitchFamily="2" charset="0"/>
              </a:rPr>
              <a:t>Nghuhl;lk</a:t>
            </a:r>
            <a:r>
              <a:rPr kumimoji="0" lang="en-US" sz="88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Tamil Bible" pitchFamily="2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300" noProof="0" dirty="0" err="1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latin typeface="Tamil Bible" pitchFamily="2" charset="0"/>
              </a:rPr>
              <a:t>jhf;FjYf</a:t>
            </a:r>
            <a:r>
              <a:rPr lang="en-US" sz="4400" b="1" spc="300" noProof="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latin typeface="Tamil Bible" pitchFamily="2" charset="0"/>
              </a:rPr>
              <a:t>;</a:t>
            </a:r>
            <a:r>
              <a:rPr lang="en-US" sz="4400" b="1" spc="300" dirty="0" err="1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latin typeface="Tamil Bible" pitchFamily="2" charset="0"/>
              </a:rPr>
              <a:t>fhd</a:t>
            </a:r>
            <a:r>
              <a:rPr lang="en-US" sz="4400" b="1" spc="30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sz="4400" b="1" spc="300" dirty="0" err="1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latin typeface="Tamil Bible" pitchFamily="2" charset="0"/>
              </a:rPr>
              <a:t>MAjq;fs</a:t>
            </a:r>
            <a:r>
              <a:rPr lang="en-US" sz="4400" b="1" spc="30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latin typeface="Tamil Bible" pitchFamily="2" charset="0"/>
              </a:rPr>
              <a:t>;</a:t>
            </a:r>
            <a:endParaRPr kumimoji="0" lang="en-US" sz="4400" b="1" i="0" u="none" strike="noStrike" kern="1200" cap="none" spc="300" normalizeH="0" baseline="0" noProof="0" dirty="0">
              <a:ln w="10160">
                <a:solidFill>
                  <a:srgbClr val="C953D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76000"/>
                  </a:srgbClr>
                </a:outerShdw>
              </a:effectLst>
              <a:uLnTx/>
              <a:uFillTx/>
              <a:latin typeface="Tamil Bible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837" y="812967"/>
            <a:ext cx="86963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Tamil Bible" pitchFamily="2" charset="0"/>
              </a:rPr>
              <a:t>vq;fSila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Tamil Bible" pitchFamily="2" charset="0"/>
              </a:rPr>
              <a:t>NghuhAjq;fs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Tamil Bible" pitchFamily="2" charset="0"/>
              </a:rPr>
              <a:t>khk;rj;Jf;Nfw;witfshapuhky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Tamil Bible" pitchFamily="2" charset="0"/>
              </a:rPr>
              <a:t>;&gt;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Tamil Bible" pitchFamily="2" charset="0"/>
              </a:rPr>
              <a:t>muz;fis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Tamil Bible" pitchFamily="2" charset="0"/>
              </a:rPr>
              <a:t>eph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Tamil Bible" pitchFamily="2" charset="0"/>
              </a:rPr>
              <a:t>;%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Tamil Bible" pitchFamily="2" charset="0"/>
              </a:rPr>
              <a:t>ykhf;Ffpwjw;Fj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Tamil Bible" pitchFamily="2" charset="0"/>
              </a:rPr>
              <a:t>NjtgyKs;sitfshapUf;fpwJ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Tamil Bible" pitchFamily="2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Tamil Bible" pitchFamily="2" charset="0"/>
              </a:rPr>
              <a:t>nfhupe;jpau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4689" y="2279769"/>
            <a:ext cx="3370972" cy="4467552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163060" y="5181636"/>
            <a:ext cx="409813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gTYf;F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me;j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mjpfhuk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fpwp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];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Jthy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toq;fg;gl;bUe;jJ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: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mij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vg;NghJk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mopg;gjw;F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my;y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&gt;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fl;bnaOg;Gtjw;Nf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gad;gLj;Jthu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10:8).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0" y="4058751"/>
            <a:ext cx="84429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,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e;j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“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MAjq;fspy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;”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fpwp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];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Jtpd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kdj;jho;ikAk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rhe;jKkha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ele;Jnfhs;tJ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mlq;Fk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11:29).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Mdhy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;&gt;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NaRitg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Nghy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jPikf;F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vjpuhf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cWjpahf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epw;gJk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21:12-13),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my;yJ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Njitg;gLk;NghJ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njspthf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NgRtJk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23:23-27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) ,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jpy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mlq;Fk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0" y="2300684"/>
            <a:ext cx="858519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,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e;j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thjj;jpw;F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gjpyspf;Fk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tpjkhf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Neupy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re;jpf;Fk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NghJ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k;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fbjj;jpy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ntspg;gLj;Jtijg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NghyNt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fLikahf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ele;J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nfhs;s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jk;khy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KbAk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vd;gij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gTy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njspthf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Fwpg;gpl;lhu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Mdhy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;&gt; “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khk;rj;jpw;Fupa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MAjq;fis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”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mjpfhuj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Njhuiz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&gt;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cly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uPjpahd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jz;lid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my;yJ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Ra-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ngUik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ghuhl;Ljy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xU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NghJk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gad;gLj;j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khl;lhu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vd;Wk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khwhf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“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NjtDila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ty;yikAs;s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MAjq;fis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”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kl;LNk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gad;gLj;Jthu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vd;Wk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mtu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$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wpdhu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10:2-4).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0" y="1633438"/>
            <a:ext cx="9442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gTy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jdJ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fbjq;fspy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fbdkhf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NgrpdhYk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;&gt;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Neupy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re;jpf;Fk;NghJ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Nfhioj;jdkhfTk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jLkhw;wj;JlDk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ele;Jnfhs;gtu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vd;W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Fw;wk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rhl;lg;gl;lhu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10:10).</a:t>
            </a: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/>
      <p:bldP spid="7" grpId="0"/>
      <p:bldP spid="11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8602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600" normalizeH="0" baseline="0" noProof="0" dirty="0" err="1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  <a:uLnTx/>
                <a:uFillTx/>
                <a:latin typeface="Tamil Bible" pitchFamily="2" charset="0"/>
              </a:rPr>
              <a:t>rupahd</a:t>
            </a:r>
            <a:r>
              <a:rPr kumimoji="0" lang="en-US" sz="4400" b="1" i="0" u="none" strike="noStrike" kern="1200" cap="none" spc="600" normalizeH="0" baseline="0" noProof="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  <a:uLnTx/>
                <a:uFillTx/>
                <a:latin typeface="Tamil Bible" pitchFamily="2" charset="0"/>
              </a:rPr>
              <a:t> </a:t>
            </a:r>
            <a:r>
              <a:rPr kumimoji="0" lang="en-US" sz="4400" b="1" i="0" u="none" strike="noStrike" kern="1200" cap="none" spc="600" normalizeH="0" baseline="0" noProof="0" dirty="0" err="1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  <a:uLnTx/>
                <a:uFillTx/>
                <a:latin typeface="Tamil Bible" pitchFamily="2" charset="0"/>
              </a:rPr>
              <a:t>jw;fhg;G</a:t>
            </a:r>
            <a:endParaRPr kumimoji="0" lang="en-US" sz="4400" b="1" i="0" u="none" strike="noStrike" kern="1200" cap="none" spc="600" normalizeH="0" baseline="0" noProof="0" dirty="0">
              <a:ln w="12700" cmpd="sng">
                <a:solidFill>
                  <a:srgbClr val="FBD805"/>
                </a:solidFill>
                <a:prstDash val="solid"/>
              </a:ln>
              <a:gradFill>
                <a:gsLst>
                  <a:gs pos="0">
                    <a:srgbClr val="FBD805"/>
                  </a:gs>
                  <a:gs pos="4000">
                    <a:srgbClr val="FBD805">
                      <a:lumMod val="60000"/>
                      <a:lumOff val="40000"/>
                    </a:srgbClr>
                  </a:gs>
                  <a:gs pos="87000">
                    <a:srgbClr val="FBD805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50800" dist="25400" dir="5400000" algn="ctr" rotWithShape="0">
                  <a:prstClr val="black"/>
                </a:outerShdw>
              </a:effectLst>
              <a:uLnTx/>
              <a:uFillTx/>
              <a:latin typeface="Tamil Bible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 err="1">
                <a:solidFill>
                  <a:srgbClr val="C7440F"/>
                </a:solidFill>
                <a:latin typeface="Tamil Bible" pitchFamily="2" charset="0"/>
              </a:rPr>
              <a:t>jd;idj;jhd</a:t>
            </a:r>
            <a:r>
              <a:rPr lang="en-US" sz="1600" b="1" dirty="0">
                <a:solidFill>
                  <a:srgbClr val="C7440F"/>
                </a:solidFill>
                <a:latin typeface="Tamil Bible" pitchFamily="2" charset="0"/>
              </a:rPr>
              <a:t>; </a:t>
            </a:r>
            <a:r>
              <a:rPr lang="en-US" sz="1600" b="1" dirty="0" err="1">
                <a:solidFill>
                  <a:srgbClr val="C7440F"/>
                </a:solidFill>
                <a:latin typeface="Tamil Bible" pitchFamily="2" charset="0"/>
              </a:rPr>
              <a:t>GfOfpwtd</a:t>
            </a:r>
            <a:r>
              <a:rPr lang="en-US" sz="1600" b="1" dirty="0">
                <a:solidFill>
                  <a:srgbClr val="C7440F"/>
                </a:solidFill>
                <a:latin typeface="Tamil Bible" pitchFamily="2" charset="0"/>
              </a:rPr>
              <a:t>; </a:t>
            </a:r>
            <a:r>
              <a:rPr lang="en-US" sz="1600" b="1" dirty="0" err="1">
                <a:solidFill>
                  <a:srgbClr val="C7440F"/>
                </a:solidFill>
                <a:latin typeface="Tamil Bible" pitchFamily="2" charset="0"/>
              </a:rPr>
              <a:t>cj;jkdy;y</a:t>
            </a:r>
            <a:r>
              <a:rPr lang="en-US" sz="1600" b="1" dirty="0">
                <a:solidFill>
                  <a:srgbClr val="C7440F"/>
                </a:solidFill>
                <a:latin typeface="Tamil Bible" pitchFamily="2" charset="0"/>
              </a:rPr>
              <a:t>&gt; </a:t>
            </a:r>
            <a:r>
              <a:rPr lang="en-US" sz="1600" b="1" dirty="0" err="1">
                <a:solidFill>
                  <a:srgbClr val="C7440F"/>
                </a:solidFill>
                <a:latin typeface="Tamil Bible" pitchFamily="2" charset="0"/>
              </a:rPr>
              <a:t>fh;j;juhy</a:t>
            </a:r>
            <a:r>
              <a:rPr lang="en-US" sz="1600" b="1" dirty="0">
                <a:solidFill>
                  <a:srgbClr val="C7440F"/>
                </a:solidFill>
                <a:latin typeface="Tamil Bible" pitchFamily="2" charset="0"/>
              </a:rPr>
              <a:t>; </a:t>
            </a:r>
            <a:r>
              <a:rPr lang="en-US" sz="1600" b="1" dirty="0" err="1">
                <a:solidFill>
                  <a:srgbClr val="C7440F"/>
                </a:solidFill>
                <a:latin typeface="Tamil Bible" pitchFamily="2" charset="0"/>
              </a:rPr>
              <a:t>Gfog;gLfpwtNd</a:t>
            </a:r>
            <a:r>
              <a:rPr lang="en-US" sz="1600" b="1" dirty="0">
                <a:solidFill>
                  <a:srgbClr val="C7440F"/>
                </a:solidFill>
                <a:latin typeface="Tamil Bible" pitchFamily="2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Tamil Bible" pitchFamily="2" charset="0"/>
              </a:rPr>
              <a:t>cj;jkd</a:t>
            </a:r>
            <a:r>
              <a:rPr lang="en-US" sz="1600" b="1" dirty="0">
                <a:solidFill>
                  <a:srgbClr val="C7440F"/>
                </a:solidFill>
                <a:latin typeface="Tamil Bible" pitchFamily="2" charset="0"/>
              </a:rPr>
              <a:t>;.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Tamil Bible" pitchFamily="2" charset="0"/>
              </a:rPr>
              <a:t>nfhupe;jpau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10:18)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" y="2864317"/>
            <a:ext cx="3704719" cy="193122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0" y="4833765"/>
            <a:ext cx="79377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nfhupe;jpau;fshy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Vw;Wf;nfhs;sg;gLtjw;F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&gt;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mtu;fSf;F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Kd;ghf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mtu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Gfog;gl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Ntz;bapUe;jJ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Nghy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njupfpwJ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Mdhy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&gt;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mtNu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jd;idj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jhNd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Gfo;e;J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nfhs;sf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;$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lhJ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ePjp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27:2).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vdNt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jd;id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GfOk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nghWg;ig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gTy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NjtdplNk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tpl;Ltpl;lhu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10:18).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mil Bible" pitchFamily="2" charset="0"/>
                </a:rPr>
                <a:t>ek;ik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mil Bible" pitchFamily="2" charset="0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mil Bible" pitchFamily="2" charset="0"/>
                </a:rPr>
                <a:t>ehNk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mil Bible" pitchFamily="2" charset="0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mil Bible" pitchFamily="2" charset="0"/>
                </a:rPr>
                <a:t>Gfo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mil Bible" pitchFamily="2" charset="0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mil Bible" pitchFamily="2" charset="0"/>
                </a:rPr>
                <a:t>Ntz;lhk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mil Bible" pitchFamily="2" charset="0"/>
                </a:rPr>
                <a:t>;</a:t>
              </a: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405352" y="1201991"/>
              <a:ext cx="1468877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mil Bible" pitchFamily="2" charset="0"/>
                </a:rPr>
                <a:t>NjtNd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mil Bible" pitchFamily="2" charset="0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mil Bible" pitchFamily="2" charset="0"/>
                </a:rPr>
                <a:t>ek;ik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mil Bible" pitchFamily="2" charset="0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mil Bible" pitchFamily="2" charset="0"/>
                </a:rPr>
                <a:t>Gfol;Lk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mil Bible" pitchFamily="2" charset="0"/>
                </a:rPr>
                <a:t>;</a:t>
              </a: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0" y="5975429"/>
            <a:ext cx="78737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ehk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ngUikglNth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my;yJ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ek;ik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ehNk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ghuhl;bf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nfhs;sNth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VNjDk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xd;W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Uf;Fkhdhy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;&gt;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Njtid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mwpe;Jnfhs;tJk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mtUf;F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fPo;gbtJNk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vNu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9:24; 2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10:17).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0" y="1062355"/>
            <a:ext cx="82702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jq;fsplkpUe;J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fw;f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tpUk;gpa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khztu;fsplkpUe;J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fpNuf;fj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jj;jJtQhdpfs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ngUe;njhifia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tR+ypj;jdu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khztu;fis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&lt;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u;g;gjw;fhf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&gt;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mtu;fs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jq;fs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mwpT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&gt;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r%f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me;j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];J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my;yJ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jq;fis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mwpe;Jk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kjpj;Jk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te;j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Kf;fpa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egu;fs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Mfpatw;iw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Kd;dpUj;jp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ngUik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Ngrpf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nfhz;ldu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nfhupe;J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rigf;Fs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CLUtpa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Nghypg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Nghjfu;fSk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,Nj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KiwiaNa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gpd;gw;wpdu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10:12; 11:19-20).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3362960" y="2697652"/>
            <a:ext cx="46736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Mdhy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;&gt;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gTy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jdJ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mwpitg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gfpu;e;J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nfhz;ljw;fhf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fl;lzk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VJk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tR+ypf;ftpy;iy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: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gupe;Jiu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fbjq;fis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rku;gpf;ftpy;iy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: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jd;idg;gw;wp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ngUikahf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Ngrpf;nfhs;sTk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,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y;iy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,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jw;fhfNt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jho;thf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fUjg;gl;lhu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!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jd;id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vt;thW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jw;fhj;Jf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nfhs;s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KbAk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18" grpId="0"/>
      <p:bldP spid="4" grpId="0"/>
      <p:bldP spid="6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2367171"/>
            <a:ext cx="8082116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fs;sg</a:t>
            </a: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6600" b="1" i="0" u="none" strike="noStrike" kern="1200" cap="none" spc="0" normalizeH="0" baseline="0" noProof="0" dirty="0" err="1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Nghjfu;fis</a:t>
            </a: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vjpu;nfhs;Sjy</a:t>
            </a: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50" normalizeH="0" baseline="0" noProof="0" dirty="0" err="1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Tamil Bible" pitchFamily="2" charset="0"/>
              </a:rPr>
              <a:t>mg;Ngh</a:t>
            </a:r>
            <a:r>
              <a:rPr kumimoji="0" lang="en-US" sz="4000" b="1" i="0" u="none" strike="noStrike" kern="1200" cap="none" spc="50" normalizeH="0" baseline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Tamil Bible" pitchFamily="2" charset="0"/>
              </a:rPr>
              <a:t>];</a:t>
            </a:r>
            <a:r>
              <a:rPr kumimoji="0" lang="en-US" sz="4000" b="1" i="0" u="none" strike="noStrike" kern="1200" cap="none" spc="50" normalizeH="0" baseline="0" noProof="0" dirty="0" err="1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Tamil Bible" pitchFamily="2" charset="0"/>
              </a:rPr>
              <a:t>jyu;fshf</a:t>
            </a:r>
            <a:r>
              <a:rPr kumimoji="0" lang="en-US" sz="4000" b="1" i="0" u="none" strike="noStrike" kern="1200" cap="none" spc="50" normalizeH="0" baseline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Tamil Bible" pitchFamily="2" charset="0"/>
              </a:rPr>
              <a:t> </a:t>
            </a:r>
            <a:r>
              <a:rPr kumimoji="0" lang="en-US" sz="4000" b="1" i="0" u="none" strike="noStrike" kern="1200" cap="none" spc="50" normalizeH="0" baseline="0" noProof="0" dirty="0" err="1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Tamil Bible" pitchFamily="2" charset="0"/>
              </a:rPr>
              <a:t>Ntlkpl;l</a:t>
            </a:r>
            <a:r>
              <a:rPr kumimoji="0" lang="en-US" sz="4000" b="1" i="0" u="none" strike="noStrike" kern="1200" cap="none" spc="50" normalizeH="0" baseline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Tamil Bible" pitchFamily="2" charset="0"/>
              </a:rPr>
              <a:t> </a:t>
            </a:r>
            <a:r>
              <a:rPr kumimoji="0" lang="en-US" sz="4000" b="1" i="0" u="none" strike="noStrike" kern="1200" cap="none" spc="50" normalizeH="0" baseline="0" noProof="0" dirty="0" err="1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Tamil Bible" pitchFamily="2" charset="0"/>
              </a:rPr>
              <a:t>Vkhw;Wf;fhuu;fs</a:t>
            </a:r>
            <a:r>
              <a:rPr kumimoji="0" lang="en-US" sz="4000" b="1" i="0" u="none" strike="noStrike" kern="1200" cap="none" spc="50" normalizeH="0" baseline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Tamil Bible" pitchFamily="2" charset="0"/>
              </a:rPr>
              <a:t>;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712494"/>
            <a:ext cx="11658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mg;gbg;gl;lth;fs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fs;s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mg;Ngh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];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jyh;fs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;&gt;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fglKs;s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Ntiyahl;fs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;&gt;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fpwp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];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JtpDila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 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mg;Ngh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];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jyhpd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Nt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\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j;ijj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jhpj;Jf;nfhz;lth;fshapUf;fpwhh;fs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Tamil Bible" pitchFamily="2" charset="0"/>
              </a:rPr>
              <a:t>;.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Tamil Bible" pitchFamily="2" charset="0"/>
              </a:rPr>
              <a:t>nfhupe;jpau;fs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11:13)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719427" y="1376733"/>
            <a:ext cx="56753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fpwp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];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Jtplk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xU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J}a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rigia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nfhz;Ltu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gTy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tpUk;Gfpwhu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11:2).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Mdhy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Vthisg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NghyNt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rigAk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Vkhw;wg;gl;L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&gt;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NaRtpd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kzthl;bahf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Uf;Fk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epiyia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oe;JtpLk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mghaj;jpy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,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Ue;jJ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7598" y="1491169"/>
            <a:ext cx="3548800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695899" y="2798852"/>
            <a:ext cx="607218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cz;ikahd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Mgj;J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vd;dthf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Ue;jJ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,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NaRtpd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“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rpwe;j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mg;Ngh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];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jyu;fs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;”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vd;W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jq;fis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Gfo;e;J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nfhz;l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A+ju;fs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;&gt;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“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NtnwhU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Mtp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”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kw;Wk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“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NtnwhU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ew;nra;jp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”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Mfpatw;iw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Nghjpg;gjw;fhf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nfhupe;JTf;F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te;jpU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e;;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jdu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11:4-5;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fyh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1:8).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688946" y="4203628"/>
            <a:ext cx="682081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xUtu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,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NaRit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gpurq;fpf;fpwhu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vd;gjhNyNa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&gt;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mtu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Ntjhfkj;jpy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ntspg;gLj;jg;gl;Ls;s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cz;ikahd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,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NaRit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ekf;F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fhl;Lfpwhu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vd;W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mu;j;jky;y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mtu;fSila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thu;j;ijfs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mw;Gjkhditahf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Uf;fyhk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;: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Mdhy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rhj;jhDf;Nf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$l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mw;Gjkhf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NgrTk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;&gt;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jd;id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“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xspapd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J}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jdhf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”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ntspg;gLj;jpf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nfhs;sTk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njupAk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nfhupe;jpau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11:14).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15138" y="5903045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cz;ikahd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Nghjfu;fs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jq;fs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nray;fs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kw;Wk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thu;j;ijfs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%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yk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“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fpwp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];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Jtpd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rj;jpaj;ij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”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Nghjpf;fpwhu;fs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11:9-10).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Mdhy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gf;jpkhd;fs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Nghy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Ntlkzpe;j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fs;s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g;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Nghjfu;fs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mg;Ngh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];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jyu;fshf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Ntlkpl;L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Vkhw;Wk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Copau;fsha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,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Uf;fpwhu;fs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11:13-15).</a:t>
            </a: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 err="1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gTYk</a:t>
            </a:r>
            <a:r>
              <a:rPr kumimoji="0" lang="en-US" sz="4400" b="1" i="0" u="none" strike="noStrike" kern="1200" cap="none" spc="300" normalizeH="0" baseline="0" noProof="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; </a:t>
            </a:r>
            <a:r>
              <a:rPr kumimoji="0" lang="en-US" sz="4400" b="1" i="0" u="none" strike="noStrike" kern="1200" cap="none" spc="300" normalizeH="0" baseline="0" noProof="0" dirty="0" err="1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fs;sg;Nghjfu;fSk</a:t>
            </a:r>
            <a:r>
              <a:rPr kumimoji="0" lang="en-US" sz="4400" b="1" i="0" u="none" strike="noStrike" kern="1200" cap="none" spc="300" normalizeH="0" baseline="0" noProof="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;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mth;fs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vgpnuauh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ehDk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vgpnuad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;@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mth;fs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 ,];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uNtyuh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ehDk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 ,];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uNtyd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;@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mth;fs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Mgpufhkpd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re;jjpahuh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ehDk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 Mgpuhfhkpd;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re;jjpahd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Tamil Bible" pitchFamily="2" charset="0"/>
              </a:rPr>
              <a:t>nfhupe;jpau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Tamil Bible" pitchFamily="2" charset="0"/>
              </a:rPr>
              <a:t>;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11:22)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907494" y="1302327"/>
            <a:ext cx="82540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gTYf;Fk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Nghyp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Nghjfu;fSf;Fk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,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ilNa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vd;d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xw;Wikfs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,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Ue;jd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mtu;fs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midtUk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fpwp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];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kjj;Jf;F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khwpa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A+ju;fshf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Ue;jdu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11:22).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54572" y="4713086"/>
            <a:ext cx="2553416" cy="204052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1435271"/>
            <a:ext cx="3769255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3839752" y="4552446"/>
            <a:ext cx="576144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,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j;Jld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gTypd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me;j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“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igj;jpfhuj;jdk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;”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KbtilfpwJ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fpwp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];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JTf;fhf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jhd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nra;jtw;iw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Fwpj;J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ngUik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tpUk;GtJ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Nghd;w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xU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Njhw;wj;ij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Vw;gLj;j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tpUk;gtpy;iy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fpwp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];J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jdf;fhf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nra;jtw;iw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Fwpj;Nj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cz;ikahf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ngUik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ghuhl;bdhu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(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my;yJ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Nkd;ik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ghuhl;bdhu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;)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97827"/>
            <a:ext cx="91634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mtUila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cz;ikahd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gyk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mtUila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gytPdj;jpNyNa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Ue;jJ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: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mJNt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mtiu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NaRit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KOikahf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rhu;e;jpUf;f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nra;jJ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11:30-31; 12:6-10).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912130" y="2065017"/>
            <a:ext cx="826845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mtu;fSf;F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ilNa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Ue;j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NtWghLfs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vd;d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,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q;fpUe;J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jhd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gTypd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igj;jpafhuj;jdk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njhlq;FfpwJ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: “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mth;fs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fpwp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];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Jtpd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Copaf;fhuuh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 (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Gj;jpaPdkha;g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NgRfpNwd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;@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ehd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mjpfk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;@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11:23).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fpwp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];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JTf;fhf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Jd;gg;gl;ljhf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kw;wtu;fs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ngUik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ghuhl;bdhy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;&gt;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gTy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mijtpl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mjpf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jFjpAilatuhf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Ue;jhu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: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rhl;ilabgl;lhu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rpiwapybf;fg;gl;lhu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kuz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mr;RWj;jYf;Fs;shdhu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fy;nywpag;gl;lhu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fg;gy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b="1" dirty="0" err="1">
                <a:solidFill>
                  <a:prstClr val="black"/>
                </a:solidFill>
                <a:latin typeface="Tamil Bible" pitchFamily="2" charset="0"/>
              </a:rPr>
              <a:t>tpgf;Fs;shdhu</a:t>
            </a:r>
            <a:r>
              <a:rPr lang="en-US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gytpjkhd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Mgj;Jf;fis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vjpu;nfhz;lhu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;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grp&gt;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jhfk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;&gt;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Fspupd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nfhLik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kw;Wk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Nghjpa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cilapd;ik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Mfpatw;iw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mDgtpj;jhu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NkYk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jpUr;rigfs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Fwpj;j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ftiyia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vg;NghJk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nfhz;bUe;jhu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11:23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gp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-29).</a:t>
            </a: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 err="1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Rag;gupNrhjidAk</a:t>
            </a:r>
            <a:r>
              <a:rPr kumimoji="0" lang="en-US" sz="4400" b="1" i="0" u="none" strike="noStrike" kern="1200" cap="none" spc="300" normalizeH="0" baseline="0" noProof="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; </a:t>
            </a:r>
            <a:r>
              <a:rPr kumimoji="0" lang="en-US" sz="4400" b="1" i="0" u="none" strike="noStrike" kern="1200" cap="none" spc="300" normalizeH="0" baseline="0" noProof="0" dirty="0" err="1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ntw;wpAk</a:t>
            </a:r>
            <a:r>
              <a:rPr kumimoji="0" lang="en-US" sz="4400" b="1" i="0" u="none" strike="noStrike" kern="1200" cap="none" spc="300" normalizeH="0" baseline="0" noProof="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mil Bible" pitchFamily="2" charset="0"/>
              </a:rPr>
              <a:t>;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1" y="663237"/>
            <a:ext cx="121919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ePq;fs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tpRthrKs;sth;fNshntd;W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cq;fis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ePq;fNs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Nrhjpj;J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mwpAq;fs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;@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cq;fis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 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ePq;fNs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ghPl;rpj;Jg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ghUq;fs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;. ,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NaRfpwp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];J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cq;fSf;Fs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 ,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Uf;fpwhnud;W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cq;fis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 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ePq;fNs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mwpaPh;fsh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?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ePq;fs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 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ghPl;irf;F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epy;yhjth;fshapUe;jhy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mwpaPh;fs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Tamil Bible" pitchFamily="2" charset="0"/>
              </a:rPr>
              <a:t>;.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Tamil Bible" pitchFamily="2" charset="0"/>
              </a:rPr>
              <a:t>nfhupe;jpau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Tamil Bible" pitchFamily="2" charset="0"/>
              </a:rPr>
              <a:t>;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13:5)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4861" y="1478964"/>
            <a:ext cx="79329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gTy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nfhupe;JTf;F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nry;ytpUe;j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Neuk;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neUq;fp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nfhz;bUe;jJ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mq;Nf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vijf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fhz;ghu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;&gt;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mjw;Nfw;g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vt;thW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ele;J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nfhs;s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Ntz;Lk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13:1-2).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1716381"/>
            <a:ext cx="415208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4311755"/>
            <a:ext cx="4152089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563960"/>
            <a:ext cx="2524328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636193" y="2337975"/>
            <a:ext cx="53696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kdk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tUe;jpatu;fis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kPl;nlLf;fTk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;&gt;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gpbthjkhf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Ug;gtu;fis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j;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jz;bf;fTk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;&gt;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jpUr;rig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xOq;F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eltbf;ifia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j;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jPtpukhf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Nkw;nfhs;s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jahuhf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,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Ue;jhu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104" y="6159250"/>
            <a:ext cx="91134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gTiy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nghWj;jtiu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&gt;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mtu;fs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jPik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nra;tij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epWj;jptpl;L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ed;ik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nra;aTk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;&gt;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KOikailaTk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mtu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mtu;fSf;fhf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n[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gpj;jhu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13:7-9).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656514" y="5337903"/>
            <a:ext cx="57559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MfNt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me;j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fhyk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tUtjw;F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Kd;ghf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nfhupe;jpau;fs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jq;fis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gw;wp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rpe;jpj;J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jq;f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mil Bible" pitchFamily="2" charset="0"/>
              </a:rPr>
              <a:t>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Nrhjpj;J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ghu;f;f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Ntz;Lk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13:5).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693698" y="3517899"/>
            <a:ext cx="53493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mq;F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nrd;wilAk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mtu;fs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rr;ruTfspYk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gytpjkhd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ghtq;fspYk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&lt;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Lg;g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l;bUg;gij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fhz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NeupLNkh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vd;W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mtu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 </a:t>
            </a:r>
            <a:r>
              <a:rPr lang="en-US" sz="2000" b="1" dirty="0" err="1">
                <a:solidFill>
                  <a:prstClr val="black"/>
                </a:solidFill>
                <a:latin typeface="Tamil Bible" pitchFamily="2" charset="0"/>
              </a:rPr>
              <a:t>mQ;rpdhu</a:t>
            </a:r>
            <a:r>
              <a:rPr lang="en-US" sz="2000" b="1" dirty="0">
                <a:solidFill>
                  <a:prstClr val="black"/>
                </a:solidFill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kdk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khwhj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ghtpfSf;fhf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fz;zPu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rpe;j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Ntz;ba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epiy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Vw;gLNkh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vd;Wk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gae;jhu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12:20-21).</a:t>
            </a: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512138" y="618203"/>
            <a:ext cx="928794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“</a:t>
            </a:r>
            <a:r>
              <a:rPr lang="ta-IN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கள்ளப் போதகர்களின் செல்வாக்கிலிருந்தும், இருளின் ஆவிகளின் வஞ்சக வல்லமையிலிருந்தும் தங்களைக் காத்துக்கொள்ள, தேவனுடைய மக்கள் வேதவாக்கியங்களை நோக்கி வழிநடத்தப்படுகிறார்கள். மனிதர்கள் வேதாகமத்தைப் பற்றிய அறிவைப் பெறுவதைத் தடுக்க சாத்தான் சாத்தியமான எல்லா தந்திரங்களையும் கையாள்கிறான்; ஏனெனில் அதன் தெளிவான வார்த்தைகள் அவனுடைய வஞ்சகங்களை வெளிப்படுத்துகின்றன. தேவனுடைய கிரியையின் ஒவ்வொரு எழுப்புதலின்போதும், தீமையின் அதிபதி இன்னும் தீவிரமான செயல்பாட்டிற்குத் தூண்டப்படுகிறான்; கிறிஸ்துவுக்கும் அவருடைய சீடர்களுக்கும் எதிரான ஒரு இறுதிப் போராட்டத்திற்காக அவன் இப்போது தனது உச்சகட்ட முயற்சிகளை மேற்கொண்டு வருகிறான். […] கள்ளத்தனமானது உண்மையானதைப் போலவே மிகவும் ஒத்திருக்கும், அதனால் பரிசுத்த வேதவாக்கியங்களைத் தவிர அவற்றுக்கிடையே வேறுபடுத்திப் பார்ப்பது சாத்தியமற்றதாகிவிடும். அவற்றின் சாட்சியத்தின் மூலமே ஒவ்வொரு கூற்றும் ஒவ்வொரு அற்புதமும் சோதிக்கப்பட வேண்டும்.</a:t>
            </a:r>
            <a:r>
              <a:rPr lang="en-US" sz="20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”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5424898" y="6081832"/>
            <a:ext cx="5254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vyd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[p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citl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khngUk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Md;kPf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Nghuhl;lk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gf;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593)</a:t>
            </a: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1425</TotalTime>
  <Words>2692</Words>
  <Application>Microsoft Office PowerPoint</Application>
  <PresentationFormat>Panorámica</PresentationFormat>
  <Paragraphs>62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Comic Sans MS</vt:lpstr>
      <vt:lpstr>Constantia</vt:lpstr>
      <vt:lpstr>Tamil Bible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23</cp:revision>
  <dcterms:created xsi:type="dcterms:W3CDTF">2026-08-18T22:37:24Z</dcterms:created>
  <dcterms:modified xsi:type="dcterms:W3CDTF">2026-09-18T14:07:32Z</dcterms:modified>
</cp:coreProperties>
</file>