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Anek Tamil" panose="020B0604020202020204" charset="0"/>
      <p:regular r:id="rId14"/>
      <p:bold r:id="rId15"/>
    </p:embeddedFont>
    <p:embeddedFont>
      <p:font typeface="Anek Tamil Expanded ExtraBold" panose="020B0604020202020204" charset="0"/>
      <p:bold r:id="rId16"/>
    </p:embeddedFont>
    <p:embeddedFont>
      <p:font typeface="Anek Tamil Expanded SemiBold" panose="020B0604020202020204" charset="0"/>
      <p:bold r:id="rId17"/>
    </p:embeddedFont>
    <p:embeddedFont>
      <p:font typeface="Webdings" panose="05030102010509060703" pitchFamily="18" charset="2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4F3"/>
    <a:srgbClr val="4B4033"/>
    <a:srgbClr val="0A0908"/>
    <a:srgbClr val="22333B"/>
    <a:srgbClr val="5E503F"/>
    <a:srgbClr val="A99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81245-FE61-4E54-BFAE-FA657C7A3FAA}" type="datetimeFigureOut">
              <a:rPr lang="en-IN" smtClean="0"/>
              <a:t>05-04-2024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00FDC-DA86-4220-AED6-3CD3D85C719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46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00FDC-DA86-4220-AED6-3CD3D85C7199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9522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55F0E-CB50-5DA9-8EC4-8AB55A400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176F3B-DE6E-1559-CFDE-A10ABEDCA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33235-5F82-CD10-A6B3-A97333FF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7912-962B-40A5-B6A1-951055E4755A}" type="datetimeFigureOut">
              <a:rPr lang="en-IN" smtClean="0"/>
              <a:t>05-04-2024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48C62-C494-C4B0-A8C1-B25CDFFDD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D691-5868-7E78-D8CC-29EEE5210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972D-707A-4589-A1DC-13216F34EDB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3680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C5E74-7514-5C37-45D9-7916AA04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DF0A48-2A20-97E4-B3A1-0B6FE94E9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F1125-403B-3BE8-01ED-A5EF5EA1A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7912-962B-40A5-B6A1-951055E4755A}" type="datetimeFigureOut">
              <a:rPr lang="en-IN" smtClean="0"/>
              <a:t>05-04-2024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133FA-603D-947E-1EBD-AE3DDD7D0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F920-AA76-9ED0-6BAD-B1B5CE0BA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972D-707A-4589-A1DC-13216F34EDB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348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22C61A-0791-24BD-FC27-2E7C27C169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570BE-ECE1-40BF-B563-1284FBC62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28200-B861-0F97-7FEA-99FCF849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7912-962B-40A5-B6A1-951055E4755A}" type="datetimeFigureOut">
              <a:rPr lang="en-IN" smtClean="0"/>
              <a:t>05-04-2024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4518F-F3C1-93EB-DC70-5DB27867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45DC0-C1E6-2365-B508-01F693510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972D-707A-4589-A1DC-13216F34EDB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0928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4C57E-6E4D-8C17-D2A9-D36EA68F2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80242-772D-F154-F126-D60C2845A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0D2B6-E9C7-18DB-1DAB-95619CD9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7912-962B-40A5-B6A1-951055E4755A}" type="datetimeFigureOut">
              <a:rPr lang="en-IN" smtClean="0"/>
              <a:t>05-04-2024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242FF-4DEA-315D-60D1-240EBC27C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5DED3-8E4E-A402-BBFB-42B870EE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972D-707A-4589-A1DC-13216F34EDB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9744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1780-B7EE-0C03-1914-4CEEE275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A4454-156C-ACA8-F677-1315A5300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C23CE-8962-F245-AD8B-B3D2F1F6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7912-962B-40A5-B6A1-951055E4755A}" type="datetimeFigureOut">
              <a:rPr lang="en-IN" smtClean="0"/>
              <a:t>05-04-2024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CE36-4E85-90DF-9CAC-8E034EBD8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82E45-179F-016F-6D17-C7D7285D8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972D-707A-4589-A1DC-13216F34EDB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60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28E4-E62E-CDE6-6C13-F42B97D8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6D57B-BDB7-7AA3-F981-B4E70F93D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C2AE4-2EDD-4110-B374-C0AF5377A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0F7AF-9DE3-D021-A007-F99F25739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7912-962B-40A5-B6A1-951055E4755A}" type="datetimeFigureOut">
              <a:rPr lang="en-IN" smtClean="0"/>
              <a:t>05-04-2024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36726-CE1F-FEE5-3042-DBAF9383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1FE9A-405C-072B-2D37-F496C7113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972D-707A-4589-A1DC-13216F34EDB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513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DA5B1-8409-C312-21A3-D5463C89B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D61B9-DEEE-9408-4CBA-F32C0EC3D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0F6CA-7B46-E554-37E9-20213DE36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F7182-5FEE-8417-6A79-034DDC949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CE72E-4445-4786-CCD7-12479051F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D728AE-8948-FF67-E896-DF2F9E0B5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7912-962B-40A5-B6A1-951055E4755A}" type="datetimeFigureOut">
              <a:rPr lang="en-IN" smtClean="0"/>
              <a:t>05-04-2024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4F94DD-4526-0BFE-E566-706A02F0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53E55-AAFC-710A-13B6-46112DD1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972D-707A-4589-A1DC-13216F34EDB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6090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9CCB7-9384-D64D-F9D3-614F4B29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39770-D6B1-BBF7-2AA4-804F4D84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7912-962B-40A5-B6A1-951055E4755A}" type="datetimeFigureOut">
              <a:rPr lang="en-IN" smtClean="0"/>
              <a:t>05-04-2024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04B64E-1777-9567-E9C7-7D3ED4EDC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74A90-2911-3689-7ACB-E8BB156AC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972D-707A-4589-A1DC-13216F34EDB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9162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40F888-BC33-69D5-3B64-3E812B1C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7912-962B-40A5-B6A1-951055E4755A}" type="datetimeFigureOut">
              <a:rPr lang="en-IN" smtClean="0"/>
              <a:t>05-04-2024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93432-B9FB-2193-F9D9-56460672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3459E-E07D-1BBB-AF33-AA5A74C95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972D-707A-4589-A1DC-13216F34EDB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070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3AFC-8EBD-25F4-03D8-6FC019BEE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9E098-17AF-0430-A877-A76751D47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29FED-5113-1EFB-C316-A23ED326E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5E90E-BA28-B79C-0FB7-9E501A647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7912-962B-40A5-B6A1-951055E4755A}" type="datetimeFigureOut">
              <a:rPr lang="en-IN" smtClean="0"/>
              <a:t>05-04-2024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CF3BD-35F0-06F5-7429-770351F7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5F4DD-06FA-FA91-6EA6-367344C40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972D-707A-4589-A1DC-13216F34EDB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477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07F60-BAD3-15C4-3B72-59D98D194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9020A5-746C-62D5-B688-6BADBA7A1F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62EFF-9834-2B13-105E-E5876D2A2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65883-9871-8F22-29FD-9EA15846D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7912-962B-40A5-B6A1-951055E4755A}" type="datetimeFigureOut">
              <a:rPr lang="en-IN" smtClean="0"/>
              <a:t>05-04-2024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0E555-7277-EEBC-74F6-2477C9980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5587D-9D26-4B12-E719-E0CD55169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972D-707A-4589-A1DC-13216F34EDB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331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6481CD-DB75-3A53-B941-951F021F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192A0-1644-DD8B-6341-992693B1F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AADA9-4A8E-EB2D-C554-EB80F214B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77912-962B-40A5-B6A1-951055E4755A}" type="datetimeFigureOut">
              <a:rPr lang="en-IN" smtClean="0"/>
              <a:t>05-04-2024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82D33-71E5-406F-D654-F69A0B8AB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471DE-F786-CA69-3075-EBDEC7368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7972D-707A-4589-A1DC-13216F34EDB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758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E3C59A-3CEB-AC03-9E32-8C130FD2F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7" b="99589" l="5171" r="97951">
                        <a14:foregroundMark x1="42634" y1="8633" x2="49366" y2="10791"/>
                        <a14:foregroundMark x1="49366" y1="10791" x2="56293" y2="15519"/>
                        <a14:foregroundMark x1="56293" y1="15519" x2="61854" y2="23741"/>
                        <a14:foregroundMark x1="38146" y1="7400" x2="45659" y2="5961"/>
                        <a14:foregroundMark x1="45659" y1="5961" x2="50537" y2="6064"/>
                        <a14:foregroundMark x1="38049" y1="5139" x2="31415" y2="10175"/>
                        <a14:foregroundMark x1="31415" y1="10175" x2="27317" y2="18294"/>
                        <a14:foregroundMark x1="48000" y1="4419" x2="54829" y2="7914"/>
                        <a14:foregroundMark x1="54829" y1="7914" x2="56098" y2="9558"/>
                        <a14:foregroundMark x1="69268" y1="77801" x2="68585" y2="96506"/>
                        <a14:foregroundMark x1="23220" y1="79445" x2="9268" y2="99589"/>
                        <a14:foregroundMark x1="7758" y1="91607" x2="6300" y2="93331"/>
                        <a14:foregroundMark x1="18732" y1="78623" x2="7805" y2="91552"/>
                        <a14:foregroundMark x1="27024" y1="71429" x2="24390" y2="83248"/>
                        <a14:foregroundMark x1="24390" y1="83248" x2="41268" y2="96711"/>
                        <a14:foregroundMark x1="41268" y1="96711" x2="70146" y2="96506"/>
                        <a14:foregroundMark x1="70146" y1="96506" x2="72780" y2="81912"/>
                        <a14:foregroundMark x1="51610" y1="74820" x2="63512" y2="76465"/>
                        <a14:foregroundMark x1="63512" y1="76465" x2="97951" y2="97945"/>
                        <a14:foregroundMark x1="68878" y1="72251" x2="89268" y2="84070"/>
                        <a14:foregroundMark x1="28390" y1="71840" x2="36195" y2="69065"/>
                        <a14:foregroundMark x1="26829" y1="72251" x2="39415" y2="67215"/>
                        <a14:foregroundMark x1="28757" y1="70213" x2="33561" y2="66906"/>
                        <a14:foregroundMark x1="26244" y1="71942" x2="28027" y2="70715"/>
                        <a14:foregroundMark x1="25171" y1="72765" x2="27415" y2="71840"/>
                        <a14:foregroundMark x1="25171" y1="70915" x2="26219" y2="70647"/>
                        <a14:foregroundMark x1="23317" y1="72148" x2="24604" y2="71515"/>
                        <a14:foregroundMark x1="24293" y1="71840" x2="26049" y2="70504"/>
                        <a14:foregroundMark x1="25659" y1="34224" x2="25171" y2="36074"/>
                        <a14:foregroundMark x1="8488" y1="83248" x2="8124" y2="84525"/>
                        <a14:foregroundMark x1="8585" y1="85098" x2="7220" y2="88181"/>
                        <a14:foregroundMark x1="18049" y1="73484" x2="21171" y2="73073"/>
                        <a14:foregroundMark x1="23805" y1="71840" x2="24315" y2="71583"/>
                        <a14:foregroundMark x1="24195" y1="71737" x2="25756" y2="70709"/>
                        <a14:backgroundMark x1="6248" y1="88119" x2="5659" y2="91470"/>
                        <a14:backgroundMark x1="5659" y1="91470" x2="4878" y2="92497"/>
                        <a14:backgroundMark x1="5073" y1="94758" x2="5073" y2="94758"/>
                        <a14:backgroundMark x1="4390" y1="78520" x2="4878" y2="84892"/>
                        <a14:backgroundMark x1="28683" y1="49538" x2="29659" y2="50874"/>
                        <a14:backgroundMark x1="28878" y1="49332" x2="29268" y2="49435"/>
                        <a14:backgroundMark x1="6428" y1="87816" x2="6146" y2="91470"/>
                        <a14:backgroundMark x1="6732" y1="83864" x2="6612" y2="85420"/>
                        <a14:backgroundMark x1="7512" y1="84378" x2="6634" y2="88386"/>
                        <a14:backgroundMark x1="5171" y1="94142" x2="5073" y2="94758"/>
                        <a14:backgroundMark x1="5366" y1="93525" x2="5659" y2="95067"/>
                        <a14:backgroundMark x1="26732" y1="69681" x2="29366" y2="69065"/>
                      </a14:backgroundRemoval>
                    </a14:imgEffect>
                  </a14:imgLayer>
                </a14:imgProps>
              </a:ext>
            </a:extLst>
          </a:blip>
          <a:srcRect l="5964" r="16512"/>
          <a:stretch/>
        </p:blipFill>
        <p:spPr>
          <a:xfrm>
            <a:off x="276225" y="1256327"/>
            <a:ext cx="3734594" cy="4572972"/>
          </a:xfrm>
          <a:prstGeom prst="round2SameRect">
            <a:avLst>
              <a:gd name="adj1" fmla="val 5701"/>
              <a:gd name="adj2" fmla="val 0"/>
            </a:avLst>
          </a:prstGeom>
          <a:gradFill flip="none" rotWithShape="1">
            <a:gsLst>
              <a:gs pos="0">
                <a:srgbClr val="A9927D">
                  <a:shade val="30000"/>
                  <a:satMod val="115000"/>
                </a:srgbClr>
              </a:gs>
              <a:gs pos="50000">
                <a:srgbClr val="A9927D">
                  <a:shade val="67500"/>
                  <a:satMod val="115000"/>
                </a:srgbClr>
              </a:gs>
              <a:gs pos="100000">
                <a:srgbClr val="A9927D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254000" dist="101600" dir="1158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D5438C5-C277-0884-460E-03397AD72253}"/>
              </a:ext>
            </a:extLst>
          </p:cNvPr>
          <p:cNvSpPr/>
          <p:nvPr/>
        </p:nvSpPr>
        <p:spPr>
          <a:xfrm flipH="1">
            <a:off x="0" y="0"/>
            <a:ext cx="12192000" cy="865802"/>
          </a:xfrm>
          <a:prstGeom prst="flowChartDocument">
            <a:avLst/>
          </a:prstGeom>
          <a:solidFill>
            <a:srgbClr val="4B403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ta-IN" sz="3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nek Tamil Expanded ExtraBold" pitchFamily="2" charset="0"/>
                <a:ea typeface="Calibri" panose="020F0502020204030204" pitchFamily="34" charset="0"/>
                <a:cs typeface="Anek Tamil Expanded ExtraBold" pitchFamily="2" charset="0"/>
              </a:rPr>
              <a:t>ஊழிய வாஞ்சை</a:t>
            </a:r>
            <a:endParaRPr lang="en-IN" sz="3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80FE09-448F-D965-C221-19A97646BE00}"/>
              </a:ext>
            </a:extLst>
          </p:cNvPr>
          <p:cNvSpPr/>
          <p:nvPr/>
        </p:nvSpPr>
        <p:spPr>
          <a:xfrm>
            <a:off x="586184" y="5857874"/>
            <a:ext cx="3114675" cy="514350"/>
          </a:xfrm>
          <a:prstGeom prst="roundRect">
            <a:avLst/>
          </a:prstGeom>
          <a:solidFill>
            <a:srgbClr val="4B40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2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ea typeface="Calibri" panose="020F0502020204030204" pitchFamily="34" charset="0"/>
                <a:cs typeface="Anek Tamil Expanded ExtraBold" pitchFamily="2" charset="0"/>
              </a:rPr>
              <a:t>ஆர்ட்யோம்</a:t>
            </a:r>
            <a:endParaRPr lang="en-IN" sz="22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8" name="Flowchart: Stored Data 7">
            <a:extLst>
              <a:ext uri="{FF2B5EF4-FFF2-40B4-BE49-F238E27FC236}">
                <a16:creationId xmlns:a16="http://schemas.microsoft.com/office/drawing/2014/main" id="{D7030817-790C-68F8-62D8-0C1B1B17683C}"/>
              </a:ext>
            </a:extLst>
          </p:cNvPr>
          <p:cNvSpPr/>
          <p:nvPr/>
        </p:nvSpPr>
        <p:spPr>
          <a:xfrm>
            <a:off x="6200775" y="1370140"/>
            <a:ext cx="4610100" cy="217267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850 w 10000"/>
              <a:gd name="connsiteY2" fmla="*/ 4951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1667" y="0"/>
                </a:moveTo>
                <a:lnTo>
                  <a:pt x="10000" y="0"/>
                </a:lnTo>
                <a:cubicBezTo>
                  <a:pt x="9079" y="0"/>
                  <a:pt x="8850" y="2190"/>
                  <a:pt x="8850" y="4951"/>
                </a:cubicBezTo>
                <a:cubicBezTo>
                  <a:pt x="8850" y="7712"/>
                  <a:pt x="9079" y="10000"/>
                  <a:pt x="10000" y="10000"/>
                </a:cubicBezTo>
                <a:lnTo>
                  <a:pt x="1667" y="10000"/>
                </a:lnTo>
                <a:cubicBezTo>
                  <a:pt x="746" y="10000"/>
                  <a:pt x="0" y="7761"/>
                  <a:pt x="0" y="5000"/>
                </a:cubicBezTo>
                <a:cubicBezTo>
                  <a:pt x="0" y="2239"/>
                  <a:pt x="746" y="0"/>
                  <a:pt x="1667" y="0"/>
                </a:cubicBezTo>
                <a:close/>
              </a:path>
            </a:pathLst>
          </a:custGeom>
          <a:solidFill>
            <a:srgbClr val="22333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a-IN" sz="2400" dirty="0">
                <a:effectLst/>
                <a:latin typeface="Anek Tamil Expanded SemiBold" pitchFamily="2" charset="0"/>
                <a:ea typeface="Calibri" panose="020F0502020204030204" pitchFamily="34" charset="0"/>
                <a:cs typeface="Anek Tamil Expanded SemiBold" pitchFamily="2" charset="0"/>
              </a:rPr>
              <a:t>ஏப்ரல் </a:t>
            </a:r>
            <a:r>
              <a:rPr lang="en-US" sz="2400" dirty="0">
                <a:effectLst/>
                <a:latin typeface="Anek Tamil Expanded SemiBold" pitchFamily="2" charset="0"/>
                <a:ea typeface="Calibri" panose="020F0502020204030204" pitchFamily="34" charset="0"/>
                <a:cs typeface="Anek Tamil Expanded SemiBold" pitchFamily="2" charset="0"/>
              </a:rPr>
              <a:t>6 </a:t>
            </a:r>
          </a:p>
          <a:p>
            <a:pPr algn="ctr">
              <a:lnSpc>
                <a:spcPct val="150000"/>
              </a:lnSpc>
            </a:pPr>
            <a:r>
              <a:rPr lang="ta-IN" sz="2400" dirty="0">
                <a:effectLst/>
                <a:latin typeface="Anek Tamil Expanded SemiBold" pitchFamily="2" charset="0"/>
                <a:ea typeface="Calibri" panose="020F0502020204030204" pitchFamily="34" charset="0"/>
                <a:cs typeface="Anek Tamil Expanded SemiBold" pitchFamily="2" charset="0"/>
              </a:rPr>
              <a:t>வாரம் </a:t>
            </a:r>
            <a:r>
              <a:rPr lang="en-US" sz="2400" dirty="0">
                <a:effectLst/>
                <a:latin typeface="Anek Tamil Expanded SemiBold" pitchFamily="2" charset="0"/>
                <a:ea typeface="Calibri" panose="020F0502020204030204" pitchFamily="34" charset="0"/>
                <a:cs typeface="Anek Tamil Expanded SemiBold" pitchFamily="2" charset="0"/>
              </a:rPr>
              <a:t>1</a:t>
            </a:r>
            <a:endParaRPr lang="en-IN" sz="2400" dirty="0">
              <a:latin typeface="Anek Tamil Expanded SemiBold" pitchFamily="2" charset="0"/>
              <a:cs typeface="Anek Tamil Expanded SemiBold" pitchFamily="2" charset="0"/>
            </a:endParaRPr>
          </a:p>
        </p:txBody>
      </p:sp>
      <p:sp>
        <p:nvSpPr>
          <p:cNvPr id="9" name="Flowchart: Stored Data 7">
            <a:extLst>
              <a:ext uri="{FF2B5EF4-FFF2-40B4-BE49-F238E27FC236}">
                <a16:creationId xmlns:a16="http://schemas.microsoft.com/office/drawing/2014/main" id="{D3E777BB-7E94-6506-24BD-AF3EF01C87E9}"/>
              </a:ext>
            </a:extLst>
          </p:cNvPr>
          <p:cNvSpPr/>
          <p:nvPr/>
        </p:nvSpPr>
        <p:spPr>
          <a:xfrm flipH="1">
            <a:off x="6343650" y="3856165"/>
            <a:ext cx="4610100" cy="217267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850 w 10000"/>
              <a:gd name="connsiteY2" fmla="*/ 4951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1667" y="0"/>
                </a:moveTo>
                <a:lnTo>
                  <a:pt x="10000" y="0"/>
                </a:lnTo>
                <a:cubicBezTo>
                  <a:pt x="9079" y="0"/>
                  <a:pt x="8850" y="2190"/>
                  <a:pt x="8850" y="4951"/>
                </a:cubicBezTo>
                <a:cubicBezTo>
                  <a:pt x="8850" y="7712"/>
                  <a:pt x="9079" y="10000"/>
                  <a:pt x="10000" y="10000"/>
                </a:cubicBezTo>
                <a:lnTo>
                  <a:pt x="1667" y="10000"/>
                </a:lnTo>
                <a:cubicBezTo>
                  <a:pt x="746" y="10000"/>
                  <a:pt x="0" y="7761"/>
                  <a:pt x="0" y="5000"/>
                </a:cubicBezTo>
                <a:cubicBezTo>
                  <a:pt x="0" y="2239"/>
                  <a:pt x="746" y="0"/>
                  <a:pt x="1667" y="0"/>
                </a:cubicBezTo>
                <a:close/>
              </a:path>
            </a:pathLst>
          </a:custGeom>
          <a:solidFill>
            <a:srgbClr val="0A0908"/>
          </a:solidFill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r>
              <a:rPr lang="ta-IN" sz="2800" dirty="0">
                <a:ln w="12700">
                  <a:solidFill>
                    <a:srgbClr val="F2F4F3"/>
                  </a:solidFill>
                </a:ln>
                <a:solidFill>
                  <a:srgbClr val="0A0908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ea typeface="Calibri" panose="020F0502020204030204" pitchFamily="34" charset="0"/>
                <a:cs typeface="Anek Tamil Expanded ExtraBold" pitchFamily="2" charset="0"/>
              </a:rPr>
              <a:t>உஸ்பெகிஸ்தான்</a:t>
            </a:r>
            <a:endParaRPr lang="en-IN" sz="2800" dirty="0">
              <a:ln w="12700">
                <a:solidFill>
                  <a:srgbClr val="F2F4F3"/>
                </a:solidFill>
              </a:ln>
              <a:solidFill>
                <a:srgbClr val="0A0908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13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D60E4A-AA04-0D67-C2DB-A62D177204EC}"/>
              </a:ext>
            </a:extLst>
          </p:cNvPr>
          <p:cNvSpPr/>
          <p:nvPr/>
        </p:nvSpPr>
        <p:spPr>
          <a:xfrm>
            <a:off x="2" y="-15048"/>
            <a:ext cx="733427" cy="515870"/>
          </a:xfrm>
          <a:custGeom>
            <a:avLst/>
            <a:gdLst>
              <a:gd name="connsiteX0" fmla="*/ 0 w 733427"/>
              <a:gd name="connsiteY0" fmla="*/ 0 h 515870"/>
              <a:gd name="connsiteX1" fmla="*/ 366713 w 733427"/>
              <a:gd name="connsiteY1" fmla="*/ 85995 h 515870"/>
              <a:gd name="connsiteX2" fmla="*/ 733427 w 733427"/>
              <a:gd name="connsiteY2" fmla="*/ 0 h 515870"/>
              <a:gd name="connsiteX3" fmla="*/ 733427 w 733427"/>
              <a:gd name="connsiteY3" fmla="*/ 429874 h 515870"/>
              <a:gd name="connsiteX4" fmla="*/ 366713 w 733427"/>
              <a:gd name="connsiteY4" fmla="*/ 515870 h 515870"/>
              <a:gd name="connsiteX5" fmla="*/ 0 w 733427"/>
              <a:gd name="connsiteY5" fmla="*/ 429874 h 51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427" h="515870">
                <a:moveTo>
                  <a:pt x="0" y="0"/>
                </a:moveTo>
                <a:cubicBezTo>
                  <a:pt x="0" y="47511"/>
                  <a:pt x="164214" y="85995"/>
                  <a:pt x="366713" y="85995"/>
                </a:cubicBezTo>
                <a:cubicBezTo>
                  <a:pt x="569212" y="85995"/>
                  <a:pt x="733427" y="47511"/>
                  <a:pt x="733427" y="0"/>
                </a:cubicBezTo>
                <a:lnTo>
                  <a:pt x="733427" y="429874"/>
                </a:lnTo>
                <a:cubicBezTo>
                  <a:pt x="733427" y="477386"/>
                  <a:pt x="569212" y="515870"/>
                  <a:pt x="366713" y="515870"/>
                </a:cubicBezTo>
                <a:cubicBezTo>
                  <a:pt x="164214" y="515870"/>
                  <a:pt x="0" y="477386"/>
                  <a:pt x="0" y="429874"/>
                </a:cubicBezTo>
                <a:close/>
              </a:path>
            </a:pathLst>
          </a:custGeom>
          <a:solidFill>
            <a:srgbClr val="4B4033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44000" rtlCol="0" anchor="ctr">
            <a:noAutofit/>
          </a:bodyPr>
          <a:lstStyle/>
          <a:p>
            <a:pPr algn="ctr"/>
            <a:r>
              <a:rPr lang="en-IN" sz="2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B26F4-DCF7-E6BF-798F-82EEE610A71C}"/>
              </a:ext>
            </a:extLst>
          </p:cNvPr>
          <p:cNvSpPr txBox="1"/>
          <p:nvPr/>
        </p:nvSpPr>
        <p:spPr>
          <a:xfrm>
            <a:off x="3238499" y="571807"/>
            <a:ext cx="8716897" cy="571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5E503F"/>
              </a:buClr>
              <a:buSzPct val="111000"/>
              <a:buFont typeface="Webdings" panose="05030102010509060703" pitchFamily="18" charset="2"/>
              <a:buChar char="+"/>
            </a:pP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உலகளாவிய ஊழியராவதற்கு என்ன செய்யவேண்டுமென கேட்பதற்காக போதகரிடம் சென்றான். அவன் கேட்பதற்கு வாயைத் திறப்பதற்கு முன்னரே 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நான் உனக்கு ஒரு நற்செய்தியைச் சொல்லவேண்டும். உன்னை உலகளாவிய ஊழியத்திற்கு அழைக்க தீர்மானித்திருக்கிறோம்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சொன்னார். 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5E503F"/>
              </a:buClr>
              <a:buSzPct val="111000"/>
              <a:buFont typeface="Webdings" panose="05030102010509060703" pitchFamily="18" charset="2"/>
              <a:buChar char="+"/>
            </a:pP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ஆர்ட்யோமுக்கு ஆச்சரியமாக இருந்தது!  அவன் கேட்பதற்கு முன்னரே அவனுடைய கேள்விக்கு </a:t>
            </a:r>
            <a:r>
              <a:rPr lang="ta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போதகர்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பதில் சொல்லிவிட்டார்.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76EE2-0943-5ABC-910A-F902BB43A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1" y="1200150"/>
            <a:ext cx="3263949" cy="451485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17621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D60E4A-AA04-0D67-C2DB-A62D177204EC}"/>
              </a:ext>
            </a:extLst>
          </p:cNvPr>
          <p:cNvSpPr/>
          <p:nvPr/>
        </p:nvSpPr>
        <p:spPr>
          <a:xfrm>
            <a:off x="2" y="-15048"/>
            <a:ext cx="733427" cy="515870"/>
          </a:xfrm>
          <a:custGeom>
            <a:avLst/>
            <a:gdLst>
              <a:gd name="connsiteX0" fmla="*/ 0 w 733427"/>
              <a:gd name="connsiteY0" fmla="*/ 0 h 515870"/>
              <a:gd name="connsiteX1" fmla="*/ 366713 w 733427"/>
              <a:gd name="connsiteY1" fmla="*/ 85995 h 515870"/>
              <a:gd name="connsiteX2" fmla="*/ 733427 w 733427"/>
              <a:gd name="connsiteY2" fmla="*/ 0 h 515870"/>
              <a:gd name="connsiteX3" fmla="*/ 733427 w 733427"/>
              <a:gd name="connsiteY3" fmla="*/ 429874 h 515870"/>
              <a:gd name="connsiteX4" fmla="*/ 366713 w 733427"/>
              <a:gd name="connsiteY4" fmla="*/ 515870 h 515870"/>
              <a:gd name="connsiteX5" fmla="*/ 0 w 733427"/>
              <a:gd name="connsiteY5" fmla="*/ 429874 h 51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427" h="515870">
                <a:moveTo>
                  <a:pt x="0" y="0"/>
                </a:moveTo>
                <a:cubicBezTo>
                  <a:pt x="0" y="47511"/>
                  <a:pt x="164214" y="85995"/>
                  <a:pt x="366713" y="85995"/>
                </a:cubicBezTo>
                <a:cubicBezTo>
                  <a:pt x="569212" y="85995"/>
                  <a:pt x="733427" y="47511"/>
                  <a:pt x="733427" y="0"/>
                </a:cubicBezTo>
                <a:lnTo>
                  <a:pt x="733427" y="429874"/>
                </a:lnTo>
                <a:cubicBezTo>
                  <a:pt x="733427" y="477386"/>
                  <a:pt x="569212" y="515870"/>
                  <a:pt x="366713" y="515870"/>
                </a:cubicBezTo>
                <a:cubicBezTo>
                  <a:pt x="164214" y="515870"/>
                  <a:pt x="0" y="477386"/>
                  <a:pt x="0" y="429874"/>
                </a:cubicBezTo>
                <a:close/>
              </a:path>
            </a:pathLst>
          </a:custGeom>
          <a:solidFill>
            <a:srgbClr val="4B4033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44000" rtlCol="0" anchor="ctr">
            <a:noAutofit/>
          </a:bodyPr>
          <a:lstStyle/>
          <a:p>
            <a:pPr algn="ctr"/>
            <a:r>
              <a:rPr lang="en-IN" sz="2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B26F4-DCF7-E6BF-798F-82EEE610A71C}"/>
              </a:ext>
            </a:extLst>
          </p:cNvPr>
          <p:cNvSpPr txBox="1"/>
          <p:nvPr/>
        </p:nvSpPr>
        <p:spPr>
          <a:xfrm>
            <a:off x="3943350" y="571807"/>
            <a:ext cx="7831071" cy="5714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buClr>
                <a:srgbClr val="5E503F"/>
              </a:buClr>
              <a:buSzPct val="111000"/>
            </a:pP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இன்று ஆர்ட்யோமுக்கு 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22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வயதாகிறது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இயேசுவின் சீக்கிர வருகைக்காக எத்தனை பேரை ஆயத்தம்</a:t>
            </a:r>
            <a:r>
              <a:rPr lang="en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பண்ண முடியுமோ அத்தனை பேரை ஆயத்தம்</a:t>
            </a:r>
            <a:r>
              <a:rPr lang="en-IN" sz="240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பண்ண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தீர்மானித்திருக்கிறான்.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  <a:buClr>
                <a:srgbClr val="5E503F"/>
              </a:buClr>
              <a:buSzPct val="111000"/>
            </a:pPr>
            <a:r>
              <a:rPr lang="en-US" sz="2400" dirty="0">
                <a:solidFill>
                  <a:srgbClr val="4B403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4B403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 ஊழியத்தின் முதற்பலன்களைக் கண்டு வருகிறேன். தேவனுக்கு என் வாழ்க்கையை அர்ப்பணித்திருக்கிறேன். மக்களை கிறிஸ்துவிடம் வழிநடத்துவதே வாழ்க்கையில் என்னுடைய குறிக்கோளாக இருக்கிறது. எனக்காக ஜெபித்துக்கொள்ளுங்கள்</a:t>
            </a:r>
            <a:r>
              <a:rPr lang="en-US" sz="2400" dirty="0">
                <a:solidFill>
                  <a:srgbClr val="4B403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4B403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சொன்னான்.</a:t>
            </a:r>
            <a:endParaRPr lang="en-IN" sz="2400" dirty="0">
              <a:solidFill>
                <a:srgbClr val="4B4033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900BB4-71F9-E492-D402-2C741FE86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9" y="847119"/>
            <a:ext cx="3212870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9F8CC9-2690-2976-A4BA-B300553BA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929" y="-15048"/>
            <a:ext cx="3314701" cy="337185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9DC17-8AC0-F0B1-81AB-4DB430B7A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4990" y="3371851"/>
            <a:ext cx="3314700" cy="337185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D60E4A-AA04-0D67-C2DB-A62D177204EC}"/>
              </a:ext>
            </a:extLst>
          </p:cNvPr>
          <p:cNvSpPr/>
          <p:nvPr/>
        </p:nvSpPr>
        <p:spPr>
          <a:xfrm>
            <a:off x="2" y="-15048"/>
            <a:ext cx="733427" cy="515870"/>
          </a:xfrm>
          <a:custGeom>
            <a:avLst/>
            <a:gdLst>
              <a:gd name="connsiteX0" fmla="*/ 0 w 733427"/>
              <a:gd name="connsiteY0" fmla="*/ 0 h 515870"/>
              <a:gd name="connsiteX1" fmla="*/ 366713 w 733427"/>
              <a:gd name="connsiteY1" fmla="*/ 85995 h 515870"/>
              <a:gd name="connsiteX2" fmla="*/ 733427 w 733427"/>
              <a:gd name="connsiteY2" fmla="*/ 0 h 515870"/>
              <a:gd name="connsiteX3" fmla="*/ 733427 w 733427"/>
              <a:gd name="connsiteY3" fmla="*/ 429874 h 515870"/>
              <a:gd name="connsiteX4" fmla="*/ 366713 w 733427"/>
              <a:gd name="connsiteY4" fmla="*/ 515870 h 515870"/>
              <a:gd name="connsiteX5" fmla="*/ 0 w 733427"/>
              <a:gd name="connsiteY5" fmla="*/ 429874 h 51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427" h="515870">
                <a:moveTo>
                  <a:pt x="0" y="0"/>
                </a:moveTo>
                <a:cubicBezTo>
                  <a:pt x="0" y="47511"/>
                  <a:pt x="164214" y="85995"/>
                  <a:pt x="366713" y="85995"/>
                </a:cubicBezTo>
                <a:cubicBezTo>
                  <a:pt x="569212" y="85995"/>
                  <a:pt x="733427" y="47511"/>
                  <a:pt x="733427" y="0"/>
                </a:cubicBezTo>
                <a:lnTo>
                  <a:pt x="733427" y="429874"/>
                </a:lnTo>
                <a:cubicBezTo>
                  <a:pt x="733427" y="477386"/>
                  <a:pt x="569212" y="515870"/>
                  <a:pt x="366713" y="515870"/>
                </a:cubicBezTo>
                <a:cubicBezTo>
                  <a:pt x="164214" y="515870"/>
                  <a:pt x="0" y="477386"/>
                  <a:pt x="0" y="429874"/>
                </a:cubicBezTo>
                <a:close/>
              </a:path>
            </a:pathLst>
          </a:custGeom>
          <a:solidFill>
            <a:srgbClr val="4B4033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44000" rtlCol="0" anchor="ctr">
            <a:noAutofit/>
          </a:bodyPr>
          <a:lstStyle/>
          <a:p>
            <a:pPr algn="ctr"/>
            <a:r>
              <a:rPr lang="en-IN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1</a:t>
            </a:r>
            <a:endParaRPr lang="en-IN" sz="2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B26F4-DCF7-E6BF-798F-82EEE610A71C}"/>
              </a:ext>
            </a:extLst>
          </p:cNvPr>
          <p:cNvSpPr txBox="1"/>
          <p:nvPr/>
        </p:nvSpPr>
        <p:spPr>
          <a:xfrm>
            <a:off x="3228976" y="-19050"/>
            <a:ext cx="8793096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4B4033"/>
              </a:buClr>
              <a:buSzPct val="111000"/>
              <a:buFont typeface="Webdings" panose="05030102010509060703" pitchFamily="18" charset="2"/>
              <a:buChar char=""/>
            </a:pPr>
            <a:r>
              <a:rPr lang="ta-IN" sz="2400" dirty="0">
                <a:solidFill>
                  <a:srgbClr val="4B4033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ஆர்ட்யோம் </a:t>
            </a:r>
            <a:r>
              <a:rPr lang="en-US" sz="2400" dirty="0">
                <a:solidFill>
                  <a:srgbClr val="4B4033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5</a:t>
            </a:r>
            <a:r>
              <a:rPr lang="ta-IN" sz="2400" dirty="0">
                <a:solidFill>
                  <a:srgbClr val="4B4033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வயது சிறுவனாக இருந்தபோது</a:t>
            </a:r>
            <a:r>
              <a:rPr lang="en-US" sz="2400" dirty="0">
                <a:solidFill>
                  <a:srgbClr val="4B4033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உஸ்பெகிஸ்தானில் ஒருசில நேரங்களில் அப்பாவோடும் பாட்டியோடும் சேர்ந்து செவந்த்-டே அட்வென்டிஸ்ட் சபைக்குச் சென்றிருக்கிறான்.</a:t>
            </a:r>
            <a:endParaRPr lang="en-IN" sz="2400" dirty="0">
              <a:solidFill>
                <a:srgbClr val="4B4033"/>
              </a:solidFill>
              <a:effectLst/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4B4033"/>
              </a:buClr>
              <a:buSzPct val="111000"/>
              <a:buFont typeface="Webdings" panose="05030102010509060703" pitchFamily="18" charset="2"/>
              <a:buChar char=""/>
            </a:pPr>
            <a:r>
              <a:rPr lang="ta-IN" sz="2400" dirty="0">
                <a:solidFill>
                  <a:srgbClr val="4B4033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பிறகு </a:t>
            </a:r>
            <a:r>
              <a:rPr lang="ta-IN" sz="2400" dirty="0">
                <a:solidFill>
                  <a:srgbClr val="FF0000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அப்பாவும் அம்மாவும்</a:t>
            </a:r>
            <a:r>
              <a:rPr lang="ta-IN" sz="2400" dirty="0">
                <a:solidFill>
                  <a:srgbClr val="4B4033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விவாகரத்து செய்தார்கள். ஆர்ட்யோம் அம்மாவோடு வளர்ந்தான்</a:t>
            </a:r>
            <a:r>
              <a:rPr lang="en-US" sz="2400" dirty="0">
                <a:solidFill>
                  <a:srgbClr val="4B4033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solidFill>
                  <a:srgbClr val="4B4033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உஸ்பெகிஸ்தான் மற்றும் முந்தைய சோவியத் யூனியனைச் சேர்ந்த பெரும்பாலானவர்களைப் போல</a:t>
            </a:r>
            <a:r>
              <a:rPr lang="en-US" sz="2400" dirty="0">
                <a:solidFill>
                  <a:srgbClr val="4B4033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அவரும் செவந்த்-டே அட்வென்டிஸ்ட் சபையை கிறிஸ்தவச் சபையிலிருந்து பிரிந்து மதவிரோத சபையைப் போலவே பார்த்தார்.</a:t>
            </a:r>
            <a:endParaRPr lang="en-IN" sz="2400" dirty="0">
              <a:solidFill>
                <a:srgbClr val="4B4033"/>
              </a:solidFill>
              <a:effectLst/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4B4033"/>
              </a:buClr>
              <a:buSzPct val="111000"/>
              <a:buFont typeface="Webdings" panose="05030102010509060703" pitchFamily="18" charset="2"/>
              <a:buChar char=""/>
            </a:pPr>
            <a:r>
              <a:rPr lang="ta-IN" sz="2400" dirty="0">
                <a:solidFill>
                  <a:srgbClr val="4B4033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அதன்பிறகு தனது </a:t>
            </a:r>
            <a:r>
              <a:rPr lang="en-US" sz="2400" dirty="0">
                <a:solidFill>
                  <a:srgbClr val="4B4033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17</a:t>
            </a:r>
            <a:r>
              <a:rPr lang="ta-IN" sz="2400" dirty="0">
                <a:solidFill>
                  <a:srgbClr val="4B4033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வது வயது வரையிலும் சபைக்குச் சென்றதே இல்லை.</a:t>
            </a:r>
            <a:endParaRPr lang="en-IN" sz="2400" dirty="0">
              <a:solidFill>
                <a:srgbClr val="4B4033"/>
              </a:solidFill>
              <a:latin typeface="Anek Tamil" pitchFamily="2" charset="0"/>
              <a:cs typeface="Anek Tam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16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D60E4A-AA04-0D67-C2DB-A62D177204EC}"/>
              </a:ext>
            </a:extLst>
          </p:cNvPr>
          <p:cNvSpPr/>
          <p:nvPr/>
        </p:nvSpPr>
        <p:spPr>
          <a:xfrm>
            <a:off x="2" y="-15048"/>
            <a:ext cx="733427" cy="515870"/>
          </a:xfrm>
          <a:custGeom>
            <a:avLst/>
            <a:gdLst>
              <a:gd name="connsiteX0" fmla="*/ 0 w 733427"/>
              <a:gd name="connsiteY0" fmla="*/ 0 h 515870"/>
              <a:gd name="connsiteX1" fmla="*/ 366713 w 733427"/>
              <a:gd name="connsiteY1" fmla="*/ 85995 h 515870"/>
              <a:gd name="connsiteX2" fmla="*/ 733427 w 733427"/>
              <a:gd name="connsiteY2" fmla="*/ 0 h 515870"/>
              <a:gd name="connsiteX3" fmla="*/ 733427 w 733427"/>
              <a:gd name="connsiteY3" fmla="*/ 429874 h 515870"/>
              <a:gd name="connsiteX4" fmla="*/ 366713 w 733427"/>
              <a:gd name="connsiteY4" fmla="*/ 515870 h 515870"/>
              <a:gd name="connsiteX5" fmla="*/ 0 w 733427"/>
              <a:gd name="connsiteY5" fmla="*/ 429874 h 51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427" h="515870">
                <a:moveTo>
                  <a:pt x="0" y="0"/>
                </a:moveTo>
                <a:cubicBezTo>
                  <a:pt x="0" y="47511"/>
                  <a:pt x="164214" y="85995"/>
                  <a:pt x="366713" y="85995"/>
                </a:cubicBezTo>
                <a:cubicBezTo>
                  <a:pt x="569212" y="85995"/>
                  <a:pt x="733427" y="47511"/>
                  <a:pt x="733427" y="0"/>
                </a:cubicBezTo>
                <a:lnTo>
                  <a:pt x="733427" y="429874"/>
                </a:lnTo>
                <a:cubicBezTo>
                  <a:pt x="733427" y="477386"/>
                  <a:pt x="569212" y="515870"/>
                  <a:pt x="366713" y="515870"/>
                </a:cubicBezTo>
                <a:cubicBezTo>
                  <a:pt x="164214" y="515870"/>
                  <a:pt x="0" y="477386"/>
                  <a:pt x="0" y="429874"/>
                </a:cubicBezTo>
                <a:close/>
              </a:path>
            </a:pathLst>
          </a:custGeom>
          <a:solidFill>
            <a:srgbClr val="4B4033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44000" rtlCol="0" anchor="ctr">
            <a:noAutofit/>
          </a:bodyPr>
          <a:lstStyle/>
          <a:p>
            <a:pPr algn="ctr"/>
            <a:r>
              <a:rPr lang="en-IN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2</a:t>
            </a:r>
            <a:endParaRPr lang="en-IN" sz="2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B26F4-DCF7-E6BF-798F-82EEE610A71C}"/>
              </a:ext>
            </a:extLst>
          </p:cNvPr>
          <p:cNvSpPr txBox="1"/>
          <p:nvPr/>
        </p:nvSpPr>
        <p:spPr>
          <a:xfrm>
            <a:off x="3228976" y="-19050"/>
            <a:ext cx="8793096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4B4033"/>
              </a:buClr>
              <a:buSzPct val="111000"/>
              <a:buFont typeface="Webdings" panose="05030102010509060703" pitchFamily="18" charset="2"/>
              <a:buChar char=""/>
            </a:pP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பிறகு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அவன் வளர்ந்துவிட்டதால் ஞானஸ்நானம் எடுக்கவேண்டுமென அப்பா சொன்னதால் மீண்டும் அட்வென்டிஸ்ட் சபைக்குச் சென்றான். </a:t>
            </a:r>
            <a:r>
              <a:rPr lang="ta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ஆர்ட்யோம்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வேதாகம வகுப்புகளில் கலந்துகொண்டான்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இரண்டு வருடங்கள் கழித்து இயேசுவை ஏற்றுக்கொண்டு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திரு முழுக்குப் பெற்றான். 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4B4033"/>
              </a:buClr>
              <a:buSzPct val="111000"/>
              <a:buFont typeface="Webdings" panose="05030102010509060703" pitchFamily="18" charset="2"/>
              <a:buChar char=""/>
            </a:pP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தன் முழு இருதயத்தோடும் தேவனில் அன்புகூர்ந்தான். மேலும்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திருச்சபையில் ஒலி அமைப்புகளைக் கவனித்துக்கொண்டு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அதற்காக உதவினான்.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4B4033"/>
              </a:buClr>
              <a:buSzPct val="111000"/>
              <a:buFont typeface="Webdings" panose="05030102010509060703" pitchFamily="18" charset="2"/>
              <a:buChar char=""/>
            </a:pP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அந்தச் சமயத்தில்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ஆர்ட்யோமின் அம்மா மறுதிருமணம் செய்தார்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அதனால் தன் அம்மாவோடும் தன் வளர்ப்புத்தந்தையோடும் வளர்ந்தான்.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12D15-A667-AF58-FA52-F98181EC8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71" y="1284560"/>
            <a:ext cx="3291904" cy="43434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214698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D60E4A-AA04-0D67-C2DB-A62D177204EC}"/>
              </a:ext>
            </a:extLst>
          </p:cNvPr>
          <p:cNvSpPr/>
          <p:nvPr/>
        </p:nvSpPr>
        <p:spPr>
          <a:xfrm>
            <a:off x="2" y="-15048"/>
            <a:ext cx="733427" cy="515870"/>
          </a:xfrm>
          <a:custGeom>
            <a:avLst/>
            <a:gdLst>
              <a:gd name="connsiteX0" fmla="*/ 0 w 733427"/>
              <a:gd name="connsiteY0" fmla="*/ 0 h 515870"/>
              <a:gd name="connsiteX1" fmla="*/ 366713 w 733427"/>
              <a:gd name="connsiteY1" fmla="*/ 85995 h 515870"/>
              <a:gd name="connsiteX2" fmla="*/ 733427 w 733427"/>
              <a:gd name="connsiteY2" fmla="*/ 0 h 515870"/>
              <a:gd name="connsiteX3" fmla="*/ 733427 w 733427"/>
              <a:gd name="connsiteY3" fmla="*/ 429874 h 515870"/>
              <a:gd name="connsiteX4" fmla="*/ 366713 w 733427"/>
              <a:gd name="connsiteY4" fmla="*/ 515870 h 515870"/>
              <a:gd name="connsiteX5" fmla="*/ 0 w 733427"/>
              <a:gd name="connsiteY5" fmla="*/ 429874 h 51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427" h="515870">
                <a:moveTo>
                  <a:pt x="0" y="0"/>
                </a:moveTo>
                <a:cubicBezTo>
                  <a:pt x="0" y="47511"/>
                  <a:pt x="164214" y="85995"/>
                  <a:pt x="366713" y="85995"/>
                </a:cubicBezTo>
                <a:cubicBezTo>
                  <a:pt x="569212" y="85995"/>
                  <a:pt x="733427" y="47511"/>
                  <a:pt x="733427" y="0"/>
                </a:cubicBezTo>
                <a:lnTo>
                  <a:pt x="733427" y="429874"/>
                </a:lnTo>
                <a:cubicBezTo>
                  <a:pt x="733427" y="477386"/>
                  <a:pt x="569212" y="515870"/>
                  <a:pt x="366713" y="515870"/>
                </a:cubicBezTo>
                <a:cubicBezTo>
                  <a:pt x="164214" y="515870"/>
                  <a:pt x="0" y="477386"/>
                  <a:pt x="0" y="429874"/>
                </a:cubicBezTo>
                <a:close/>
              </a:path>
            </a:pathLst>
          </a:custGeom>
          <a:solidFill>
            <a:srgbClr val="4B4033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44000" rtlCol="0" anchor="ctr">
            <a:noAutofit/>
          </a:bodyPr>
          <a:lstStyle/>
          <a:p>
            <a:pPr algn="ctr"/>
            <a:r>
              <a:rPr lang="en-IN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3</a:t>
            </a:r>
            <a:endParaRPr lang="en-IN" sz="2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B26F4-DCF7-E6BF-798F-82EEE610A71C}"/>
              </a:ext>
            </a:extLst>
          </p:cNvPr>
          <p:cNvSpPr txBox="1"/>
          <p:nvPr/>
        </p:nvSpPr>
        <p:spPr>
          <a:xfrm>
            <a:off x="3228976" y="-19050"/>
            <a:ext cx="8793096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4B4033"/>
              </a:buClr>
              <a:buSzPct val="111000"/>
              <a:buFont typeface="Webdings" panose="05030102010509060703" pitchFamily="18" charset="2"/>
              <a:buChar char=""/>
            </a:pP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ஒரு ஞாயிறன்று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பாட்டுக்கூடட பயிற்சிக்காக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ஒலி அமைப்பைக் கவனிக்க ஆர்ட்யோம் புறப்பட்டபோது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ஆலயத்திற்கு அவன் செல்லக்கூடாதென </a:t>
            </a:r>
            <a:r>
              <a:rPr lang="ta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வளர்ப்பு தந்தை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தடுத்தார். அந்தச் சமயத்தில் அம்மா வீட்டில் இல்லை.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4B4033"/>
              </a:buClr>
              <a:buSzPct val="111000"/>
              <a:buFont typeface="Webdings" panose="05030102010509060703" pitchFamily="18" charset="2"/>
              <a:buChar char=""/>
            </a:pP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இன்று நீ அங்கு செல்லக் கூடாது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வளர்ப்புதந்தை சொன்னார்.</a:t>
            </a:r>
            <a:r>
              <a:rPr lang="en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ஆனால் ஆர்ட்யோம் செல்ல விரும்பினான். ஒலி அமைப்பில் குழுவினருக்கு உதவிசெய்ய ஆசைப்பட்டான்.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4B4033"/>
              </a:buClr>
              <a:buSzPct val="111000"/>
              <a:buFont typeface="Webdings" panose="05030102010509060703" pitchFamily="18" charset="2"/>
              <a:buChar char=""/>
            </a:pP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நான் செல்லவேண்டும்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சொன்னான்.</a:t>
            </a:r>
            <a:r>
              <a:rPr lang="en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இல்லை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நீ போகக்கூடாது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வளர்ப்பு தந்தை சொன்னார்.</a:t>
            </a:r>
            <a:r>
              <a:rPr lang="en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நான் போய்த்தான் ஆகவேண்டும்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சொன்னான்.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C98A43-FAAC-8926-598F-DCDEBE5DA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989285"/>
            <a:ext cx="3390900" cy="49339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41269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D60E4A-AA04-0D67-C2DB-A62D177204EC}"/>
              </a:ext>
            </a:extLst>
          </p:cNvPr>
          <p:cNvSpPr/>
          <p:nvPr/>
        </p:nvSpPr>
        <p:spPr>
          <a:xfrm>
            <a:off x="2" y="-15048"/>
            <a:ext cx="733427" cy="515870"/>
          </a:xfrm>
          <a:custGeom>
            <a:avLst/>
            <a:gdLst>
              <a:gd name="connsiteX0" fmla="*/ 0 w 733427"/>
              <a:gd name="connsiteY0" fmla="*/ 0 h 515870"/>
              <a:gd name="connsiteX1" fmla="*/ 366713 w 733427"/>
              <a:gd name="connsiteY1" fmla="*/ 85995 h 515870"/>
              <a:gd name="connsiteX2" fmla="*/ 733427 w 733427"/>
              <a:gd name="connsiteY2" fmla="*/ 0 h 515870"/>
              <a:gd name="connsiteX3" fmla="*/ 733427 w 733427"/>
              <a:gd name="connsiteY3" fmla="*/ 429874 h 515870"/>
              <a:gd name="connsiteX4" fmla="*/ 366713 w 733427"/>
              <a:gd name="connsiteY4" fmla="*/ 515870 h 515870"/>
              <a:gd name="connsiteX5" fmla="*/ 0 w 733427"/>
              <a:gd name="connsiteY5" fmla="*/ 429874 h 51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427" h="515870">
                <a:moveTo>
                  <a:pt x="0" y="0"/>
                </a:moveTo>
                <a:cubicBezTo>
                  <a:pt x="0" y="47511"/>
                  <a:pt x="164214" y="85995"/>
                  <a:pt x="366713" y="85995"/>
                </a:cubicBezTo>
                <a:cubicBezTo>
                  <a:pt x="569212" y="85995"/>
                  <a:pt x="733427" y="47511"/>
                  <a:pt x="733427" y="0"/>
                </a:cubicBezTo>
                <a:lnTo>
                  <a:pt x="733427" y="429874"/>
                </a:lnTo>
                <a:cubicBezTo>
                  <a:pt x="733427" y="477386"/>
                  <a:pt x="569212" y="515870"/>
                  <a:pt x="366713" y="515870"/>
                </a:cubicBezTo>
                <a:cubicBezTo>
                  <a:pt x="164214" y="515870"/>
                  <a:pt x="0" y="477386"/>
                  <a:pt x="0" y="429874"/>
                </a:cubicBezTo>
                <a:close/>
              </a:path>
            </a:pathLst>
          </a:custGeom>
          <a:solidFill>
            <a:srgbClr val="4B4033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44000" rtlCol="0" anchor="ctr">
            <a:noAutofit/>
          </a:bodyPr>
          <a:lstStyle/>
          <a:p>
            <a:pPr algn="ctr"/>
            <a:r>
              <a:rPr lang="en-IN" sz="2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B26F4-DCF7-E6BF-798F-82EEE610A71C}"/>
              </a:ext>
            </a:extLst>
          </p:cNvPr>
          <p:cNvSpPr txBox="1"/>
          <p:nvPr/>
        </p:nvSpPr>
        <p:spPr>
          <a:xfrm>
            <a:off x="3228976" y="-19050"/>
            <a:ext cx="8793096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4B4033"/>
              </a:buClr>
              <a:buSzPct val="111000"/>
              <a:buFont typeface="Webdings" panose="05030102010509060703" pitchFamily="18" charset="2"/>
              <a:buChar char=""/>
            </a:pP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அப்படியானால் எது வேண்டுமென நீ தெரிந்துகொள்ள வேண்டும்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வளர்ப்புதந்தை சொன்னார்.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4B4033"/>
              </a:buClr>
              <a:buSzPct val="111000"/>
              <a:buFont typeface="Webdings" panose="05030102010509060703" pitchFamily="18" charset="2"/>
              <a:buChar char=""/>
            </a:pP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நீ ஆலயத்திற்குச் செல்லாமல் இருந்தால் நல்லது. ஆலயத்திற்குச் சென்றால்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உன் சாமான்களை எல்லாம் எடுத்துக்கொண்டு நிரந்தரமாகச் சென்றுவிடவேண்டும்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கூறினார்.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4B4033"/>
              </a:buClr>
              <a:buSzPct val="111000"/>
              <a:buFont typeface="Webdings" panose="05030102010509060703" pitchFamily="18" charset="2"/>
              <a:buChar char=""/>
            </a:pP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ஆர்ட்யோம் தன் சாமான்களை எல்லாம் எடுத்துக்கொண்டு </a:t>
            </a:r>
            <a:r>
              <a:rPr lang="ta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அப்பா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மற்றும் பாட்டியின் வீட்டிற்கு அழுதுகொண்டே சென்றான். அவர்கள் அவனை அன்போடு வரவேற்றார்கள்.</a:t>
            </a:r>
            <a:r>
              <a:rPr lang="en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இங்கு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ஜெபிப்பதிலும் வேதம் வாசிப்பதிலும் அதிக நேரம் செலவிட்டான்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C74B43-BB87-E550-CC6E-5CB3F3179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1093716"/>
            <a:ext cx="3403041" cy="505943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98618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D60E4A-AA04-0D67-C2DB-A62D177204EC}"/>
              </a:ext>
            </a:extLst>
          </p:cNvPr>
          <p:cNvSpPr/>
          <p:nvPr/>
        </p:nvSpPr>
        <p:spPr>
          <a:xfrm>
            <a:off x="2" y="-15048"/>
            <a:ext cx="733427" cy="515870"/>
          </a:xfrm>
          <a:custGeom>
            <a:avLst/>
            <a:gdLst>
              <a:gd name="connsiteX0" fmla="*/ 0 w 733427"/>
              <a:gd name="connsiteY0" fmla="*/ 0 h 515870"/>
              <a:gd name="connsiteX1" fmla="*/ 366713 w 733427"/>
              <a:gd name="connsiteY1" fmla="*/ 85995 h 515870"/>
              <a:gd name="connsiteX2" fmla="*/ 733427 w 733427"/>
              <a:gd name="connsiteY2" fmla="*/ 0 h 515870"/>
              <a:gd name="connsiteX3" fmla="*/ 733427 w 733427"/>
              <a:gd name="connsiteY3" fmla="*/ 429874 h 515870"/>
              <a:gd name="connsiteX4" fmla="*/ 366713 w 733427"/>
              <a:gd name="connsiteY4" fmla="*/ 515870 h 515870"/>
              <a:gd name="connsiteX5" fmla="*/ 0 w 733427"/>
              <a:gd name="connsiteY5" fmla="*/ 429874 h 51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427" h="515870">
                <a:moveTo>
                  <a:pt x="0" y="0"/>
                </a:moveTo>
                <a:cubicBezTo>
                  <a:pt x="0" y="47511"/>
                  <a:pt x="164214" y="85995"/>
                  <a:pt x="366713" y="85995"/>
                </a:cubicBezTo>
                <a:cubicBezTo>
                  <a:pt x="569212" y="85995"/>
                  <a:pt x="733427" y="47511"/>
                  <a:pt x="733427" y="0"/>
                </a:cubicBezTo>
                <a:lnTo>
                  <a:pt x="733427" y="429874"/>
                </a:lnTo>
                <a:cubicBezTo>
                  <a:pt x="733427" y="477386"/>
                  <a:pt x="569212" y="515870"/>
                  <a:pt x="366713" y="515870"/>
                </a:cubicBezTo>
                <a:cubicBezTo>
                  <a:pt x="164214" y="515870"/>
                  <a:pt x="0" y="477386"/>
                  <a:pt x="0" y="429874"/>
                </a:cubicBezTo>
                <a:close/>
              </a:path>
            </a:pathLst>
          </a:custGeom>
          <a:solidFill>
            <a:srgbClr val="4B4033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44000" rtlCol="0" anchor="ctr">
            <a:noAutofit/>
          </a:bodyPr>
          <a:lstStyle/>
          <a:p>
            <a:pPr algn="ctr"/>
            <a:r>
              <a:rPr lang="en-IN" sz="2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B26F4-DCF7-E6BF-798F-82EEE610A71C}"/>
              </a:ext>
            </a:extLst>
          </p:cNvPr>
          <p:cNvSpPr txBox="1"/>
          <p:nvPr/>
        </p:nvSpPr>
        <p:spPr>
          <a:xfrm>
            <a:off x="3009900" y="-19050"/>
            <a:ext cx="9012172" cy="6949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4B4033"/>
              </a:buClr>
              <a:buSzPct val="111000"/>
              <a:buFont typeface="Webdings" panose="05030102010509060703" pitchFamily="18" charset="2"/>
              <a:buChar char=""/>
            </a:pPr>
            <a:r>
              <a:rPr lang="ta-IN" sz="23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குறிப்பாக மாற்கு </a:t>
            </a:r>
            <a:r>
              <a:rPr lang="en-US" sz="23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10:29-30</a:t>
            </a:r>
            <a:r>
              <a:rPr lang="ta-IN" sz="23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இல் உள்ள இயேசுவின் வாக்குறுதியை வாசித்தபோது அவனது உள்ளம் தொடப்பட்டது: 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‘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அதற்கு இயேசு பிரதியுத்தரமாக: என்னிமித்தமாகவும்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சுவிசேஷத்தினிமித்தமாகவும்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வீட்டையாவது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சகோதரரையாவது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சகோதரிகளையாவது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தகப்பனையாவது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தாயையாவது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மனைவியையாவது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பிள்ளைகளையாவது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நிலங்களையாவது விட்டவன் எவனும்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இப்பொழுது இம்மையிலே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துன்பங்களோடே</a:t>
            </a:r>
            <a:r>
              <a:rPr lang="en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கூட நூறத்தனையாக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வீடுகளையும்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சகோதரரையும்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சகோதரிகளையும்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தாய்களையும்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பிள்ளைகளையும்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நிலங்களையும்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மறுமையிலே நித்திய ஜீவனையும் அடைவான் என்று மெய்யாகவே உங்களுக்குச் சொல்லுகிறேன்</a:t>
            </a:r>
            <a:r>
              <a:rPr lang="en-US" sz="2300" dirty="0">
                <a:solidFill>
                  <a:srgbClr val="4B40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’.</a:t>
            </a:r>
            <a:endParaRPr lang="en-IN" sz="2400" dirty="0">
              <a:solidFill>
                <a:srgbClr val="4B403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B1170-4AF0-DB26-83E7-2BACFCDC4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8724"/>
            <a:ext cx="3362325" cy="488632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454836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D60E4A-AA04-0D67-C2DB-A62D177204EC}"/>
              </a:ext>
            </a:extLst>
          </p:cNvPr>
          <p:cNvSpPr/>
          <p:nvPr/>
        </p:nvSpPr>
        <p:spPr>
          <a:xfrm>
            <a:off x="2" y="-15048"/>
            <a:ext cx="733427" cy="515870"/>
          </a:xfrm>
          <a:custGeom>
            <a:avLst/>
            <a:gdLst>
              <a:gd name="connsiteX0" fmla="*/ 0 w 733427"/>
              <a:gd name="connsiteY0" fmla="*/ 0 h 515870"/>
              <a:gd name="connsiteX1" fmla="*/ 366713 w 733427"/>
              <a:gd name="connsiteY1" fmla="*/ 85995 h 515870"/>
              <a:gd name="connsiteX2" fmla="*/ 733427 w 733427"/>
              <a:gd name="connsiteY2" fmla="*/ 0 h 515870"/>
              <a:gd name="connsiteX3" fmla="*/ 733427 w 733427"/>
              <a:gd name="connsiteY3" fmla="*/ 429874 h 515870"/>
              <a:gd name="connsiteX4" fmla="*/ 366713 w 733427"/>
              <a:gd name="connsiteY4" fmla="*/ 515870 h 515870"/>
              <a:gd name="connsiteX5" fmla="*/ 0 w 733427"/>
              <a:gd name="connsiteY5" fmla="*/ 429874 h 51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427" h="515870">
                <a:moveTo>
                  <a:pt x="0" y="0"/>
                </a:moveTo>
                <a:cubicBezTo>
                  <a:pt x="0" y="47511"/>
                  <a:pt x="164214" y="85995"/>
                  <a:pt x="366713" y="85995"/>
                </a:cubicBezTo>
                <a:cubicBezTo>
                  <a:pt x="569212" y="85995"/>
                  <a:pt x="733427" y="47511"/>
                  <a:pt x="733427" y="0"/>
                </a:cubicBezTo>
                <a:lnTo>
                  <a:pt x="733427" y="429874"/>
                </a:lnTo>
                <a:cubicBezTo>
                  <a:pt x="733427" y="477386"/>
                  <a:pt x="569212" y="515870"/>
                  <a:pt x="366713" y="515870"/>
                </a:cubicBezTo>
                <a:cubicBezTo>
                  <a:pt x="164214" y="515870"/>
                  <a:pt x="0" y="477386"/>
                  <a:pt x="0" y="429874"/>
                </a:cubicBezTo>
                <a:close/>
              </a:path>
            </a:pathLst>
          </a:custGeom>
          <a:solidFill>
            <a:srgbClr val="4B4033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44000" rtlCol="0" anchor="ctr">
            <a:noAutofit/>
          </a:bodyPr>
          <a:lstStyle/>
          <a:p>
            <a:pPr algn="ctr"/>
            <a:r>
              <a:rPr lang="en-IN" sz="2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B26F4-DCF7-E6BF-798F-82EEE610A71C}"/>
              </a:ext>
            </a:extLst>
          </p:cNvPr>
          <p:cNvSpPr txBox="1"/>
          <p:nvPr/>
        </p:nvSpPr>
        <p:spPr>
          <a:xfrm>
            <a:off x="3009900" y="-19050"/>
            <a:ext cx="9012172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5E503F"/>
              </a:buClr>
              <a:buSzPct val="111000"/>
              <a:buFont typeface="Webdings" panose="05030102010509060703" pitchFamily="18" charset="2"/>
              <a:buChar char="+"/>
            </a:pP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அப்பாவின் வீட்டில் அந்தப் புதிய வாழ்க்கை சமாதானமாகப் போய்க்கொண்டிருந்த சமயத்தில்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அப்பா ஆலயத்திற்குச் செல்வதை நிறுத்திவிட்டு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குடிக்கத் தொடங்கினபோது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பிரச்சனை துவங்கியது. ஒரு ஓய்வுநாளின்போது </a:t>
            </a:r>
            <a:r>
              <a:rPr lang="ta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அப்பா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அவனிடம்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வேலையில் தனக்கு உதவும்படி சொன்னார். அப்போது வீட்டில் மரவேலை செய்து</a:t>
            </a:r>
            <a:r>
              <a:rPr lang="en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கொண்டிருந்தார்.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5E503F"/>
              </a:buClr>
              <a:buSzPct val="111000"/>
              <a:buFont typeface="Webdings" panose="05030102010509060703" pitchFamily="18" charset="2"/>
              <a:buChar char="+"/>
            </a:pP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ஆர்ட்யோம் உதவ மறுத்தான். 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வேறொரு நாளில் செய்யலாம்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என்றார்.</a:t>
            </a:r>
            <a:r>
              <a:rPr lang="en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உடனே அப்பா அவனிடம் கோபமாக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வீட்டை விட்டு வெளியேறும்படி கூறினார்.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5E503F"/>
              </a:buClr>
              <a:buSzPct val="111000"/>
              <a:buFont typeface="Webdings" panose="05030102010509060703" pitchFamily="18" charset="2"/>
              <a:buChar char="+"/>
            </a:pP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ஆர்ட்யோமுக்கு எங்கு செல்வதெனத் தெரியவில்லை. சபையிலேயே தங்கிக்கொள்ள அனுமதி பெற்றான்.</a:t>
            </a:r>
            <a:endParaRPr lang="en-IN" sz="2400" dirty="0">
              <a:solidFill>
                <a:srgbClr val="4B403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6F8407-BF5A-5C70-8FCE-4CEF101C0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1093716"/>
            <a:ext cx="3403041" cy="505943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60152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D60E4A-AA04-0D67-C2DB-A62D177204EC}"/>
              </a:ext>
            </a:extLst>
          </p:cNvPr>
          <p:cNvSpPr/>
          <p:nvPr/>
        </p:nvSpPr>
        <p:spPr>
          <a:xfrm>
            <a:off x="2" y="-15048"/>
            <a:ext cx="733427" cy="515870"/>
          </a:xfrm>
          <a:custGeom>
            <a:avLst/>
            <a:gdLst>
              <a:gd name="connsiteX0" fmla="*/ 0 w 733427"/>
              <a:gd name="connsiteY0" fmla="*/ 0 h 515870"/>
              <a:gd name="connsiteX1" fmla="*/ 366713 w 733427"/>
              <a:gd name="connsiteY1" fmla="*/ 85995 h 515870"/>
              <a:gd name="connsiteX2" fmla="*/ 733427 w 733427"/>
              <a:gd name="connsiteY2" fmla="*/ 0 h 515870"/>
              <a:gd name="connsiteX3" fmla="*/ 733427 w 733427"/>
              <a:gd name="connsiteY3" fmla="*/ 429874 h 515870"/>
              <a:gd name="connsiteX4" fmla="*/ 366713 w 733427"/>
              <a:gd name="connsiteY4" fmla="*/ 515870 h 515870"/>
              <a:gd name="connsiteX5" fmla="*/ 0 w 733427"/>
              <a:gd name="connsiteY5" fmla="*/ 429874 h 51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427" h="515870">
                <a:moveTo>
                  <a:pt x="0" y="0"/>
                </a:moveTo>
                <a:cubicBezTo>
                  <a:pt x="0" y="47511"/>
                  <a:pt x="164214" y="85995"/>
                  <a:pt x="366713" y="85995"/>
                </a:cubicBezTo>
                <a:cubicBezTo>
                  <a:pt x="569212" y="85995"/>
                  <a:pt x="733427" y="47511"/>
                  <a:pt x="733427" y="0"/>
                </a:cubicBezTo>
                <a:lnTo>
                  <a:pt x="733427" y="429874"/>
                </a:lnTo>
                <a:cubicBezTo>
                  <a:pt x="733427" y="477386"/>
                  <a:pt x="569212" y="515870"/>
                  <a:pt x="366713" y="515870"/>
                </a:cubicBezTo>
                <a:cubicBezTo>
                  <a:pt x="164214" y="515870"/>
                  <a:pt x="0" y="477386"/>
                  <a:pt x="0" y="429874"/>
                </a:cubicBezTo>
                <a:close/>
              </a:path>
            </a:pathLst>
          </a:custGeom>
          <a:solidFill>
            <a:srgbClr val="4B4033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44000" rtlCol="0" anchor="ctr">
            <a:noAutofit/>
          </a:bodyPr>
          <a:lstStyle/>
          <a:p>
            <a:pPr algn="ctr"/>
            <a:r>
              <a:rPr lang="en-IN" sz="2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B26F4-DCF7-E6BF-798F-82EEE610A71C}"/>
              </a:ext>
            </a:extLst>
          </p:cNvPr>
          <p:cNvSpPr txBox="1"/>
          <p:nvPr/>
        </p:nvSpPr>
        <p:spPr>
          <a:xfrm>
            <a:off x="3009900" y="-2648"/>
            <a:ext cx="9012172" cy="682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5E503F"/>
              </a:buClr>
              <a:buSzPct val="111000"/>
              <a:buFont typeface="Webdings" panose="05030102010509060703" pitchFamily="18" charset="2"/>
              <a:buChar char="+"/>
            </a:pP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மாதங்கள் கடந்தன. அவனது </a:t>
            </a:r>
            <a:r>
              <a:rPr lang="ta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அம்மா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வும் வளர்ப்பு தந்தையும் அவனை வீட்டிற்கு வரும்படி அழைத்தார்கள். தன் விருப்பப்படி அவன் ஆலயத்திற்குச் செல்லலாம் என்று கூறினார்கள். ஆர்ட்யோம் வீட்டிற்குச் சென்றான். ஆனால் பதற்றம் இருந்துகொண்டே இருந்தது. ஒரு சில மாதங்கள் கழித்து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அப்பா இறந்துபோனார்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தன் பாட்டியோடு தங்கியிருக்கும்படி சென்றான். பிறகு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அட்வென்டிஸ்ட் நண்பர் ஒருவர் ஒரு யோசனை சொன்னார்.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5E503F"/>
              </a:buClr>
              <a:buSzPct val="111000"/>
              <a:buFont typeface="Webdings" panose="05030102010509060703" pitchFamily="18" charset="2"/>
              <a:buChar char="+"/>
            </a:pP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நீ மற்றவர்களுக்கு வேதாகம காரியங்களைப் போதிப்பதற்கான வழியை தேவன் ஆயத்தம் செய்யவேண்டுமென ஜெபிப்போம்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கூறினார்.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4FF0ED-5329-4FD8-FDDD-F2C03F9ED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47116"/>
            <a:ext cx="3581400" cy="51054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5055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D60E4A-AA04-0D67-C2DB-A62D177204EC}"/>
              </a:ext>
            </a:extLst>
          </p:cNvPr>
          <p:cNvSpPr/>
          <p:nvPr/>
        </p:nvSpPr>
        <p:spPr>
          <a:xfrm>
            <a:off x="2" y="-15048"/>
            <a:ext cx="733427" cy="515870"/>
          </a:xfrm>
          <a:custGeom>
            <a:avLst/>
            <a:gdLst>
              <a:gd name="connsiteX0" fmla="*/ 0 w 733427"/>
              <a:gd name="connsiteY0" fmla="*/ 0 h 515870"/>
              <a:gd name="connsiteX1" fmla="*/ 366713 w 733427"/>
              <a:gd name="connsiteY1" fmla="*/ 85995 h 515870"/>
              <a:gd name="connsiteX2" fmla="*/ 733427 w 733427"/>
              <a:gd name="connsiteY2" fmla="*/ 0 h 515870"/>
              <a:gd name="connsiteX3" fmla="*/ 733427 w 733427"/>
              <a:gd name="connsiteY3" fmla="*/ 429874 h 515870"/>
              <a:gd name="connsiteX4" fmla="*/ 366713 w 733427"/>
              <a:gd name="connsiteY4" fmla="*/ 515870 h 515870"/>
              <a:gd name="connsiteX5" fmla="*/ 0 w 733427"/>
              <a:gd name="connsiteY5" fmla="*/ 429874 h 51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427" h="515870">
                <a:moveTo>
                  <a:pt x="0" y="0"/>
                </a:moveTo>
                <a:cubicBezTo>
                  <a:pt x="0" y="47511"/>
                  <a:pt x="164214" y="85995"/>
                  <a:pt x="366713" y="85995"/>
                </a:cubicBezTo>
                <a:cubicBezTo>
                  <a:pt x="569212" y="85995"/>
                  <a:pt x="733427" y="47511"/>
                  <a:pt x="733427" y="0"/>
                </a:cubicBezTo>
                <a:lnTo>
                  <a:pt x="733427" y="429874"/>
                </a:lnTo>
                <a:cubicBezTo>
                  <a:pt x="733427" y="477386"/>
                  <a:pt x="569212" y="515870"/>
                  <a:pt x="366713" y="515870"/>
                </a:cubicBezTo>
                <a:cubicBezTo>
                  <a:pt x="164214" y="515870"/>
                  <a:pt x="0" y="477386"/>
                  <a:pt x="0" y="429874"/>
                </a:cubicBezTo>
                <a:close/>
              </a:path>
            </a:pathLst>
          </a:custGeom>
          <a:solidFill>
            <a:srgbClr val="4B4033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44000" rtlCol="0" anchor="ctr">
            <a:noAutofit/>
          </a:bodyPr>
          <a:lstStyle/>
          <a:p>
            <a:pPr algn="ctr"/>
            <a:r>
              <a:rPr lang="en-IN" sz="2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B26F4-DCF7-E6BF-798F-82EEE610A71C}"/>
              </a:ext>
            </a:extLst>
          </p:cNvPr>
          <p:cNvSpPr txBox="1"/>
          <p:nvPr/>
        </p:nvSpPr>
        <p:spPr>
          <a:xfrm>
            <a:off x="3009900" y="-2648"/>
            <a:ext cx="9012172" cy="682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5E503F"/>
              </a:buClr>
              <a:buSzPct val="111000"/>
              <a:buFont typeface="Webdings" panose="05030102010509060703" pitchFamily="18" charset="2"/>
              <a:buChar char="+"/>
            </a:pP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இருவரும் ஜெபிக்க ஆரம்பித்தார்கள். ஒரு மாதம் கடந்தது. இரண்டு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மூன்று மாதங்கள் கடந்தன. சபைக்கு பலர் வந்தவண்ணம் இருந்தார்கள்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அவர்களுக்கு வேதாகம விஷயங்களை விளக்கிச் சொல்வதற்கு </a:t>
            </a:r>
            <a:r>
              <a:rPr lang="ta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ஆர்ட்யோம்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முன்வந்தான். பிறகு சிறுகுழு ஒன்றை ஆரம்பித்து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வேதபாடங்கள் நடத்தினான்.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5E503F"/>
              </a:buClr>
              <a:buSzPct val="111000"/>
              <a:buFont typeface="Webdings" panose="05030102010509060703" pitchFamily="18" charset="2"/>
              <a:buChar char="+"/>
            </a:pP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அந்த ஆராய்ச்சி வகுப்புகளின் விளைவாக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நற்செய்தி பணியாளனாக மாறவேண்டும் என்கிற விருப்பம் உண்டானது. பிறகு</a:t>
            </a:r>
            <a:r>
              <a:rPr lang="en-US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4B4033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தங்கள் கலாச்சாரத்திற்குள்ளேயே சத்தியத்தைப் பகிர்ந்துகொள்கிற உலகளாவிய முன்னோடிகள் பற்றிக் கேள்விப்பட்டான். உலகளாவிய ஊழியராகத் தீர்மானித்தான்.</a:t>
            </a:r>
            <a:endParaRPr lang="en-IN" sz="2400" dirty="0">
              <a:solidFill>
                <a:srgbClr val="4B4033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77C2E8-1E0D-E1B0-3B3F-9F689E0D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125"/>
            <a:ext cx="3209925" cy="516255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12872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616</Words>
  <Application>Microsoft Office PowerPoint</Application>
  <PresentationFormat>Panorámica</PresentationFormat>
  <Paragraphs>40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Anek Tamil Expanded ExtraBold</vt:lpstr>
      <vt:lpstr>Anek Tamil Expanded SemiBold</vt:lpstr>
      <vt:lpstr>Calibri Light</vt:lpstr>
      <vt:lpstr>Anek Tamil</vt:lpstr>
      <vt:lpstr>Webdings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 Rajkumar</dc:creator>
  <cp:lastModifiedBy>Sergio</cp:lastModifiedBy>
  <cp:revision>20</cp:revision>
  <dcterms:created xsi:type="dcterms:W3CDTF">2024-04-01T12:37:27Z</dcterms:created>
  <dcterms:modified xsi:type="dcterms:W3CDTF">2024-04-05T18:35:04Z</dcterms:modified>
</cp:coreProperties>
</file>