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D2C5"/>
    <a:srgbClr val="354F52"/>
    <a:srgbClr val="2F3E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660"/>
  </p:normalViewPr>
  <p:slideViewPr>
    <p:cSldViewPr snapToGrid="0">
      <p:cViewPr varScale="1">
        <p:scale>
          <a:sx n="101" d="100"/>
          <a:sy n="101" d="100"/>
        </p:scale>
        <p:origin x="85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D903D-FF79-A974-D794-B3CC116343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2838EE16-C92D-AEE0-3C92-381F310865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ED27AC64-3A8F-F737-2DCA-574BECA8938D}"/>
              </a:ext>
            </a:extLst>
          </p:cNvPr>
          <p:cNvSpPr>
            <a:spLocks noGrp="1"/>
          </p:cNvSpPr>
          <p:nvPr>
            <p:ph type="dt" sz="half" idx="10"/>
          </p:nvPr>
        </p:nvSpPr>
        <p:spPr/>
        <p:txBody>
          <a:bodyPr/>
          <a:lstStyle/>
          <a:p>
            <a:fld id="{7F19D65A-635F-429F-85C6-D20EAB4BF806}" type="datetimeFigureOut">
              <a:rPr lang="en-IN" smtClean="0"/>
              <a:t>01-07-2025</a:t>
            </a:fld>
            <a:endParaRPr lang="en-IN"/>
          </a:p>
        </p:txBody>
      </p:sp>
      <p:sp>
        <p:nvSpPr>
          <p:cNvPr id="5" name="Footer Placeholder 4">
            <a:extLst>
              <a:ext uri="{FF2B5EF4-FFF2-40B4-BE49-F238E27FC236}">
                <a16:creationId xmlns:a16="http://schemas.microsoft.com/office/drawing/2014/main" id="{722B1811-E52E-6E1A-A917-D28E26FD270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AD2AFEF-CC0B-6E7D-CA67-C0AA212110CD}"/>
              </a:ext>
            </a:extLst>
          </p:cNvPr>
          <p:cNvSpPr>
            <a:spLocks noGrp="1"/>
          </p:cNvSpPr>
          <p:nvPr>
            <p:ph type="sldNum" sz="quarter" idx="12"/>
          </p:nvPr>
        </p:nvSpPr>
        <p:spPr/>
        <p:txBody>
          <a:bodyPr/>
          <a:lstStyle/>
          <a:p>
            <a:fld id="{6924B654-513E-4227-875A-479A342C206A}" type="slidenum">
              <a:rPr lang="en-IN" smtClean="0"/>
              <a:t>‹Nº›</a:t>
            </a:fld>
            <a:endParaRPr lang="en-IN"/>
          </a:p>
        </p:txBody>
      </p:sp>
    </p:spTree>
    <p:extLst>
      <p:ext uri="{BB962C8B-B14F-4D97-AF65-F5344CB8AC3E}">
        <p14:creationId xmlns:p14="http://schemas.microsoft.com/office/powerpoint/2010/main" val="3678444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DDCF3-F39D-EF61-BE97-2598A89DE773}"/>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BEE668DE-180A-AB6B-667A-6FEF82415F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A1A926A-BB82-ACD8-8F84-8FD6FDEF2B7C}"/>
              </a:ext>
            </a:extLst>
          </p:cNvPr>
          <p:cNvSpPr>
            <a:spLocks noGrp="1"/>
          </p:cNvSpPr>
          <p:nvPr>
            <p:ph type="dt" sz="half" idx="10"/>
          </p:nvPr>
        </p:nvSpPr>
        <p:spPr/>
        <p:txBody>
          <a:bodyPr/>
          <a:lstStyle/>
          <a:p>
            <a:fld id="{7F19D65A-635F-429F-85C6-D20EAB4BF806}" type="datetimeFigureOut">
              <a:rPr lang="en-IN" smtClean="0"/>
              <a:t>01-07-2025</a:t>
            </a:fld>
            <a:endParaRPr lang="en-IN"/>
          </a:p>
        </p:txBody>
      </p:sp>
      <p:sp>
        <p:nvSpPr>
          <p:cNvPr id="5" name="Footer Placeholder 4">
            <a:extLst>
              <a:ext uri="{FF2B5EF4-FFF2-40B4-BE49-F238E27FC236}">
                <a16:creationId xmlns:a16="http://schemas.microsoft.com/office/drawing/2014/main" id="{F68E14DC-7F6F-D9E7-8DD6-DB08EB2303D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427EF39-5242-48BC-53F7-EC5D6F9245A0}"/>
              </a:ext>
            </a:extLst>
          </p:cNvPr>
          <p:cNvSpPr>
            <a:spLocks noGrp="1"/>
          </p:cNvSpPr>
          <p:nvPr>
            <p:ph type="sldNum" sz="quarter" idx="12"/>
          </p:nvPr>
        </p:nvSpPr>
        <p:spPr/>
        <p:txBody>
          <a:bodyPr/>
          <a:lstStyle/>
          <a:p>
            <a:fld id="{6924B654-513E-4227-875A-479A342C206A}" type="slidenum">
              <a:rPr lang="en-IN" smtClean="0"/>
              <a:t>‹Nº›</a:t>
            </a:fld>
            <a:endParaRPr lang="en-IN"/>
          </a:p>
        </p:txBody>
      </p:sp>
    </p:spTree>
    <p:extLst>
      <p:ext uri="{BB962C8B-B14F-4D97-AF65-F5344CB8AC3E}">
        <p14:creationId xmlns:p14="http://schemas.microsoft.com/office/powerpoint/2010/main" val="2512198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EABCA9-4E33-FFD7-8D50-496E765B796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21F5EBF-4E80-AFAE-71B8-32FA367FF5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5E048CA-B1FA-8168-FFF7-E217769181A4}"/>
              </a:ext>
            </a:extLst>
          </p:cNvPr>
          <p:cNvSpPr>
            <a:spLocks noGrp="1"/>
          </p:cNvSpPr>
          <p:nvPr>
            <p:ph type="dt" sz="half" idx="10"/>
          </p:nvPr>
        </p:nvSpPr>
        <p:spPr/>
        <p:txBody>
          <a:bodyPr/>
          <a:lstStyle/>
          <a:p>
            <a:fld id="{7F19D65A-635F-429F-85C6-D20EAB4BF806}" type="datetimeFigureOut">
              <a:rPr lang="en-IN" smtClean="0"/>
              <a:t>01-07-2025</a:t>
            </a:fld>
            <a:endParaRPr lang="en-IN"/>
          </a:p>
        </p:txBody>
      </p:sp>
      <p:sp>
        <p:nvSpPr>
          <p:cNvPr id="5" name="Footer Placeholder 4">
            <a:extLst>
              <a:ext uri="{FF2B5EF4-FFF2-40B4-BE49-F238E27FC236}">
                <a16:creationId xmlns:a16="http://schemas.microsoft.com/office/drawing/2014/main" id="{950D8F22-7AEC-1CA3-164A-A505828C5E0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FEF46F1-0AA4-04A3-9BFE-3261D48567B2}"/>
              </a:ext>
            </a:extLst>
          </p:cNvPr>
          <p:cNvSpPr>
            <a:spLocks noGrp="1"/>
          </p:cNvSpPr>
          <p:nvPr>
            <p:ph type="sldNum" sz="quarter" idx="12"/>
          </p:nvPr>
        </p:nvSpPr>
        <p:spPr/>
        <p:txBody>
          <a:bodyPr/>
          <a:lstStyle/>
          <a:p>
            <a:fld id="{6924B654-513E-4227-875A-479A342C206A}" type="slidenum">
              <a:rPr lang="en-IN" smtClean="0"/>
              <a:t>‹Nº›</a:t>
            </a:fld>
            <a:endParaRPr lang="en-IN"/>
          </a:p>
        </p:txBody>
      </p:sp>
    </p:spTree>
    <p:extLst>
      <p:ext uri="{BB962C8B-B14F-4D97-AF65-F5344CB8AC3E}">
        <p14:creationId xmlns:p14="http://schemas.microsoft.com/office/powerpoint/2010/main" val="3984160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B9FEF-7DB0-F7E3-ABDF-5B756D8A7A2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1A21565E-3F2D-3A95-EC1E-4B69B82F20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DE23846-B231-0303-E89F-8E19B7998974}"/>
              </a:ext>
            </a:extLst>
          </p:cNvPr>
          <p:cNvSpPr>
            <a:spLocks noGrp="1"/>
          </p:cNvSpPr>
          <p:nvPr>
            <p:ph type="dt" sz="half" idx="10"/>
          </p:nvPr>
        </p:nvSpPr>
        <p:spPr/>
        <p:txBody>
          <a:bodyPr/>
          <a:lstStyle/>
          <a:p>
            <a:fld id="{7F19D65A-635F-429F-85C6-D20EAB4BF806}" type="datetimeFigureOut">
              <a:rPr lang="en-IN" smtClean="0"/>
              <a:t>01-07-2025</a:t>
            </a:fld>
            <a:endParaRPr lang="en-IN"/>
          </a:p>
        </p:txBody>
      </p:sp>
      <p:sp>
        <p:nvSpPr>
          <p:cNvPr id="5" name="Footer Placeholder 4">
            <a:extLst>
              <a:ext uri="{FF2B5EF4-FFF2-40B4-BE49-F238E27FC236}">
                <a16:creationId xmlns:a16="http://schemas.microsoft.com/office/drawing/2014/main" id="{E3D1FFC5-EA4F-7EC5-B99F-5C72B6F0C59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E2141FF-8083-F6F6-DDFB-230C45BCADF0}"/>
              </a:ext>
            </a:extLst>
          </p:cNvPr>
          <p:cNvSpPr>
            <a:spLocks noGrp="1"/>
          </p:cNvSpPr>
          <p:nvPr>
            <p:ph type="sldNum" sz="quarter" idx="12"/>
          </p:nvPr>
        </p:nvSpPr>
        <p:spPr/>
        <p:txBody>
          <a:bodyPr/>
          <a:lstStyle/>
          <a:p>
            <a:fld id="{6924B654-513E-4227-875A-479A342C206A}" type="slidenum">
              <a:rPr lang="en-IN" smtClean="0"/>
              <a:t>‹Nº›</a:t>
            </a:fld>
            <a:endParaRPr lang="en-IN"/>
          </a:p>
        </p:txBody>
      </p:sp>
    </p:spTree>
    <p:extLst>
      <p:ext uri="{BB962C8B-B14F-4D97-AF65-F5344CB8AC3E}">
        <p14:creationId xmlns:p14="http://schemas.microsoft.com/office/powerpoint/2010/main" val="1457613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D9CF9-4090-4E44-9787-819D689CCB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19A09D76-8273-6D28-4649-4529CAE7633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E5513A-EE5B-DB8A-628A-8F0A42DDDCAA}"/>
              </a:ext>
            </a:extLst>
          </p:cNvPr>
          <p:cNvSpPr>
            <a:spLocks noGrp="1"/>
          </p:cNvSpPr>
          <p:nvPr>
            <p:ph type="dt" sz="half" idx="10"/>
          </p:nvPr>
        </p:nvSpPr>
        <p:spPr/>
        <p:txBody>
          <a:bodyPr/>
          <a:lstStyle/>
          <a:p>
            <a:fld id="{7F19D65A-635F-429F-85C6-D20EAB4BF806}" type="datetimeFigureOut">
              <a:rPr lang="en-IN" smtClean="0"/>
              <a:t>01-07-2025</a:t>
            </a:fld>
            <a:endParaRPr lang="en-IN"/>
          </a:p>
        </p:txBody>
      </p:sp>
      <p:sp>
        <p:nvSpPr>
          <p:cNvPr id="5" name="Footer Placeholder 4">
            <a:extLst>
              <a:ext uri="{FF2B5EF4-FFF2-40B4-BE49-F238E27FC236}">
                <a16:creationId xmlns:a16="http://schemas.microsoft.com/office/drawing/2014/main" id="{0FCFD939-3EC6-91C2-E325-66011B372A2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DB0B126-2E2F-B95F-FB2D-7E0DEC41D0BE}"/>
              </a:ext>
            </a:extLst>
          </p:cNvPr>
          <p:cNvSpPr>
            <a:spLocks noGrp="1"/>
          </p:cNvSpPr>
          <p:nvPr>
            <p:ph type="sldNum" sz="quarter" idx="12"/>
          </p:nvPr>
        </p:nvSpPr>
        <p:spPr/>
        <p:txBody>
          <a:bodyPr/>
          <a:lstStyle/>
          <a:p>
            <a:fld id="{6924B654-513E-4227-875A-479A342C206A}" type="slidenum">
              <a:rPr lang="en-IN" smtClean="0"/>
              <a:t>‹Nº›</a:t>
            </a:fld>
            <a:endParaRPr lang="en-IN"/>
          </a:p>
        </p:txBody>
      </p:sp>
    </p:spTree>
    <p:extLst>
      <p:ext uri="{BB962C8B-B14F-4D97-AF65-F5344CB8AC3E}">
        <p14:creationId xmlns:p14="http://schemas.microsoft.com/office/powerpoint/2010/main" val="382723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16635-2E53-925C-97EC-BCEB2147D8E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403ACD5E-1A74-4E88-5FA3-08271EE549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101CAB0C-A2C2-7ADB-9E19-469CF4E011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55F5589A-00FA-F5B3-806F-1406A70BE1B0}"/>
              </a:ext>
            </a:extLst>
          </p:cNvPr>
          <p:cNvSpPr>
            <a:spLocks noGrp="1"/>
          </p:cNvSpPr>
          <p:nvPr>
            <p:ph type="dt" sz="half" idx="10"/>
          </p:nvPr>
        </p:nvSpPr>
        <p:spPr/>
        <p:txBody>
          <a:bodyPr/>
          <a:lstStyle/>
          <a:p>
            <a:fld id="{7F19D65A-635F-429F-85C6-D20EAB4BF806}" type="datetimeFigureOut">
              <a:rPr lang="en-IN" smtClean="0"/>
              <a:t>01-07-2025</a:t>
            </a:fld>
            <a:endParaRPr lang="en-IN"/>
          </a:p>
        </p:txBody>
      </p:sp>
      <p:sp>
        <p:nvSpPr>
          <p:cNvPr id="6" name="Footer Placeholder 5">
            <a:extLst>
              <a:ext uri="{FF2B5EF4-FFF2-40B4-BE49-F238E27FC236}">
                <a16:creationId xmlns:a16="http://schemas.microsoft.com/office/drawing/2014/main" id="{778D7DE1-FC59-45FB-C617-DC339FCACA9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6EB9468-A6F3-5DDE-694C-1EE98552D9DE}"/>
              </a:ext>
            </a:extLst>
          </p:cNvPr>
          <p:cNvSpPr>
            <a:spLocks noGrp="1"/>
          </p:cNvSpPr>
          <p:nvPr>
            <p:ph type="sldNum" sz="quarter" idx="12"/>
          </p:nvPr>
        </p:nvSpPr>
        <p:spPr/>
        <p:txBody>
          <a:bodyPr/>
          <a:lstStyle/>
          <a:p>
            <a:fld id="{6924B654-513E-4227-875A-479A342C206A}" type="slidenum">
              <a:rPr lang="en-IN" smtClean="0"/>
              <a:t>‹Nº›</a:t>
            </a:fld>
            <a:endParaRPr lang="en-IN"/>
          </a:p>
        </p:txBody>
      </p:sp>
    </p:spTree>
    <p:extLst>
      <p:ext uri="{BB962C8B-B14F-4D97-AF65-F5344CB8AC3E}">
        <p14:creationId xmlns:p14="http://schemas.microsoft.com/office/powerpoint/2010/main" val="2122105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CEA02-F5DB-1668-26B7-C2A1F5D6D39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C836A815-B220-4844-07EE-1EEDFAA579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EF7808-F971-F194-2C1D-60E1621255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F2B15794-9366-BE6A-AABF-BF6A1E390C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58BB98-7C60-867B-17E1-2F89189123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DC0CB15B-58A2-E395-41D9-978532343675}"/>
              </a:ext>
            </a:extLst>
          </p:cNvPr>
          <p:cNvSpPr>
            <a:spLocks noGrp="1"/>
          </p:cNvSpPr>
          <p:nvPr>
            <p:ph type="dt" sz="half" idx="10"/>
          </p:nvPr>
        </p:nvSpPr>
        <p:spPr/>
        <p:txBody>
          <a:bodyPr/>
          <a:lstStyle/>
          <a:p>
            <a:fld id="{7F19D65A-635F-429F-85C6-D20EAB4BF806}" type="datetimeFigureOut">
              <a:rPr lang="en-IN" smtClean="0"/>
              <a:t>01-07-2025</a:t>
            </a:fld>
            <a:endParaRPr lang="en-IN"/>
          </a:p>
        </p:txBody>
      </p:sp>
      <p:sp>
        <p:nvSpPr>
          <p:cNvPr id="8" name="Footer Placeholder 7">
            <a:extLst>
              <a:ext uri="{FF2B5EF4-FFF2-40B4-BE49-F238E27FC236}">
                <a16:creationId xmlns:a16="http://schemas.microsoft.com/office/drawing/2014/main" id="{13ABEB9F-FEA4-6758-19F9-EE191234FAEA}"/>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B328C40-66BF-B2AB-CCE7-D0B3441E61CE}"/>
              </a:ext>
            </a:extLst>
          </p:cNvPr>
          <p:cNvSpPr>
            <a:spLocks noGrp="1"/>
          </p:cNvSpPr>
          <p:nvPr>
            <p:ph type="sldNum" sz="quarter" idx="12"/>
          </p:nvPr>
        </p:nvSpPr>
        <p:spPr/>
        <p:txBody>
          <a:bodyPr/>
          <a:lstStyle/>
          <a:p>
            <a:fld id="{6924B654-513E-4227-875A-479A342C206A}" type="slidenum">
              <a:rPr lang="en-IN" smtClean="0"/>
              <a:t>‹Nº›</a:t>
            </a:fld>
            <a:endParaRPr lang="en-IN"/>
          </a:p>
        </p:txBody>
      </p:sp>
    </p:spTree>
    <p:extLst>
      <p:ext uri="{BB962C8B-B14F-4D97-AF65-F5344CB8AC3E}">
        <p14:creationId xmlns:p14="http://schemas.microsoft.com/office/powerpoint/2010/main" val="1077954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7E4D1-6EB2-7CC4-00D3-21D9BEC72BFA}"/>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D11054D0-578B-09BC-4C43-98A1964DB9A9}"/>
              </a:ext>
            </a:extLst>
          </p:cNvPr>
          <p:cNvSpPr>
            <a:spLocks noGrp="1"/>
          </p:cNvSpPr>
          <p:nvPr>
            <p:ph type="dt" sz="half" idx="10"/>
          </p:nvPr>
        </p:nvSpPr>
        <p:spPr/>
        <p:txBody>
          <a:bodyPr/>
          <a:lstStyle/>
          <a:p>
            <a:fld id="{7F19D65A-635F-429F-85C6-D20EAB4BF806}" type="datetimeFigureOut">
              <a:rPr lang="en-IN" smtClean="0"/>
              <a:t>01-07-2025</a:t>
            </a:fld>
            <a:endParaRPr lang="en-IN"/>
          </a:p>
        </p:txBody>
      </p:sp>
      <p:sp>
        <p:nvSpPr>
          <p:cNvPr id="4" name="Footer Placeholder 3">
            <a:extLst>
              <a:ext uri="{FF2B5EF4-FFF2-40B4-BE49-F238E27FC236}">
                <a16:creationId xmlns:a16="http://schemas.microsoft.com/office/drawing/2014/main" id="{97C925FB-4271-00F5-7911-1EC496D2FAF0}"/>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23570826-179A-38A3-8677-7D9064D87B30}"/>
              </a:ext>
            </a:extLst>
          </p:cNvPr>
          <p:cNvSpPr>
            <a:spLocks noGrp="1"/>
          </p:cNvSpPr>
          <p:nvPr>
            <p:ph type="sldNum" sz="quarter" idx="12"/>
          </p:nvPr>
        </p:nvSpPr>
        <p:spPr/>
        <p:txBody>
          <a:bodyPr/>
          <a:lstStyle/>
          <a:p>
            <a:fld id="{6924B654-513E-4227-875A-479A342C206A}" type="slidenum">
              <a:rPr lang="en-IN" smtClean="0"/>
              <a:t>‹Nº›</a:t>
            </a:fld>
            <a:endParaRPr lang="en-IN"/>
          </a:p>
        </p:txBody>
      </p:sp>
    </p:spTree>
    <p:extLst>
      <p:ext uri="{BB962C8B-B14F-4D97-AF65-F5344CB8AC3E}">
        <p14:creationId xmlns:p14="http://schemas.microsoft.com/office/powerpoint/2010/main" val="751769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56287F-EA86-4CF7-6FF3-70B84EA7CBC2}"/>
              </a:ext>
            </a:extLst>
          </p:cNvPr>
          <p:cNvSpPr>
            <a:spLocks noGrp="1"/>
          </p:cNvSpPr>
          <p:nvPr>
            <p:ph type="dt" sz="half" idx="10"/>
          </p:nvPr>
        </p:nvSpPr>
        <p:spPr/>
        <p:txBody>
          <a:bodyPr/>
          <a:lstStyle/>
          <a:p>
            <a:fld id="{7F19D65A-635F-429F-85C6-D20EAB4BF806}" type="datetimeFigureOut">
              <a:rPr lang="en-IN" smtClean="0"/>
              <a:t>01-07-2025</a:t>
            </a:fld>
            <a:endParaRPr lang="en-IN"/>
          </a:p>
        </p:txBody>
      </p:sp>
      <p:sp>
        <p:nvSpPr>
          <p:cNvPr id="3" name="Footer Placeholder 2">
            <a:extLst>
              <a:ext uri="{FF2B5EF4-FFF2-40B4-BE49-F238E27FC236}">
                <a16:creationId xmlns:a16="http://schemas.microsoft.com/office/drawing/2014/main" id="{1AE202F7-F75D-7E09-CA07-B52FFEF55BE0}"/>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E9C8E9EF-2E64-6555-19A4-CB2595552FB6}"/>
              </a:ext>
            </a:extLst>
          </p:cNvPr>
          <p:cNvSpPr>
            <a:spLocks noGrp="1"/>
          </p:cNvSpPr>
          <p:nvPr>
            <p:ph type="sldNum" sz="quarter" idx="12"/>
          </p:nvPr>
        </p:nvSpPr>
        <p:spPr/>
        <p:txBody>
          <a:bodyPr/>
          <a:lstStyle/>
          <a:p>
            <a:fld id="{6924B654-513E-4227-875A-479A342C206A}" type="slidenum">
              <a:rPr lang="en-IN" smtClean="0"/>
              <a:t>‹Nº›</a:t>
            </a:fld>
            <a:endParaRPr lang="en-IN"/>
          </a:p>
        </p:txBody>
      </p:sp>
    </p:spTree>
    <p:extLst>
      <p:ext uri="{BB962C8B-B14F-4D97-AF65-F5344CB8AC3E}">
        <p14:creationId xmlns:p14="http://schemas.microsoft.com/office/powerpoint/2010/main" val="3937809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FC387-A006-11AB-A261-E7A369BF56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81A8EB74-00EA-D487-7BC9-588C874E67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38BF1214-6A10-8484-FD68-1003675206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0047FC-8E31-0003-2846-7622C183C082}"/>
              </a:ext>
            </a:extLst>
          </p:cNvPr>
          <p:cNvSpPr>
            <a:spLocks noGrp="1"/>
          </p:cNvSpPr>
          <p:nvPr>
            <p:ph type="dt" sz="half" idx="10"/>
          </p:nvPr>
        </p:nvSpPr>
        <p:spPr/>
        <p:txBody>
          <a:bodyPr/>
          <a:lstStyle/>
          <a:p>
            <a:fld id="{7F19D65A-635F-429F-85C6-D20EAB4BF806}" type="datetimeFigureOut">
              <a:rPr lang="en-IN" smtClean="0"/>
              <a:t>01-07-2025</a:t>
            </a:fld>
            <a:endParaRPr lang="en-IN"/>
          </a:p>
        </p:txBody>
      </p:sp>
      <p:sp>
        <p:nvSpPr>
          <p:cNvPr id="6" name="Footer Placeholder 5">
            <a:extLst>
              <a:ext uri="{FF2B5EF4-FFF2-40B4-BE49-F238E27FC236}">
                <a16:creationId xmlns:a16="http://schemas.microsoft.com/office/drawing/2014/main" id="{A15E1650-4656-3F2D-D159-1FE208927B6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DC804F0-6936-2A86-3416-C60017D9239D}"/>
              </a:ext>
            </a:extLst>
          </p:cNvPr>
          <p:cNvSpPr>
            <a:spLocks noGrp="1"/>
          </p:cNvSpPr>
          <p:nvPr>
            <p:ph type="sldNum" sz="quarter" idx="12"/>
          </p:nvPr>
        </p:nvSpPr>
        <p:spPr/>
        <p:txBody>
          <a:bodyPr/>
          <a:lstStyle/>
          <a:p>
            <a:fld id="{6924B654-513E-4227-875A-479A342C206A}" type="slidenum">
              <a:rPr lang="en-IN" smtClean="0"/>
              <a:t>‹Nº›</a:t>
            </a:fld>
            <a:endParaRPr lang="en-IN"/>
          </a:p>
        </p:txBody>
      </p:sp>
    </p:spTree>
    <p:extLst>
      <p:ext uri="{BB962C8B-B14F-4D97-AF65-F5344CB8AC3E}">
        <p14:creationId xmlns:p14="http://schemas.microsoft.com/office/powerpoint/2010/main" val="2432820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BCAFF-1B71-5DE6-AACD-07016CBEFD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BB73602D-BBA9-1018-ADF2-C6BBF78854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37EE2664-1F26-78DC-6D04-C64066D5A2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100BB5-24A7-16CD-B1C9-A0BAAF21D4A2}"/>
              </a:ext>
            </a:extLst>
          </p:cNvPr>
          <p:cNvSpPr>
            <a:spLocks noGrp="1"/>
          </p:cNvSpPr>
          <p:nvPr>
            <p:ph type="dt" sz="half" idx="10"/>
          </p:nvPr>
        </p:nvSpPr>
        <p:spPr/>
        <p:txBody>
          <a:bodyPr/>
          <a:lstStyle/>
          <a:p>
            <a:fld id="{7F19D65A-635F-429F-85C6-D20EAB4BF806}" type="datetimeFigureOut">
              <a:rPr lang="en-IN" smtClean="0"/>
              <a:t>01-07-2025</a:t>
            </a:fld>
            <a:endParaRPr lang="en-IN"/>
          </a:p>
        </p:txBody>
      </p:sp>
      <p:sp>
        <p:nvSpPr>
          <p:cNvPr id="6" name="Footer Placeholder 5">
            <a:extLst>
              <a:ext uri="{FF2B5EF4-FFF2-40B4-BE49-F238E27FC236}">
                <a16:creationId xmlns:a16="http://schemas.microsoft.com/office/drawing/2014/main" id="{F4313268-C486-0A28-FE52-B9C9EC423DB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915649E-CE85-2B47-2D61-64DFF1B7C839}"/>
              </a:ext>
            </a:extLst>
          </p:cNvPr>
          <p:cNvSpPr>
            <a:spLocks noGrp="1"/>
          </p:cNvSpPr>
          <p:nvPr>
            <p:ph type="sldNum" sz="quarter" idx="12"/>
          </p:nvPr>
        </p:nvSpPr>
        <p:spPr/>
        <p:txBody>
          <a:bodyPr/>
          <a:lstStyle/>
          <a:p>
            <a:fld id="{6924B654-513E-4227-875A-479A342C206A}" type="slidenum">
              <a:rPr lang="en-IN" smtClean="0"/>
              <a:t>‹Nº›</a:t>
            </a:fld>
            <a:endParaRPr lang="en-IN"/>
          </a:p>
        </p:txBody>
      </p:sp>
    </p:spTree>
    <p:extLst>
      <p:ext uri="{BB962C8B-B14F-4D97-AF65-F5344CB8AC3E}">
        <p14:creationId xmlns:p14="http://schemas.microsoft.com/office/powerpoint/2010/main" val="1465262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7AC167-79CD-B3FD-965F-C7A6EE1054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3CC387D-3912-CC1D-1355-3AF1C62AC4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9097FF2-D90A-FBCC-91CD-C4AAEE3B47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F19D65A-635F-429F-85C6-D20EAB4BF806}" type="datetimeFigureOut">
              <a:rPr lang="en-IN" smtClean="0"/>
              <a:t>01-07-2025</a:t>
            </a:fld>
            <a:endParaRPr lang="en-IN"/>
          </a:p>
        </p:txBody>
      </p:sp>
      <p:sp>
        <p:nvSpPr>
          <p:cNvPr id="5" name="Footer Placeholder 4">
            <a:extLst>
              <a:ext uri="{FF2B5EF4-FFF2-40B4-BE49-F238E27FC236}">
                <a16:creationId xmlns:a16="http://schemas.microsoft.com/office/drawing/2014/main" id="{7F87B737-9A78-2742-2DBB-F498FB5416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22C2A618-2D0B-1827-4675-2457CEB56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924B654-513E-4227-875A-479A342C206A}" type="slidenum">
              <a:rPr lang="en-IN" smtClean="0"/>
              <a:t>‹Nº›</a:t>
            </a:fld>
            <a:endParaRPr lang="en-IN"/>
          </a:p>
        </p:txBody>
      </p:sp>
    </p:spTree>
    <p:extLst>
      <p:ext uri="{BB962C8B-B14F-4D97-AF65-F5344CB8AC3E}">
        <p14:creationId xmlns:p14="http://schemas.microsoft.com/office/powerpoint/2010/main" val="3938849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AD2C5">
            <a:alpha val="43000"/>
          </a:srgbClr>
        </a:solidFill>
        <a:effectLst/>
      </p:bgPr>
    </p:bg>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2592CA4-FAAF-5EA6-9346-B34C742B64DB}"/>
              </a:ext>
            </a:extLst>
          </p:cNvPr>
          <p:cNvSpPr/>
          <p:nvPr/>
        </p:nvSpPr>
        <p:spPr>
          <a:xfrm>
            <a:off x="0" y="0"/>
            <a:ext cx="12192000" cy="607326"/>
          </a:xfrm>
          <a:prstGeom prst="flowChartAlternateProcess">
            <a:avLst/>
          </a:prstGeom>
          <a:solidFill>
            <a:srgbClr val="2F3E46"/>
          </a:solidFill>
          <a:ln>
            <a:noFill/>
          </a:ln>
          <a:effectLst>
            <a:outerShdw blurRad="50800" dist="1016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a-IN" sz="2000" dirty="0">
                <a:effectLst>
                  <a:glow rad="139700">
                    <a:schemeClr val="accent3">
                      <a:satMod val="175000"/>
                      <a:alpha val="40000"/>
                    </a:schemeClr>
                  </a:glow>
                </a:effectLst>
                <a:latin typeface="Anek Tamil Expanded ExtraBold" pitchFamily="2" charset="0"/>
                <a:cs typeface="Anek Tamil Expanded ExtraBold" pitchFamily="2" charset="0"/>
              </a:rPr>
              <a:t>மெய் சந்தோஷத்தைக் காணுதல்</a:t>
            </a:r>
            <a:endParaRPr lang="en-IN" sz="2000" dirty="0">
              <a:effectLst>
                <a:glow rad="139700">
                  <a:schemeClr val="accent3">
                    <a:satMod val="175000"/>
                    <a:alpha val="40000"/>
                  </a:schemeClr>
                </a:glow>
              </a:effectLst>
              <a:latin typeface="Anek Tamil Expanded ExtraBold" pitchFamily="2" charset="0"/>
              <a:cs typeface="Anek Tamil Expanded ExtraBold" pitchFamily="2" charset="0"/>
            </a:endParaRPr>
          </a:p>
        </p:txBody>
      </p:sp>
      <p:pic>
        <p:nvPicPr>
          <p:cNvPr id="6" name="Picture 5">
            <a:extLst>
              <a:ext uri="{FF2B5EF4-FFF2-40B4-BE49-F238E27FC236}">
                <a16:creationId xmlns:a16="http://schemas.microsoft.com/office/drawing/2014/main" id="{AB9A78E2-B1BB-3B55-64C1-D2E6B7F2FB8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925" b="99920" l="1193" r="98041">
                        <a14:foregroundMark x1="39693" y1="6165" x2="55366" y2="9768"/>
                        <a14:foregroundMark x1="42760" y1="6085" x2="52811" y2="7926"/>
                        <a14:foregroundMark x1="52811" y1="7926" x2="61925" y2="12490"/>
                        <a14:foregroundMark x1="49744" y1="84708" x2="25383" y2="98799"/>
                        <a14:foregroundMark x1="25383" y1="98799" x2="25383" y2="98799"/>
                        <a14:foregroundMark x1="25980" y1="80464" x2="4940" y2="95596"/>
                        <a14:foregroundMark x1="54344" y1="79103" x2="98296" y2="98319"/>
                        <a14:foregroundMark x1="48126" y1="92474" x2="64821" y2="99760"/>
                        <a14:foregroundMark x1="64821" y1="99760" x2="66099" y2="99920"/>
                        <a14:foregroundMark x1="71891" y1="81825" x2="97785" y2="96397"/>
                        <a14:foregroundMark x1="69165" y1="87110" x2="74787" y2="99920"/>
                        <a14:foregroundMark x1="35094" y1="89832" x2="1193" y2="99920"/>
                        <a14:foregroundMark x1="25213" y1="18094" x2="31175" y2="11209"/>
                        <a14:foregroundMark x1="25043" y1="17774" x2="30409" y2="11209"/>
                        <a14:foregroundMark x1="68228" y1="21857" x2="70916" y2="28197"/>
                        <a14:foregroundMark x1="27257" y1="78143" x2="29813" y2="74299"/>
                        <a14:foregroundMark x1="27513" y1="77742" x2="32198" y2="72138"/>
                        <a14:foregroundMark x1="35349" y1="8086" x2="44634" y2="5925"/>
                        <a14:foregroundMark x1="25639" y1="16573" x2="31857" y2="10168"/>
                        <a14:foregroundMark x1="26235" y1="16013" x2="35349" y2="8647"/>
                        <a14:foregroundMark x1="26831" y1="14812" x2="32624" y2="9207"/>
                        <a14:backgroundMark x1="14310" y1="6645" x2="681" y2="30745"/>
                        <a14:backgroundMark x1="681" y1="30745" x2="681" y2="30745"/>
                        <a14:backgroundMark x1="23339" y1="8967" x2="4174" y2="57726"/>
                        <a14:backgroundMark x1="4174" y1="57726" x2="4174" y2="58687"/>
                        <a14:backgroundMark x1="8092" y1="52522" x2="23509" y2="73739"/>
                        <a14:backgroundMark x1="22743" y1="18495" x2="12351" y2="59087"/>
                        <a14:backgroundMark x1="20698" y1="48439" x2="25468" y2="59568"/>
                        <a14:backgroundMark x1="70017" y1="18895" x2="74787" y2="26741"/>
                        <a14:backgroundMark x1="72061" y1="23219" x2="72455" y2="27228"/>
                        <a14:backgroundMark x1="9455" y1="83026" x2="15673" y2="81505"/>
                        <a14:backgroundMark x1="56814" y1="5524" x2="63203" y2="9367"/>
                        <a14:backgroundMark x1="20869" y1="31305" x2="22317" y2="35228"/>
                        <a14:backgroundMark x1="90886" y1="10008" x2="91312" y2="70616"/>
                        <a14:backgroundMark x1="84327" y1="44516" x2="81005" y2="48679"/>
                        <a14:backgroundMark x1="73765" y1="57726" x2="73765" y2="57726"/>
                        <a14:backgroundMark x1="74361" y1="58127" x2="74361" y2="71577"/>
                        <a14:backgroundMark x1="22487" y1="76381" x2="26831" y2="74299"/>
                        <a14:backgroundMark x1="73083" y1="27222" x2="73339" y2="30985"/>
                        <a14:backgroundMark x1="72487" y1="27862" x2="73765" y2="33066"/>
                        <a14:backgroundMark x1="72487" y1="29063" x2="73169" y2="32346"/>
                        <a14:backgroundMark x1="0" y1="91033" x2="7070" y2="85508"/>
                        <a14:backgroundMark x1="80409" y1="39952" x2="84497" y2="59728"/>
                      </a14:backgroundRemoval>
                    </a14:imgEffect>
                  </a14:imgLayer>
                </a14:imgProps>
              </a:ext>
            </a:extLst>
          </a:blip>
          <a:stretch>
            <a:fillRect/>
          </a:stretch>
        </p:blipFill>
        <p:spPr>
          <a:xfrm>
            <a:off x="805269" y="1103636"/>
            <a:ext cx="4442296" cy="4753079"/>
          </a:xfrm>
          <a:prstGeom prst="teardrop">
            <a:avLst/>
          </a:prstGeom>
          <a:gradFill>
            <a:gsLst>
              <a:gs pos="0">
                <a:srgbClr val="2F3E46"/>
              </a:gs>
              <a:gs pos="83000">
                <a:srgbClr val="354F52"/>
              </a:gs>
              <a:gs pos="100000">
                <a:srgbClr val="CAD2C5"/>
              </a:gs>
            </a:gsLst>
            <a:lin ang="5400000" scaled="1"/>
          </a:gradFill>
          <a:effectLst>
            <a:glow rad="101600">
              <a:srgbClr val="CAD2C5">
                <a:alpha val="60000"/>
              </a:srgbClr>
            </a:glow>
            <a:softEdge rad="127000"/>
          </a:effectLst>
        </p:spPr>
      </p:pic>
      <p:sp>
        <p:nvSpPr>
          <p:cNvPr id="7" name="Flowchart: Alternate Process 6">
            <a:extLst>
              <a:ext uri="{FF2B5EF4-FFF2-40B4-BE49-F238E27FC236}">
                <a16:creationId xmlns:a16="http://schemas.microsoft.com/office/drawing/2014/main" id="{5B02012A-A2AB-3A94-5394-7B816A7B0FF3}"/>
              </a:ext>
            </a:extLst>
          </p:cNvPr>
          <p:cNvSpPr/>
          <p:nvPr/>
        </p:nvSpPr>
        <p:spPr>
          <a:xfrm>
            <a:off x="1405745" y="5929957"/>
            <a:ext cx="3241344" cy="682388"/>
          </a:xfrm>
          <a:prstGeom prst="flowChartAlternateProcess">
            <a:avLst/>
          </a:prstGeom>
          <a:solidFill>
            <a:srgbClr val="2F3E46"/>
          </a:solidFill>
          <a:ln>
            <a:noFill/>
          </a:ln>
          <a:effectLst>
            <a:outerShdw blurRad="50800" dist="1016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a-IN" sz="2000" dirty="0">
                <a:effectLst>
                  <a:glow rad="139700">
                    <a:schemeClr val="accent3">
                      <a:satMod val="175000"/>
                      <a:alpha val="40000"/>
                    </a:schemeClr>
                  </a:glow>
                </a:effectLst>
                <a:latin typeface="Anek Tamil Expanded ExtraBold" pitchFamily="2" charset="0"/>
                <a:cs typeface="Anek Tamil Expanded ExtraBold" pitchFamily="2" charset="0"/>
              </a:rPr>
              <a:t>டென்ராய்</a:t>
            </a:r>
            <a:endParaRPr lang="en-IN" sz="2000" dirty="0">
              <a:effectLst>
                <a:glow rad="139700">
                  <a:schemeClr val="accent3">
                    <a:satMod val="175000"/>
                    <a:alpha val="40000"/>
                  </a:schemeClr>
                </a:glow>
              </a:effectLst>
              <a:latin typeface="Anek Tamil Expanded ExtraBold" pitchFamily="2" charset="0"/>
              <a:cs typeface="Anek Tamil Expanded ExtraBold" pitchFamily="2" charset="0"/>
            </a:endParaRPr>
          </a:p>
        </p:txBody>
      </p:sp>
      <p:sp>
        <p:nvSpPr>
          <p:cNvPr id="8" name="Rectangle: Diagonal Corners Rounded 7">
            <a:extLst>
              <a:ext uri="{FF2B5EF4-FFF2-40B4-BE49-F238E27FC236}">
                <a16:creationId xmlns:a16="http://schemas.microsoft.com/office/drawing/2014/main" id="{ADB497ED-EF2C-26A4-563C-FE9A78B955C9}"/>
              </a:ext>
            </a:extLst>
          </p:cNvPr>
          <p:cNvSpPr/>
          <p:nvPr/>
        </p:nvSpPr>
        <p:spPr>
          <a:xfrm>
            <a:off x="6769289" y="1426188"/>
            <a:ext cx="4142096" cy="1951631"/>
          </a:xfrm>
          <a:prstGeom prst="round2DiagRect">
            <a:avLst/>
          </a:prstGeom>
          <a:solidFill>
            <a:srgbClr val="354F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a-IN" dirty="0">
                <a:latin typeface="Anek Tamil Expanded Medium" pitchFamily="2" charset="0"/>
                <a:cs typeface="Anek Tamil Expanded Medium" pitchFamily="2" charset="0"/>
              </a:rPr>
              <a:t>ஜுலை 5</a:t>
            </a:r>
            <a:r>
              <a:rPr lang="en-US" dirty="0">
                <a:latin typeface="Anek Tamil Expanded Medium" pitchFamily="2" charset="0"/>
                <a:cs typeface="Anek Tamil Expanded Medium" pitchFamily="2" charset="0"/>
              </a:rPr>
              <a:t>, </a:t>
            </a:r>
            <a:r>
              <a:rPr lang="ta-IN" dirty="0">
                <a:latin typeface="Anek Tamil Expanded Medium" pitchFamily="2" charset="0"/>
                <a:cs typeface="Anek Tamil Expanded Medium" pitchFamily="2" charset="0"/>
              </a:rPr>
              <a:t>வாரம் 1</a:t>
            </a:r>
            <a:endParaRPr lang="en-IN" dirty="0">
              <a:latin typeface="Anek Tamil Expanded Medium" pitchFamily="2" charset="0"/>
              <a:cs typeface="Anek Tamil Expanded Medium" pitchFamily="2" charset="0"/>
            </a:endParaRPr>
          </a:p>
        </p:txBody>
      </p:sp>
      <p:sp>
        <p:nvSpPr>
          <p:cNvPr id="9" name="Rectangle: Diagonal Corners Rounded 8">
            <a:extLst>
              <a:ext uri="{FF2B5EF4-FFF2-40B4-BE49-F238E27FC236}">
                <a16:creationId xmlns:a16="http://schemas.microsoft.com/office/drawing/2014/main" id="{F48F7E4E-E101-5616-AF4E-442FD5254546}"/>
              </a:ext>
            </a:extLst>
          </p:cNvPr>
          <p:cNvSpPr/>
          <p:nvPr/>
        </p:nvSpPr>
        <p:spPr>
          <a:xfrm>
            <a:off x="6619189" y="1323829"/>
            <a:ext cx="4442296" cy="2156347"/>
          </a:xfrm>
          <a:prstGeom prst="round2DiagRect">
            <a:avLst/>
          </a:prstGeom>
          <a:noFill/>
          <a:ln w="38100">
            <a:solidFill>
              <a:srgbClr val="2F3E46"/>
            </a:solidFill>
          </a:ln>
          <a:effectLst>
            <a:glow rad="101600">
              <a:srgbClr val="2F3E46">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Diagonal Corners Rounded 9">
            <a:extLst>
              <a:ext uri="{FF2B5EF4-FFF2-40B4-BE49-F238E27FC236}">
                <a16:creationId xmlns:a16="http://schemas.microsoft.com/office/drawing/2014/main" id="{6207001B-8FCA-BB29-CDCB-36181BF9245F}"/>
              </a:ext>
            </a:extLst>
          </p:cNvPr>
          <p:cNvSpPr/>
          <p:nvPr/>
        </p:nvSpPr>
        <p:spPr>
          <a:xfrm>
            <a:off x="6853450" y="4107979"/>
            <a:ext cx="4142096" cy="1951631"/>
          </a:xfrm>
          <a:prstGeom prst="round2DiagRect">
            <a:avLst/>
          </a:prstGeom>
          <a:solidFill>
            <a:srgbClr val="2F3E4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a-IN" sz="2800" dirty="0">
                <a:effectLst>
                  <a:glow rad="139700">
                    <a:schemeClr val="accent5">
                      <a:satMod val="175000"/>
                      <a:alpha val="40000"/>
                    </a:schemeClr>
                  </a:glow>
                </a:effectLst>
                <a:latin typeface="Anek Tamil SemiExpanded ExtraBo" pitchFamily="2" charset="0"/>
                <a:cs typeface="Anek Tamil SemiExpanded ExtraBo" pitchFamily="2" charset="0"/>
              </a:rPr>
              <a:t>ஜிம்பாப்வே</a:t>
            </a:r>
            <a:endParaRPr lang="en-IN" sz="2800" dirty="0">
              <a:effectLst>
                <a:glow rad="139700">
                  <a:schemeClr val="accent5">
                    <a:satMod val="175000"/>
                    <a:alpha val="40000"/>
                  </a:schemeClr>
                </a:glow>
              </a:effectLst>
              <a:latin typeface="Anek Tamil SemiExpanded ExtraBo" pitchFamily="2" charset="0"/>
              <a:cs typeface="Anek Tamil SemiExpanded ExtraBo" pitchFamily="2" charset="0"/>
            </a:endParaRPr>
          </a:p>
        </p:txBody>
      </p:sp>
      <p:sp>
        <p:nvSpPr>
          <p:cNvPr id="11" name="Rectangle: Diagonal Corners Rounded 10">
            <a:extLst>
              <a:ext uri="{FF2B5EF4-FFF2-40B4-BE49-F238E27FC236}">
                <a16:creationId xmlns:a16="http://schemas.microsoft.com/office/drawing/2014/main" id="{7794EEE6-4D22-6D2C-E5E0-994F3C402B98}"/>
              </a:ext>
            </a:extLst>
          </p:cNvPr>
          <p:cNvSpPr/>
          <p:nvPr/>
        </p:nvSpPr>
        <p:spPr>
          <a:xfrm>
            <a:off x="6703350" y="4005620"/>
            <a:ext cx="4442296" cy="2156347"/>
          </a:xfrm>
          <a:prstGeom prst="round2DiagRect">
            <a:avLst/>
          </a:prstGeom>
          <a:noFill/>
          <a:ln w="38100">
            <a:solidFill>
              <a:srgbClr val="2F3E46"/>
            </a:solidFill>
          </a:ln>
          <a:effectLst>
            <a:glow rad="101600">
              <a:srgbClr val="2F3E46">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171216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AD2C5">
            <a:alpha val="46000"/>
          </a:srgbClr>
        </a:solidFill>
        <a:effectLst/>
      </p:bgPr>
    </p:bg>
    <p:spTree>
      <p:nvGrpSpPr>
        <p:cNvPr id="1" name=""/>
        <p:cNvGrpSpPr/>
        <p:nvPr/>
      </p:nvGrpSpPr>
      <p:grpSpPr>
        <a:xfrm>
          <a:off x="0" y="0"/>
          <a:ext cx="0" cy="0"/>
          <a:chOff x="0" y="0"/>
          <a:chExt cx="0" cy="0"/>
        </a:xfrm>
      </p:grpSpPr>
      <p:sp>
        <p:nvSpPr>
          <p:cNvPr id="2" name="Teardrop 1">
            <a:extLst>
              <a:ext uri="{FF2B5EF4-FFF2-40B4-BE49-F238E27FC236}">
                <a16:creationId xmlns:a16="http://schemas.microsoft.com/office/drawing/2014/main" id="{CC6D96D6-EA10-B831-66F0-7FEF72812644}"/>
              </a:ext>
            </a:extLst>
          </p:cNvPr>
          <p:cNvSpPr/>
          <p:nvPr/>
        </p:nvSpPr>
        <p:spPr>
          <a:xfrm>
            <a:off x="0" y="0"/>
            <a:ext cx="484495" cy="443552"/>
          </a:xfrm>
          <a:prstGeom prst="teardrop">
            <a:avLst/>
          </a:prstGeom>
          <a:solidFill>
            <a:srgbClr val="2F3E46"/>
          </a:solidFill>
          <a:ln>
            <a:noFill/>
          </a:ln>
          <a:effectLst>
            <a:glow rad="101600">
              <a:srgbClr val="354F52">
                <a:alpha val="6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nek Tamil SemiExpanded ExtraBo" pitchFamily="2" charset="0"/>
                <a:cs typeface="Anek Tamil SemiExpanded ExtraBo" pitchFamily="2" charset="0"/>
              </a:rPr>
              <a:t>1</a:t>
            </a:r>
          </a:p>
        </p:txBody>
      </p:sp>
      <p:sp>
        <p:nvSpPr>
          <p:cNvPr id="3" name="TextBox 2">
            <a:extLst>
              <a:ext uri="{FF2B5EF4-FFF2-40B4-BE49-F238E27FC236}">
                <a16:creationId xmlns:a16="http://schemas.microsoft.com/office/drawing/2014/main" id="{C9916277-ED86-0E97-AF78-6AF605CDA34C}"/>
              </a:ext>
            </a:extLst>
          </p:cNvPr>
          <p:cNvSpPr txBox="1"/>
          <p:nvPr/>
        </p:nvSpPr>
        <p:spPr>
          <a:xfrm>
            <a:off x="3869141" y="76159"/>
            <a:ext cx="8181833" cy="670568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ta-IN" b="1" dirty="0">
                <a:solidFill>
                  <a:srgbClr val="FF0000"/>
                </a:solidFill>
                <a:latin typeface="Anek Tamil" pitchFamily="2" charset="0"/>
                <a:cs typeface="Anek Tamil" pitchFamily="2" charset="0"/>
              </a:rPr>
              <a:t>டென்ராய்</a:t>
            </a:r>
            <a:r>
              <a:rPr lang="ta-IN" dirty="0">
                <a:latin typeface="Anek Tamil" pitchFamily="2" charset="0"/>
                <a:cs typeface="Anek Tamil" pitchFamily="2" charset="0"/>
              </a:rPr>
              <a:t> முதன்முதலாக தன் 10 வது வயதில் மது அருந்தினார். ஜிம்பாப்வேயில் உள்ள புலவாயோவில் அவரது மாமா தன் 35வது பிறந்தநாளைக் கொண்டாடின சமயத்தில்</a:t>
            </a:r>
            <a:r>
              <a:rPr lang="en-US" dirty="0">
                <a:latin typeface="Anek Tamil" pitchFamily="2" charset="0"/>
                <a:cs typeface="Anek Tamil" pitchFamily="2" charset="0"/>
              </a:rPr>
              <a:t>, </a:t>
            </a:r>
            <a:r>
              <a:rPr lang="ta-IN" dirty="0">
                <a:latin typeface="Anek Tamil" pitchFamily="2" charset="0"/>
                <a:cs typeface="Anek Tamil" pitchFamily="2" charset="0"/>
              </a:rPr>
              <a:t>அவரது மாமாவின் நண்பர்களில் ஒருவர் வோட்கா மதுபானத்தில் ஒரு மடக்குக் குடிப்பதற்குக் கொடுத்தார்.</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‘இதை நான் இதுவரை குடித்ததே இல்லை. ஆனால் எல்லாரும் இதை விரும்பிக் குடிக்கிறார்கள் என்றால் இதில் ஏதோ இருக்கவேண்டும். நானும் ஏன் இதைக் குடிக்கக்கூடாது</a:t>
            </a:r>
            <a:r>
              <a:rPr lang="en-US" dirty="0">
                <a:latin typeface="Anek Tamil" pitchFamily="2" charset="0"/>
                <a:cs typeface="Anek Tamil" pitchFamily="2" charset="0"/>
              </a:rPr>
              <a:t>?’ </a:t>
            </a:r>
            <a:r>
              <a:rPr lang="ta-IN" dirty="0">
                <a:latin typeface="Anek Tamil" pitchFamily="2" charset="0"/>
                <a:cs typeface="Anek Tamil" pitchFamily="2" charset="0"/>
              </a:rPr>
              <a:t>என்று டென்ராய் யோசித்தான்.</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சற்றே மிதப்பதுபோல உணர்ந்தான். இன்னும் சற்று அதிகமாகக் குடித்தால் என்னவாகும்</a:t>
            </a:r>
            <a:r>
              <a:rPr lang="en-US" dirty="0">
                <a:latin typeface="Anek Tamil" pitchFamily="2" charset="0"/>
                <a:cs typeface="Anek Tamil" pitchFamily="2" charset="0"/>
              </a:rPr>
              <a:t>? </a:t>
            </a:r>
            <a:r>
              <a:rPr lang="ta-IN" dirty="0">
                <a:latin typeface="Anek Tamil" pitchFamily="2" charset="0"/>
                <a:cs typeface="Anek Tamil" pitchFamily="2" charset="0"/>
              </a:rPr>
              <a:t>அதிகம் குடிக்கிறவர்கள் ஒருவேளை அதிக சந்தோஷமாக இருப்பார்களோ</a:t>
            </a:r>
            <a:r>
              <a:rPr lang="en-US" dirty="0">
                <a:latin typeface="Anek Tamil" pitchFamily="2" charset="0"/>
                <a:cs typeface="Anek Tamil" pitchFamily="2" charset="0"/>
              </a:rPr>
              <a:t>? </a:t>
            </a:r>
            <a:r>
              <a:rPr lang="ta-IN" dirty="0">
                <a:latin typeface="Anek Tamil" pitchFamily="2" charset="0"/>
                <a:cs typeface="Anek Tamil" pitchFamily="2" charset="0"/>
              </a:rPr>
              <a:t>நானும் அதிகமாகக் குடித்தால் என்னவாகும்</a:t>
            </a:r>
            <a:r>
              <a:rPr lang="en-US" dirty="0">
                <a:latin typeface="Anek Tamil" pitchFamily="2" charset="0"/>
                <a:cs typeface="Anek Tamil" pitchFamily="2" charset="0"/>
              </a:rPr>
              <a:t>?’ </a:t>
            </a:r>
            <a:r>
              <a:rPr lang="ta-IN" dirty="0">
                <a:latin typeface="Anek Tamil" pitchFamily="2" charset="0"/>
                <a:cs typeface="Anek Tamil" pitchFamily="2" charset="0"/>
              </a:rPr>
              <a:t>என்று யோசித்தான்</a:t>
            </a:r>
            <a:r>
              <a:rPr lang="en-IN" dirty="0">
                <a:latin typeface="Anek Tamil" pitchFamily="2" charset="0"/>
                <a:cs typeface="Anek Tamil" pitchFamily="2" charset="0"/>
              </a:rPr>
              <a:t>. </a:t>
            </a:r>
            <a:r>
              <a:rPr lang="ta-IN" dirty="0">
                <a:latin typeface="Anek Tamil" pitchFamily="2" charset="0"/>
                <a:cs typeface="Anek Tamil" pitchFamily="2" charset="0"/>
              </a:rPr>
              <a:t>ஒரு சில நாட்கள் கழித்து</a:t>
            </a:r>
            <a:r>
              <a:rPr lang="en-US" dirty="0">
                <a:latin typeface="Anek Tamil" pitchFamily="2" charset="0"/>
                <a:cs typeface="Anek Tamil" pitchFamily="2" charset="0"/>
              </a:rPr>
              <a:t>, </a:t>
            </a:r>
            <a:r>
              <a:rPr lang="ta-IN" dirty="0">
                <a:latin typeface="Anek Tamil" pitchFamily="2" charset="0"/>
                <a:cs typeface="Anek Tamil" pitchFamily="2" charset="0"/>
              </a:rPr>
              <a:t>தன் நண்பனான பிரிவிலேஜ்ஜிடம் அதற்காக உதவி கேட்டான்.</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“உன்னுடைய அப்பா குளிர்சாதனப்பெட்டியில் பீர் வைத்திருப்பார் அல்லவா</a:t>
            </a:r>
            <a:r>
              <a:rPr lang="en-US" dirty="0">
                <a:latin typeface="Anek Tamil" pitchFamily="2" charset="0"/>
                <a:cs typeface="Anek Tamil" pitchFamily="2" charset="0"/>
              </a:rPr>
              <a:t>? </a:t>
            </a:r>
            <a:r>
              <a:rPr lang="ta-IN" dirty="0">
                <a:latin typeface="Anek Tamil" pitchFamily="2" charset="0"/>
                <a:cs typeface="Anek Tamil" pitchFamily="2" charset="0"/>
              </a:rPr>
              <a:t>அதில் கொஞ்சம் எடுக்கமுடியுமா</a:t>
            </a:r>
            <a:r>
              <a:rPr lang="en-US" dirty="0">
                <a:latin typeface="Anek Tamil" pitchFamily="2" charset="0"/>
                <a:cs typeface="Anek Tamil" pitchFamily="2" charset="0"/>
              </a:rPr>
              <a:t>?”.</a:t>
            </a:r>
            <a:endParaRPr lang="en-IN" dirty="0"/>
          </a:p>
        </p:txBody>
      </p:sp>
      <p:pic>
        <p:nvPicPr>
          <p:cNvPr id="5" name="Picture 4">
            <a:extLst>
              <a:ext uri="{FF2B5EF4-FFF2-40B4-BE49-F238E27FC236}">
                <a16:creationId xmlns:a16="http://schemas.microsoft.com/office/drawing/2014/main" id="{9DF4FC98-E593-7B30-C085-4EA31FA2B4D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141026" y="1177119"/>
            <a:ext cx="3893485" cy="4377520"/>
          </a:xfrm>
          <a:prstGeom prst="rect">
            <a:avLst/>
          </a:prstGeom>
          <a:effectLst>
            <a:softEdge rad="317500"/>
          </a:effectLst>
        </p:spPr>
      </p:pic>
    </p:spTree>
    <p:extLst>
      <p:ext uri="{BB962C8B-B14F-4D97-AF65-F5344CB8AC3E}">
        <p14:creationId xmlns:p14="http://schemas.microsoft.com/office/powerpoint/2010/main" val="246884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AD2C5">
            <a:alpha val="46000"/>
          </a:srgbClr>
        </a:solidFill>
        <a:effectLst/>
      </p:bgPr>
    </p:bg>
    <p:spTree>
      <p:nvGrpSpPr>
        <p:cNvPr id="1" name="">
          <a:extLst>
            <a:ext uri="{FF2B5EF4-FFF2-40B4-BE49-F238E27FC236}">
              <a16:creationId xmlns:a16="http://schemas.microsoft.com/office/drawing/2014/main" id="{ABC1C85E-9CBD-A822-5A66-7E20217C51DF}"/>
            </a:ext>
          </a:extLst>
        </p:cNvPr>
        <p:cNvGrpSpPr/>
        <p:nvPr/>
      </p:nvGrpSpPr>
      <p:grpSpPr>
        <a:xfrm>
          <a:off x="0" y="0"/>
          <a:ext cx="0" cy="0"/>
          <a:chOff x="0" y="0"/>
          <a:chExt cx="0" cy="0"/>
        </a:xfrm>
      </p:grpSpPr>
      <p:sp>
        <p:nvSpPr>
          <p:cNvPr id="2" name="Teardrop 1">
            <a:extLst>
              <a:ext uri="{FF2B5EF4-FFF2-40B4-BE49-F238E27FC236}">
                <a16:creationId xmlns:a16="http://schemas.microsoft.com/office/drawing/2014/main" id="{AA4FC85A-0C82-47D3-885F-97C114503988}"/>
              </a:ext>
            </a:extLst>
          </p:cNvPr>
          <p:cNvSpPr/>
          <p:nvPr/>
        </p:nvSpPr>
        <p:spPr>
          <a:xfrm>
            <a:off x="0" y="0"/>
            <a:ext cx="484495" cy="443552"/>
          </a:xfrm>
          <a:prstGeom prst="teardrop">
            <a:avLst/>
          </a:prstGeom>
          <a:solidFill>
            <a:srgbClr val="2F3E46"/>
          </a:solidFill>
          <a:ln>
            <a:noFill/>
          </a:ln>
          <a:effectLst>
            <a:glow rad="101600">
              <a:srgbClr val="354F52">
                <a:alpha val="6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nek Tamil SemiExpanded ExtraBo" pitchFamily="2" charset="0"/>
                <a:cs typeface="Anek Tamil SemiExpanded ExtraBo" pitchFamily="2" charset="0"/>
              </a:rPr>
              <a:t>2</a:t>
            </a:r>
          </a:p>
        </p:txBody>
      </p:sp>
      <p:sp>
        <p:nvSpPr>
          <p:cNvPr id="3" name="TextBox 2">
            <a:extLst>
              <a:ext uri="{FF2B5EF4-FFF2-40B4-BE49-F238E27FC236}">
                <a16:creationId xmlns:a16="http://schemas.microsoft.com/office/drawing/2014/main" id="{B5D6C210-B2CF-4AD3-E97E-64D0AB469303}"/>
              </a:ext>
            </a:extLst>
          </p:cNvPr>
          <p:cNvSpPr txBox="1"/>
          <p:nvPr/>
        </p:nvSpPr>
        <p:spPr>
          <a:xfrm>
            <a:off x="3869141" y="152318"/>
            <a:ext cx="8181833" cy="6290183"/>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பிரிவிலேஜ் எடுத்தான்</a:t>
            </a:r>
            <a:r>
              <a:rPr lang="en-US" dirty="0">
                <a:latin typeface="Anek Tamil" pitchFamily="2" charset="0"/>
                <a:cs typeface="Anek Tamil" pitchFamily="2" charset="0"/>
              </a:rPr>
              <a:t>, </a:t>
            </a:r>
            <a:r>
              <a:rPr lang="ta-IN" dirty="0">
                <a:latin typeface="Anek Tamil" pitchFamily="2" charset="0"/>
                <a:cs typeface="Anek Tamil" pitchFamily="2" charset="0"/>
              </a:rPr>
              <a:t>அவனது அப்பா அதைக் கவனிக்கவில்லை. அந்த இரண்டு சிறுவர்களும் பீர் திருடி</a:t>
            </a:r>
            <a:r>
              <a:rPr lang="en-US" dirty="0">
                <a:latin typeface="Anek Tamil" pitchFamily="2" charset="0"/>
                <a:cs typeface="Anek Tamil" pitchFamily="2" charset="0"/>
              </a:rPr>
              <a:t>, </a:t>
            </a:r>
            <a:r>
              <a:rPr lang="ta-IN" dirty="0">
                <a:latin typeface="Anek Tamil" pitchFamily="2" charset="0"/>
                <a:cs typeface="Anek Tamil" pitchFamily="2" charset="0"/>
              </a:rPr>
              <a:t>ஒன்றாகச் சேர்ந்து குடித்தார்கள். ஒவ்வொரு முறை குடித்தபோதும் தான் அதிக சந்தோஷமாக உணர்வதாக டென்ராய் எண்ணிக்கொண்டான். அந்த வருடத்தின் கோடையில் டென்ராய் மிக அதிகமாகக் குடித்தான். பள்ளியாண்டில் வாரத்திற்கு ஒருமுறை குடித்து வந்தவர்கள்</a:t>
            </a:r>
            <a:r>
              <a:rPr lang="en-US" dirty="0">
                <a:latin typeface="Anek Tamil" pitchFamily="2" charset="0"/>
                <a:cs typeface="Anek Tamil" pitchFamily="2" charset="0"/>
              </a:rPr>
              <a:t>, </a:t>
            </a:r>
            <a:r>
              <a:rPr lang="ta-IN" dirty="0">
                <a:latin typeface="Anek Tamil" pitchFamily="2" charset="0"/>
                <a:cs typeface="Anek Tamil" pitchFamily="2" charset="0"/>
              </a:rPr>
              <a:t>கோடை விடுமுறையில் கிட்டத்தட்ட ஒவ்வொரு நாளும் குடித்தார்கள்.</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டென்ராய் தன் பெற்றோருக்குத் தெரியாமல் குடித்தான். குடிபோதை ஏறிவிட்டால்</a:t>
            </a:r>
            <a:r>
              <a:rPr lang="en-US" dirty="0">
                <a:latin typeface="Anek Tamil" pitchFamily="2" charset="0"/>
                <a:cs typeface="Anek Tamil" pitchFamily="2" charset="0"/>
              </a:rPr>
              <a:t>, </a:t>
            </a:r>
            <a:r>
              <a:rPr lang="ta-IN" dirty="0">
                <a:latin typeface="Anek Tamil" pitchFamily="2" charset="0"/>
                <a:cs typeface="Anek Tamil" pitchFamily="2" charset="0"/>
              </a:rPr>
              <a:t>பிரிவிலேஜ்ஜின் வீட்டிலேயே தங்குவான்</a:t>
            </a:r>
            <a:r>
              <a:rPr lang="en-US" dirty="0">
                <a:latin typeface="Anek Tamil" pitchFamily="2" charset="0"/>
                <a:cs typeface="Anek Tamil" pitchFamily="2" charset="0"/>
              </a:rPr>
              <a:t>, </a:t>
            </a:r>
            <a:r>
              <a:rPr lang="ta-IN" dirty="0">
                <a:latin typeface="Anek Tamil" pitchFamily="2" charset="0"/>
                <a:cs typeface="Anek Tamil" pitchFamily="2" charset="0"/>
              </a:rPr>
              <a:t>போதை குறைந்த</a:t>
            </a:r>
            <a:r>
              <a:rPr lang="en-IN" dirty="0">
                <a:latin typeface="Anek Tamil" pitchFamily="2" charset="0"/>
                <a:cs typeface="Anek Tamil" pitchFamily="2" charset="0"/>
              </a:rPr>
              <a:t> </a:t>
            </a:r>
            <a:r>
              <a:rPr lang="ta-IN" dirty="0">
                <a:latin typeface="Anek Tamil" pitchFamily="2" charset="0"/>
                <a:cs typeface="Anek Tamil" pitchFamily="2" charset="0"/>
              </a:rPr>
              <a:t>பிறகுதான் தன் வீட்டிற்கு வருவான். அவ்வாறு பல இரவுகளை பிரிவிலேஜின் வீட்டில் கழித்திருக்கிறான்</a:t>
            </a:r>
            <a:r>
              <a:rPr lang="en-US" dirty="0">
                <a:latin typeface="Anek Tamil" pitchFamily="2" charset="0"/>
                <a:cs typeface="Anek Tamil" pitchFamily="2" charset="0"/>
              </a:rPr>
              <a:t>, </a:t>
            </a:r>
            <a:r>
              <a:rPr lang="ta-IN" dirty="0">
                <a:latin typeface="Anek Tamil" pitchFamily="2" charset="0"/>
                <a:cs typeface="Anek Tamil" pitchFamily="2" charset="0"/>
              </a:rPr>
              <a:t>தான் மகிழ்ச்சியாக இருப்பதாக நினைத்துக்கொண்டான்.</a:t>
            </a:r>
            <a:r>
              <a:rPr lang="en-IN" dirty="0">
                <a:latin typeface="Anek Tamil" pitchFamily="2" charset="0"/>
                <a:cs typeface="Anek Tamil" pitchFamily="2" charset="0"/>
              </a:rPr>
              <a:t> </a:t>
            </a:r>
            <a:r>
              <a:rPr lang="ta-IN" dirty="0">
                <a:latin typeface="Anek Tamil" pitchFamily="2" charset="0"/>
                <a:cs typeface="Anek Tamil" pitchFamily="2" charset="0"/>
              </a:rPr>
              <a:t>அந்தக் கோடையில்</a:t>
            </a:r>
            <a:r>
              <a:rPr lang="en-US" dirty="0">
                <a:latin typeface="Anek Tamil" pitchFamily="2" charset="0"/>
                <a:cs typeface="Anek Tamil" pitchFamily="2" charset="0"/>
              </a:rPr>
              <a:t>, </a:t>
            </a:r>
            <a:r>
              <a:rPr lang="ta-IN" dirty="0">
                <a:latin typeface="Anek Tamil" pitchFamily="2" charset="0"/>
                <a:cs typeface="Anek Tamil" pitchFamily="2" charset="0"/>
              </a:rPr>
              <a:t>டென்ராயின் பெற்றோர் அவனை செவந்த் -டே அட்வென்ட்டிஸ்ட் பள்ளிக்கு அனுப்பத் தீர்மானித்தார்கள். </a:t>
            </a:r>
            <a:endParaRPr lang="en-IN" dirty="0">
              <a:latin typeface="Anek Tamil" pitchFamily="2" charset="0"/>
              <a:cs typeface="Anek Tamil" pitchFamily="2" charset="0"/>
            </a:endParaRPr>
          </a:p>
        </p:txBody>
      </p:sp>
      <p:pic>
        <p:nvPicPr>
          <p:cNvPr id="6" name="Picture 5">
            <a:extLst>
              <a:ext uri="{FF2B5EF4-FFF2-40B4-BE49-F238E27FC236}">
                <a16:creationId xmlns:a16="http://schemas.microsoft.com/office/drawing/2014/main" id="{691DE035-262A-CB88-5E0A-89A774A9E785}"/>
              </a:ext>
            </a:extLst>
          </p:cNvPr>
          <p:cNvPicPr>
            <a:picLocks noChangeAspect="1"/>
          </p:cNvPicPr>
          <p:nvPr/>
        </p:nvPicPr>
        <p:blipFill>
          <a:blip r:embed="rId2"/>
          <a:stretch>
            <a:fillRect/>
          </a:stretch>
        </p:blipFill>
        <p:spPr>
          <a:xfrm>
            <a:off x="0" y="1407844"/>
            <a:ext cx="4274457" cy="3779130"/>
          </a:xfrm>
          <a:prstGeom prst="rect">
            <a:avLst/>
          </a:prstGeom>
          <a:effectLst>
            <a:softEdge rad="635000"/>
          </a:effectLst>
        </p:spPr>
      </p:pic>
    </p:spTree>
    <p:extLst>
      <p:ext uri="{BB962C8B-B14F-4D97-AF65-F5344CB8AC3E}">
        <p14:creationId xmlns:p14="http://schemas.microsoft.com/office/powerpoint/2010/main" val="2459636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AD2C5">
            <a:alpha val="46000"/>
          </a:srgbClr>
        </a:solidFill>
        <a:effectLst/>
      </p:bgPr>
    </p:bg>
    <p:spTree>
      <p:nvGrpSpPr>
        <p:cNvPr id="1" name="">
          <a:extLst>
            <a:ext uri="{FF2B5EF4-FFF2-40B4-BE49-F238E27FC236}">
              <a16:creationId xmlns:a16="http://schemas.microsoft.com/office/drawing/2014/main" id="{AFA46058-EA0F-4EED-8637-76C39B38B634}"/>
            </a:ext>
          </a:extLst>
        </p:cNvPr>
        <p:cNvGrpSpPr/>
        <p:nvPr/>
      </p:nvGrpSpPr>
      <p:grpSpPr>
        <a:xfrm>
          <a:off x="0" y="0"/>
          <a:ext cx="0" cy="0"/>
          <a:chOff x="0" y="0"/>
          <a:chExt cx="0" cy="0"/>
        </a:xfrm>
      </p:grpSpPr>
      <p:sp>
        <p:nvSpPr>
          <p:cNvPr id="2" name="Teardrop 1">
            <a:extLst>
              <a:ext uri="{FF2B5EF4-FFF2-40B4-BE49-F238E27FC236}">
                <a16:creationId xmlns:a16="http://schemas.microsoft.com/office/drawing/2014/main" id="{6D011194-0102-0FD6-B023-936ED88DBDC5}"/>
              </a:ext>
            </a:extLst>
          </p:cNvPr>
          <p:cNvSpPr/>
          <p:nvPr/>
        </p:nvSpPr>
        <p:spPr>
          <a:xfrm>
            <a:off x="0" y="0"/>
            <a:ext cx="484495" cy="443552"/>
          </a:xfrm>
          <a:prstGeom prst="teardrop">
            <a:avLst/>
          </a:prstGeom>
          <a:solidFill>
            <a:srgbClr val="2F3E46"/>
          </a:solidFill>
          <a:ln>
            <a:noFill/>
          </a:ln>
          <a:effectLst>
            <a:glow rad="101600">
              <a:srgbClr val="354F52">
                <a:alpha val="6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nek Tamil SemiExpanded ExtraBo" pitchFamily="2" charset="0"/>
                <a:cs typeface="Anek Tamil SemiExpanded ExtraBo" pitchFamily="2" charset="0"/>
              </a:rPr>
              <a:t>3</a:t>
            </a:r>
          </a:p>
        </p:txBody>
      </p:sp>
      <p:sp>
        <p:nvSpPr>
          <p:cNvPr id="3" name="TextBox 2">
            <a:extLst>
              <a:ext uri="{FF2B5EF4-FFF2-40B4-BE49-F238E27FC236}">
                <a16:creationId xmlns:a16="http://schemas.microsoft.com/office/drawing/2014/main" id="{3A2901B8-4DF3-FEC4-1715-79331BC975B7}"/>
              </a:ext>
            </a:extLst>
          </p:cNvPr>
          <p:cNvSpPr txBox="1"/>
          <p:nvPr/>
        </p:nvSpPr>
        <p:spPr>
          <a:xfrm>
            <a:off x="3835022" y="76159"/>
            <a:ext cx="8181833" cy="670568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டென்ராயின் உறவினனான ஒரு மாணவன் ஏற்கனவே அங்குதான் படித்து வந்தான்</a:t>
            </a:r>
            <a:r>
              <a:rPr lang="en-US" dirty="0">
                <a:latin typeface="Anek Tamil" pitchFamily="2" charset="0"/>
                <a:cs typeface="Anek Tamil" pitchFamily="2" charset="0"/>
              </a:rPr>
              <a:t>, </a:t>
            </a:r>
            <a:r>
              <a:rPr lang="ta-IN" dirty="0">
                <a:latin typeface="Anek Tamil" pitchFamily="2" charset="0"/>
                <a:cs typeface="Anek Tamil" pitchFamily="2" charset="0"/>
              </a:rPr>
              <a:t>அதனால் டென்ராயையும் அங்கு படிக்க அனுப்பினால் நன்றாக இருக்குமென அவனுடைய பெற்றோர் டென்ராயின் பெற்றோரிடம் பரிந்துரைத்தார்கள்.</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டென்ராய்ககு அந்தப் பள்ளிக்கூடம் பிடிக்கவில்லை. வகுப்பு நேரம் மற்றும் உணவு வேளைக்கு முன்பு ஜெபித்துவிட்டே துவங்கினார்கள். அவன் ஜெபித்ததே கிடையாது. காலை ஜெப நேரங்களிலும் வேதாகம வகுப்பு நேரத்திலும் ஆசிரியர்களும் மாணவர்களும் ஜெபித்தார்கள். ஏன் எப்போதும் ஜெபிக்கிறார்கள் என்று அவனுக்கு குழப்பமாக இருந்தது. தன் சுதந்தரத்தை இழந்துவிட்டது போலவும் உணர்ந்தான். </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அரசு பள்ளியில்</a:t>
            </a:r>
            <a:r>
              <a:rPr lang="en-US" dirty="0">
                <a:latin typeface="Anek Tamil" pitchFamily="2" charset="0"/>
                <a:cs typeface="Anek Tamil" pitchFamily="2" charset="0"/>
              </a:rPr>
              <a:t>, </a:t>
            </a:r>
            <a:r>
              <a:rPr lang="ta-IN" dirty="0">
                <a:latin typeface="Anek Tamil" pitchFamily="2" charset="0"/>
                <a:cs typeface="Anek Tamil" pitchFamily="2" charset="0"/>
              </a:rPr>
              <a:t>மாணவர்கள் நினைத்த நேரத்திற்கு வரலாம்</a:t>
            </a:r>
            <a:r>
              <a:rPr lang="en-US" dirty="0">
                <a:latin typeface="Anek Tamil" pitchFamily="2" charset="0"/>
                <a:cs typeface="Anek Tamil" pitchFamily="2" charset="0"/>
              </a:rPr>
              <a:t>, </a:t>
            </a:r>
            <a:r>
              <a:rPr lang="ta-IN" dirty="0">
                <a:latin typeface="Anek Tamil" pitchFamily="2" charset="0"/>
                <a:cs typeface="Anek Tamil" pitchFamily="2" charset="0"/>
              </a:rPr>
              <a:t>போகலாம். ஆனால் இங்கு மாணவர்களை ஆசிரியர்கள் உன்னிப்பாகக் கவனித்தார்கள். டென்ராயின் மகிழ்ச்சி எல்லாம் போய்விட்டது. குடிக்கவேண்டும் போல இருந்தது.</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நாட்கள் கடந்தன</a:t>
            </a:r>
            <a:r>
              <a:rPr lang="en-US" dirty="0">
                <a:latin typeface="Anek Tamil" pitchFamily="2" charset="0"/>
                <a:cs typeface="Anek Tamil" pitchFamily="2" charset="0"/>
              </a:rPr>
              <a:t>, </a:t>
            </a:r>
            <a:r>
              <a:rPr lang="ta-IN" dirty="0">
                <a:latin typeface="Anek Tamil" pitchFamily="2" charset="0"/>
                <a:cs typeface="Anek Tamil" pitchFamily="2" charset="0"/>
              </a:rPr>
              <a:t>பல மாதங்கள் கடந்தன</a:t>
            </a:r>
            <a:r>
              <a:rPr lang="en-US" dirty="0">
                <a:latin typeface="Anek Tamil" pitchFamily="2" charset="0"/>
                <a:cs typeface="Anek Tamil" pitchFamily="2" charset="0"/>
              </a:rPr>
              <a:t>.</a:t>
            </a:r>
            <a:endParaRPr lang="en-IN" dirty="0">
              <a:latin typeface="Anek Tamil" pitchFamily="2" charset="0"/>
              <a:cs typeface="Anek Tamil" pitchFamily="2" charset="0"/>
            </a:endParaRPr>
          </a:p>
        </p:txBody>
      </p:sp>
      <p:pic>
        <p:nvPicPr>
          <p:cNvPr id="5" name="Picture 4">
            <a:extLst>
              <a:ext uri="{FF2B5EF4-FFF2-40B4-BE49-F238E27FC236}">
                <a16:creationId xmlns:a16="http://schemas.microsoft.com/office/drawing/2014/main" id="{BB8638E0-82F2-C7A7-BFD2-B225025ECCE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1276066"/>
            <a:ext cx="4228524" cy="4592472"/>
          </a:xfrm>
          <a:prstGeom prst="rect">
            <a:avLst/>
          </a:prstGeom>
          <a:effectLst>
            <a:softEdge rad="635000"/>
          </a:effectLst>
        </p:spPr>
      </p:pic>
    </p:spTree>
    <p:extLst>
      <p:ext uri="{BB962C8B-B14F-4D97-AF65-F5344CB8AC3E}">
        <p14:creationId xmlns:p14="http://schemas.microsoft.com/office/powerpoint/2010/main" val="3308222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AD2C5">
            <a:alpha val="46000"/>
          </a:srgbClr>
        </a:solidFill>
        <a:effectLst/>
      </p:bgPr>
    </p:bg>
    <p:spTree>
      <p:nvGrpSpPr>
        <p:cNvPr id="1" name="">
          <a:extLst>
            <a:ext uri="{FF2B5EF4-FFF2-40B4-BE49-F238E27FC236}">
              <a16:creationId xmlns:a16="http://schemas.microsoft.com/office/drawing/2014/main" id="{C8F7AEDA-5C75-8A55-44E9-F81890D14156}"/>
            </a:ext>
          </a:extLst>
        </p:cNvPr>
        <p:cNvGrpSpPr/>
        <p:nvPr/>
      </p:nvGrpSpPr>
      <p:grpSpPr>
        <a:xfrm>
          <a:off x="0" y="0"/>
          <a:ext cx="0" cy="0"/>
          <a:chOff x="0" y="0"/>
          <a:chExt cx="0" cy="0"/>
        </a:xfrm>
      </p:grpSpPr>
      <p:sp>
        <p:nvSpPr>
          <p:cNvPr id="2" name="Teardrop 1">
            <a:extLst>
              <a:ext uri="{FF2B5EF4-FFF2-40B4-BE49-F238E27FC236}">
                <a16:creationId xmlns:a16="http://schemas.microsoft.com/office/drawing/2014/main" id="{005A4D16-5983-29E5-6FD6-5EC981BC6B5D}"/>
              </a:ext>
            </a:extLst>
          </p:cNvPr>
          <p:cNvSpPr/>
          <p:nvPr/>
        </p:nvSpPr>
        <p:spPr>
          <a:xfrm>
            <a:off x="0" y="0"/>
            <a:ext cx="484495" cy="443552"/>
          </a:xfrm>
          <a:prstGeom prst="teardrop">
            <a:avLst/>
          </a:prstGeom>
          <a:solidFill>
            <a:srgbClr val="2F3E46"/>
          </a:solidFill>
          <a:ln>
            <a:noFill/>
          </a:ln>
          <a:effectLst>
            <a:glow rad="101600">
              <a:srgbClr val="354F52">
                <a:alpha val="6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nek Tamil SemiExpanded ExtraBo" pitchFamily="2" charset="0"/>
                <a:cs typeface="Anek Tamil SemiExpanded ExtraBo" pitchFamily="2" charset="0"/>
              </a:rPr>
              <a:t>4</a:t>
            </a:r>
          </a:p>
        </p:txBody>
      </p:sp>
      <p:sp>
        <p:nvSpPr>
          <p:cNvPr id="3" name="TextBox 2">
            <a:extLst>
              <a:ext uri="{FF2B5EF4-FFF2-40B4-BE49-F238E27FC236}">
                <a16:creationId xmlns:a16="http://schemas.microsoft.com/office/drawing/2014/main" id="{A3CEDA64-86C9-9FE0-249A-A1511D8EA2FF}"/>
              </a:ext>
            </a:extLst>
          </p:cNvPr>
          <p:cNvSpPr txBox="1"/>
          <p:nvPr/>
        </p:nvSpPr>
        <p:spPr>
          <a:xfrm>
            <a:off x="3862319" y="76159"/>
            <a:ext cx="8181833" cy="670568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பள்ளியில் இயேசுவைப்பற்றி டென்ராய் அறிந்துகொள்ள ஆரம்பித்தான். ஆசிரியர்களும் இயேசுவை தங்கள் மிகச் சிறந்த நண்பராக எண்ணியிருந்ததைக் கண்டு அவனுக்கு ஆச்சரியமாக இருந்தது. </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“இயேசு யார்</a:t>
            </a:r>
            <a:r>
              <a:rPr lang="en-US" dirty="0">
                <a:latin typeface="Anek Tamil" pitchFamily="2" charset="0"/>
                <a:cs typeface="Anek Tamil" pitchFamily="2" charset="0"/>
              </a:rPr>
              <a:t>? </a:t>
            </a:r>
            <a:r>
              <a:rPr lang="ta-IN" dirty="0">
                <a:latin typeface="Anek Tamil" pitchFamily="2" charset="0"/>
                <a:cs typeface="Anek Tamil" pitchFamily="2" charset="0"/>
              </a:rPr>
              <a:t>அவரோடு சேர்ந்து வாழும்படி நான் எவ்வாறு பரலோகத்திற்குச் செல்லலாம்</a:t>
            </a:r>
            <a:r>
              <a:rPr lang="en-US" dirty="0">
                <a:latin typeface="Anek Tamil" pitchFamily="2" charset="0"/>
                <a:cs typeface="Anek Tamil" pitchFamily="2" charset="0"/>
              </a:rPr>
              <a:t>?” </a:t>
            </a:r>
            <a:r>
              <a:rPr lang="ta-IN" dirty="0">
                <a:latin typeface="Anek Tamil" pitchFamily="2" charset="0"/>
                <a:cs typeface="Anek Tamil" pitchFamily="2" charset="0"/>
              </a:rPr>
              <a:t>என்று யோசிக்க ஆரம்பித்தான்.</a:t>
            </a:r>
            <a:r>
              <a:rPr lang="en-IN" dirty="0">
                <a:latin typeface="Anek Tamil" pitchFamily="2" charset="0"/>
                <a:cs typeface="Anek Tamil" pitchFamily="2" charset="0"/>
              </a:rPr>
              <a:t> </a:t>
            </a:r>
            <a:r>
              <a:rPr lang="ta-IN" dirty="0">
                <a:latin typeface="Anek Tamil" pitchFamily="2" charset="0"/>
                <a:cs typeface="Anek Tamil" pitchFamily="2" charset="0"/>
              </a:rPr>
              <a:t>பல மாதங்கள் கடந்தன. காலை ஆராதனை வேளைகளில் ஆசிரியர்களும் மாணவர்களும் இயேசுவைத் துதித்த சத்தம் டென்ராயின் காதுகளில் விழுந்தது. ‘நானோ அவைகளுக்கு ஜீவன் உண்டாயிருக்கவும்</a:t>
            </a:r>
            <a:r>
              <a:rPr lang="en-US" dirty="0">
                <a:latin typeface="Anek Tamil" pitchFamily="2" charset="0"/>
                <a:cs typeface="Anek Tamil" pitchFamily="2" charset="0"/>
              </a:rPr>
              <a:t>, </a:t>
            </a:r>
            <a:r>
              <a:rPr lang="ta-IN" dirty="0">
                <a:latin typeface="Anek Tamil" pitchFamily="2" charset="0"/>
                <a:cs typeface="Anek Tamil" pitchFamily="2" charset="0"/>
              </a:rPr>
              <a:t>அது பரிபூரணப்படவும் வந்தேன். நானே வழியும் சத்தியமும் ஜீவனுமாயிருக்கிறேன்</a:t>
            </a:r>
            <a:r>
              <a:rPr lang="en-US" dirty="0">
                <a:latin typeface="Anek Tamil" pitchFamily="2" charset="0"/>
                <a:cs typeface="Anek Tamil" pitchFamily="2" charset="0"/>
              </a:rPr>
              <a:t>’ </a:t>
            </a:r>
            <a:r>
              <a:rPr lang="ta-IN" dirty="0">
                <a:latin typeface="Anek Tamil" pitchFamily="2" charset="0"/>
                <a:cs typeface="Anek Tamil" pitchFamily="2" charset="0"/>
              </a:rPr>
              <a:t>எனும் வார்த்தைகளை வேதாகமத்தில் வாசித்தான். யோவான் 10:10</a:t>
            </a:r>
            <a:r>
              <a:rPr lang="en-US" dirty="0">
                <a:latin typeface="Anek Tamil" pitchFamily="2" charset="0"/>
                <a:cs typeface="Anek Tamil" pitchFamily="2" charset="0"/>
              </a:rPr>
              <a:t>; </a:t>
            </a:r>
            <a:r>
              <a:rPr lang="ta-IN" dirty="0">
                <a:latin typeface="Anek Tamil" pitchFamily="2" charset="0"/>
                <a:cs typeface="Anek Tamil" pitchFamily="2" charset="0"/>
              </a:rPr>
              <a:t>14:6.</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குடிப்பழக்கம் அல்ல</a:t>
            </a:r>
            <a:r>
              <a:rPr lang="en-US" dirty="0">
                <a:latin typeface="Anek Tamil" pitchFamily="2" charset="0"/>
                <a:cs typeface="Anek Tamil" pitchFamily="2" charset="0"/>
              </a:rPr>
              <a:t>, </a:t>
            </a:r>
            <a:r>
              <a:rPr lang="ta-IN" dirty="0">
                <a:latin typeface="Anek Tamil" pitchFamily="2" charset="0"/>
                <a:cs typeface="Anek Tamil" pitchFamily="2" charset="0"/>
              </a:rPr>
              <a:t>இயேசு மட்டுமே மெய்யான மகிழ்ச்சிக்கான வழி என்பதை டென்ராய் உணர்ந்தான்.</a:t>
            </a:r>
            <a:r>
              <a:rPr lang="en-IN" dirty="0">
                <a:latin typeface="Anek Tamil" pitchFamily="2" charset="0"/>
                <a:cs typeface="Anek Tamil" pitchFamily="2" charset="0"/>
              </a:rPr>
              <a:t> </a:t>
            </a:r>
            <a:r>
              <a:rPr lang="ta-IN" dirty="0">
                <a:latin typeface="Anek Tamil" pitchFamily="2" charset="0"/>
                <a:cs typeface="Anek Tamil" pitchFamily="2" charset="0"/>
              </a:rPr>
              <a:t>அவனது வாழ்க்கை முற்றிலுமாக மாறியது. குடிப்பதை நிறுத்தினான். பிரிவிலேஜுடன் பழகுவதை நிறுத்தினான். </a:t>
            </a:r>
            <a:endParaRPr lang="en-IN" dirty="0">
              <a:latin typeface="Anek Tamil" pitchFamily="2" charset="0"/>
              <a:cs typeface="Anek Tamil" pitchFamily="2" charset="0"/>
            </a:endParaRPr>
          </a:p>
        </p:txBody>
      </p:sp>
      <p:pic>
        <p:nvPicPr>
          <p:cNvPr id="6" name="Picture 5">
            <a:extLst>
              <a:ext uri="{FF2B5EF4-FFF2-40B4-BE49-F238E27FC236}">
                <a16:creationId xmlns:a16="http://schemas.microsoft.com/office/drawing/2014/main" id="{D3E9E23E-C276-2563-7CD9-89EB2F5772A2}"/>
              </a:ext>
            </a:extLst>
          </p:cNvPr>
          <p:cNvPicPr>
            <a:picLocks noChangeAspect="1"/>
          </p:cNvPicPr>
          <p:nvPr/>
        </p:nvPicPr>
        <p:blipFill>
          <a:blip r:embed="rId2"/>
          <a:stretch>
            <a:fillRect/>
          </a:stretch>
        </p:blipFill>
        <p:spPr>
          <a:xfrm>
            <a:off x="0" y="1304660"/>
            <a:ext cx="4100285" cy="4493798"/>
          </a:xfrm>
          <a:prstGeom prst="rect">
            <a:avLst/>
          </a:prstGeom>
          <a:effectLst>
            <a:softEdge rad="635000"/>
          </a:effectLst>
        </p:spPr>
      </p:pic>
    </p:spTree>
    <p:extLst>
      <p:ext uri="{BB962C8B-B14F-4D97-AF65-F5344CB8AC3E}">
        <p14:creationId xmlns:p14="http://schemas.microsoft.com/office/powerpoint/2010/main" val="402511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AD2C5">
            <a:alpha val="46000"/>
          </a:srgbClr>
        </a:solidFill>
        <a:effectLst/>
      </p:bgPr>
    </p:bg>
    <p:spTree>
      <p:nvGrpSpPr>
        <p:cNvPr id="1" name="">
          <a:extLst>
            <a:ext uri="{FF2B5EF4-FFF2-40B4-BE49-F238E27FC236}">
              <a16:creationId xmlns:a16="http://schemas.microsoft.com/office/drawing/2014/main" id="{8C35F7AC-B323-CFF6-9721-775B5ECB24B9}"/>
            </a:ext>
          </a:extLst>
        </p:cNvPr>
        <p:cNvGrpSpPr/>
        <p:nvPr/>
      </p:nvGrpSpPr>
      <p:grpSpPr>
        <a:xfrm>
          <a:off x="0" y="0"/>
          <a:ext cx="0" cy="0"/>
          <a:chOff x="0" y="0"/>
          <a:chExt cx="0" cy="0"/>
        </a:xfrm>
      </p:grpSpPr>
      <p:sp>
        <p:nvSpPr>
          <p:cNvPr id="2" name="Teardrop 1">
            <a:extLst>
              <a:ext uri="{FF2B5EF4-FFF2-40B4-BE49-F238E27FC236}">
                <a16:creationId xmlns:a16="http://schemas.microsoft.com/office/drawing/2014/main" id="{A50512D8-1746-AD20-6781-AB535023F30F}"/>
              </a:ext>
            </a:extLst>
          </p:cNvPr>
          <p:cNvSpPr/>
          <p:nvPr/>
        </p:nvSpPr>
        <p:spPr>
          <a:xfrm>
            <a:off x="0" y="0"/>
            <a:ext cx="484495" cy="443552"/>
          </a:xfrm>
          <a:prstGeom prst="teardrop">
            <a:avLst/>
          </a:prstGeom>
          <a:solidFill>
            <a:srgbClr val="2F3E46"/>
          </a:solidFill>
          <a:ln>
            <a:noFill/>
          </a:ln>
          <a:effectLst>
            <a:glow rad="101600">
              <a:srgbClr val="354F52">
                <a:alpha val="6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nek Tamil SemiExpanded ExtraBo" pitchFamily="2" charset="0"/>
                <a:cs typeface="Anek Tamil SemiExpanded ExtraBo" pitchFamily="2" charset="0"/>
              </a:rPr>
              <a:t>5</a:t>
            </a:r>
          </a:p>
        </p:txBody>
      </p:sp>
      <p:sp>
        <p:nvSpPr>
          <p:cNvPr id="3" name="TextBox 2">
            <a:extLst>
              <a:ext uri="{FF2B5EF4-FFF2-40B4-BE49-F238E27FC236}">
                <a16:creationId xmlns:a16="http://schemas.microsoft.com/office/drawing/2014/main" id="{C0C24858-2C16-6E74-C189-871AAAE797F2}"/>
              </a:ext>
            </a:extLst>
          </p:cNvPr>
          <p:cNvSpPr txBox="1"/>
          <p:nvPr/>
        </p:nvSpPr>
        <p:spPr>
          <a:xfrm>
            <a:off x="3841848" y="76159"/>
            <a:ext cx="8181833" cy="670568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பள்ளிக்கூடம் முடிந்த பிறகு பழைய நண்பர்களுடன் சுற்றுவதை நிறுத்திவிட்டு</a:t>
            </a:r>
            <a:r>
              <a:rPr lang="en-US" dirty="0">
                <a:latin typeface="Anek Tamil" pitchFamily="2" charset="0"/>
                <a:cs typeface="Anek Tamil" pitchFamily="2" charset="0"/>
              </a:rPr>
              <a:t>, </a:t>
            </a:r>
            <a:r>
              <a:rPr lang="ta-IN" dirty="0">
                <a:latin typeface="Anek Tamil" pitchFamily="2" charset="0"/>
                <a:cs typeface="Anek Tamil" pitchFamily="2" charset="0"/>
              </a:rPr>
              <a:t>பள்ளிக்கூடம் முடிந்ததும் நேரடியாக வீட்டிற்குச் சென்றான்</a:t>
            </a:r>
            <a:r>
              <a:rPr lang="en-US" dirty="0">
                <a:latin typeface="Anek Tamil" pitchFamily="2" charset="0"/>
                <a:cs typeface="Anek Tamil" pitchFamily="2" charset="0"/>
              </a:rPr>
              <a:t>, </a:t>
            </a:r>
            <a:r>
              <a:rPr lang="ta-IN" dirty="0">
                <a:latin typeface="Anek Tamil" pitchFamily="2" charset="0"/>
                <a:cs typeface="Anek Tamil" pitchFamily="2" charset="0"/>
              </a:rPr>
              <a:t>வீட்டுப்பாடங்களைச் செய்தான். அதுபோக</a:t>
            </a:r>
            <a:r>
              <a:rPr lang="en-US" dirty="0">
                <a:latin typeface="Anek Tamil" pitchFamily="2" charset="0"/>
                <a:cs typeface="Anek Tamil" pitchFamily="2" charset="0"/>
              </a:rPr>
              <a:t>, </a:t>
            </a:r>
            <a:r>
              <a:rPr lang="ta-IN" dirty="0">
                <a:latin typeface="Anek Tamil" pitchFamily="2" charset="0"/>
                <a:cs typeface="Anek Tamil" pitchFamily="2" charset="0"/>
              </a:rPr>
              <a:t>வீட்டு வேலைகளையும் செய்தான்.</a:t>
            </a:r>
            <a:r>
              <a:rPr lang="en-IN" dirty="0">
                <a:latin typeface="Anek Tamil" pitchFamily="2" charset="0"/>
                <a:cs typeface="Anek Tamil" pitchFamily="2" charset="0"/>
              </a:rPr>
              <a:t> </a:t>
            </a:r>
            <a:r>
              <a:rPr lang="ta-IN" dirty="0">
                <a:latin typeface="Anek Tamil" pitchFamily="2" charset="0"/>
                <a:cs typeface="Anek Tamil" pitchFamily="2" charset="0"/>
              </a:rPr>
              <a:t>பள்ளியில் ஆசிரியர்கள்மீது அவனுக்குள் அன்பு பெருகியது. மாணவர்களை நேசிப்பதாலும்</a:t>
            </a:r>
            <a:r>
              <a:rPr lang="en-US" dirty="0">
                <a:latin typeface="Anek Tamil" pitchFamily="2" charset="0"/>
                <a:cs typeface="Anek Tamil" pitchFamily="2" charset="0"/>
              </a:rPr>
              <a:t>, </a:t>
            </a:r>
            <a:r>
              <a:rPr lang="ta-IN" dirty="0">
                <a:latin typeface="Anek Tamil" pitchFamily="2" charset="0"/>
                <a:cs typeface="Anek Tamil" pitchFamily="2" charset="0"/>
              </a:rPr>
              <a:t>அவர்கள் கல்விகற்கவேண்டுமென விரும்புவதாலும்தான் அவர்கள் தங்களைக் கண்காணிக்கிறார்கள் என்று புரிந்து</a:t>
            </a:r>
            <a:r>
              <a:rPr lang="en-IN" dirty="0">
                <a:latin typeface="Anek Tamil" pitchFamily="2" charset="0"/>
                <a:cs typeface="Anek Tamil" pitchFamily="2" charset="0"/>
              </a:rPr>
              <a:t> </a:t>
            </a:r>
            <a:r>
              <a:rPr lang="ta-IN" dirty="0">
                <a:latin typeface="Anek Tamil" pitchFamily="2" charset="0"/>
                <a:cs typeface="Anek Tamil" pitchFamily="2" charset="0"/>
              </a:rPr>
              <a:t>கொண்டான்.</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இருதயத்தில் மகிழ்ச்சி பொங்கியது</a:t>
            </a:r>
            <a:r>
              <a:rPr lang="en-US" dirty="0">
                <a:latin typeface="Anek Tamil" pitchFamily="2" charset="0"/>
                <a:cs typeface="Anek Tamil" pitchFamily="2" charset="0"/>
              </a:rPr>
              <a:t>, </a:t>
            </a:r>
            <a:r>
              <a:rPr lang="ta-IN" dirty="0">
                <a:latin typeface="Anek Tamil" pitchFamily="2" charset="0"/>
                <a:cs typeface="Anek Tamil" pitchFamily="2" charset="0"/>
              </a:rPr>
              <a:t>அது அவனுடைய வாழ்க்கையிலும் நிரம்பி வழிந்தது. இயேசுவை ஏற்றுக்கொண்டு</a:t>
            </a:r>
            <a:r>
              <a:rPr lang="en-US" dirty="0">
                <a:latin typeface="Anek Tamil" pitchFamily="2" charset="0"/>
                <a:cs typeface="Anek Tamil" pitchFamily="2" charset="0"/>
              </a:rPr>
              <a:t>, </a:t>
            </a:r>
            <a:r>
              <a:rPr lang="ta-IN" dirty="0">
                <a:latin typeface="Anek Tamil" pitchFamily="2" charset="0"/>
                <a:cs typeface="Anek Tamil" pitchFamily="2" charset="0"/>
              </a:rPr>
              <a:t>ஞானஸ்நானம் பெற்றான்.</a:t>
            </a:r>
            <a:r>
              <a:rPr lang="en-IN" dirty="0">
                <a:latin typeface="Anek Tamil" pitchFamily="2" charset="0"/>
                <a:cs typeface="Anek Tamil" pitchFamily="2" charset="0"/>
              </a:rPr>
              <a:t> </a:t>
            </a:r>
            <a:r>
              <a:rPr lang="ta-IN" b="1" dirty="0">
                <a:solidFill>
                  <a:srgbClr val="FF0000"/>
                </a:solidFill>
                <a:latin typeface="Anek Tamil" pitchFamily="2" charset="0"/>
                <a:cs typeface="Anek Tamil" pitchFamily="2" charset="0"/>
              </a:rPr>
              <a:t>இன்று டென்ராய்க்கு 16 வயதாகிறது</a:t>
            </a:r>
            <a:r>
              <a:rPr lang="en-US" dirty="0">
                <a:latin typeface="Anek Tamil" pitchFamily="2" charset="0"/>
                <a:cs typeface="Anek Tamil" pitchFamily="2" charset="0"/>
              </a:rPr>
              <a:t>; </a:t>
            </a:r>
            <a:r>
              <a:rPr lang="ta-IN" dirty="0">
                <a:latin typeface="Anek Tamil" pitchFamily="2" charset="0"/>
                <a:cs typeface="Anek Tamil" pitchFamily="2" charset="0"/>
              </a:rPr>
              <a:t>இயேசுவில் தான் பெற்றுக்கொண்ட புதிய வாழ்வால் மிகுந்த மகிழ்ச்சியுடன் காணப்படுகிறான். “மதுகுடித்து மகிழ்ச்சிப் பெறவேண்டுமென விரும்பினேன். ஆனால் இந்தப் பள்ளியில் சேர்ந்த பிறகுதான்</a:t>
            </a:r>
            <a:r>
              <a:rPr lang="en-US" dirty="0">
                <a:latin typeface="Anek Tamil" pitchFamily="2" charset="0"/>
                <a:cs typeface="Anek Tamil" pitchFamily="2" charset="0"/>
              </a:rPr>
              <a:t>, </a:t>
            </a:r>
            <a:r>
              <a:rPr lang="ta-IN" dirty="0">
                <a:latin typeface="Anek Tamil" pitchFamily="2" charset="0"/>
                <a:cs typeface="Anek Tamil" pitchFamily="2" charset="0"/>
              </a:rPr>
              <a:t>கிறிஸ்துவில் மட்டுமே மெய்யான மகிழ்ச்சியைப் பெறமுடியுமெனக் கண்டு</a:t>
            </a:r>
            <a:r>
              <a:rPr lang="en-IN" dirty="0">
                <a:latin typeface="Anek Tamil" pitchFamily="2" charset="0"/>
                <a:cs typeface="Anek Tamil" pitchFamily="2" charset="0"/>
              </a:rPr>
              <a:t> </a:t>
            </a:r>
            <a:r>
              <a:rPr lang="ta-IN" dirty="0">
                <a:latin typeface="Anek Tamil" pitchFamily="2" charset="0"/>
                <a:cs typeface="Anek Tamil" pitchFamily="2" charset="0"/>
              </a:rPr>
              <a:t>கொண்டேன்</a:t>
            </a:r>
            <a:r>
              <a:rPr lang="en-US" dirty="0">
                <a:latin typeface="Anek Tamil" pitchFamily="2" charset="0"/>
                <a:cs typeface="Anek Tamil" pitchFamily="2" charset="0"/>
              </a:rPr>
              <a:t>” </a:t>
            </a:r>
            <a:r>
              <a:rPr lang="ta-IN" dirty="0">
                <a:latin typeface="Anek Tamil" pitchFamily="2" charset="0"/>
                <a:cs typeface="Anek Tamil" pitchFamily="2" charset="0"/>
              </a:rPr>
              <a:t>என்று சொன்னான்.</a:t>
            </a:r>
            <a:r>
              <a:rPr lang="en-IN" dirty="0">
                <a:latin typeface="Anek Tamil" pitchFamily="2" charset="0"/>
                <a:cs typeface="Anek Tamil" pitchFamily="2" charset="0"/>
              </a:rPr>
              <a:t> </a:t>
            </a:r>
            <a:r>
              <a:rPr lang="ta-IN" dirty="0">
                <a:latin typeface="Anek Tamil" pitchFamily="2" charset="0"/>
                <a:cs typeface="Anek Tamil" pitchFamily="2" charset="0"/>
              </a:rPr>
              <a:t>“அதை நோக்கிச் சென்றுகொண்டிருக்கிறேன்</a:t>
            </a:r>
            <a:r>
              <a:rPr lang="en-US" dirty="0">
                <a:latin typeface="Anek Tamil" pitchFamily="2" charset="0"/>
                <a:cs typeface="Anek Tamil" pitchFamily="2" charset="0"/>
              </a:rPr>
              <a:t>” </a:t>
            </a:r>
            <a:r>
              <a:rPr lang="ta-IN" dirty="0">
                <a:latin typeface="Anek Tamil" pitchFamily="2" charset="0"/>
                <a:cs typeface="Anek Tamil" pitchFamily="2" charset="0"/>
              </a:rPr>
              <a:t>என்று சொன்னார்.</a:t>
            </a:r>
            <a:endParaRPr lang="en-IN" dirty="0">
              <a:latin typeface="Anek Tamil" pitchFamily="2" charset="0"/>
              <a:cs typeface="Anek Tamil" pitchFamily="2" charset="0"/>
            </a:endParaRPr>
          </a:p>
        </p:txBody>
      </p:sp>
      <p:pic>
        <p:nvPicPr>
          <p:cNvPr id="5" name="Picture 4">
            <a:extLst>
              <a:ext uri="{FF2B5EF4-FFF2-40B4-BE49-F238E27FC236}">
                <a16:creationId xmlns:a16="http://schemas.microsoft.com/office/drawing/2014/main" id="{3D1450D9-E098-C87A-61C6-5ED066A3094F}"/>
              </a:ext>
            </a:extLst>
          </p:cNvPr>
          <p:cNvPicPr>
            <a:picLocks noChangeAspect="1"/>
          </p:cNvPicPr>
          <p:nvPr/>
        </p:nvPicPr>
        <p:blipFill>
          <a:blip r:embed="rId2"/>
          <a:stretch>
            <a:fillRect/>
          </a:stretch>
        </p:blipFill>
        <p:spPr>
          <a:xfrm>
            <a:off x="168319" y="1054474"/>
            <a:ext cx="4067648" cy="5038884"/>
          </a:xfrm>
          <a:prstGeom prst="rect">
            <a:avLst/>
          </a:prstGeom>
          <a:effectLst>
            <a:softEdge rad="635000"/>
          </a:effectLst>
        </p:spPr>
      </p:pic>
    </p:spTree>
    <p:extLst>
      <p:ext uri="{BB962C8B-B14F-4D97-AF65-F5344CB8AC3E}">
        <p14:creationId xmlns:p14="http://schemas.microsoft.com/office/powerpoint/2010/main" val="1225287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AD2C5">
            <a:alpha val="46000"/>
          </a:srgbClr>
        </a:solidFill>
        <a:effectLst/>
      </p:bgPr>
    </p:bg>
    <p:spTree>
      <p:nvGrpSpPr>
        <p:cNvPr id="1" name="">
          <a:extLst>
            <a:ext uri="{FF2B5EF4-FFF2-40B4-BE49-F238E27FC236}">
              <a16:creationId xmlns:a16="http://schemas.microsoft.com/office/drawing/2014/main" id="{74E3E40E-42D7-51D2-BE2C-C55C13ECB69F}"/>
            </a:ext>
          </a:extLst>
        </p:cNvPr>
        <p:cNvGrpSpPr/>
        <p:nvPr/>
      </p:nvGrpSpPr>
      <p:grpSpPr>
        <a:xfrm>
          <a:off x="0" y="0"/>
          <a:ext cx="0" cy="0"/>
          <a:chOff x="0" y="0"/>
          <a:chExt cx="0" cy="0"/>
        </a:xfrm>
      </p:grpSpPr>
      <p:sp>
        <p:nvSpPr>
          <p:cNvPr id="2" name="Teardrop 1">
            <a:extLst>
              <a:ext uri="{FF2B5EF4-FFF2-40B4-BE49-F238E27FC236}">
                <a16:creationId xmlns:a16="http://schemas.microsoft.com/office/drawing/2014/main" id="{6499A644-B790-8F7F-37AF-4CFBBD1076E8}"/>
              </a:ext>
            </a:extLst>
          </p:cNvPr>
          <p:cNvSpPr/>
          <p:nvPr/>
        </p:nvSpPr>
        <p:spPr>
          <a:xfrm>
            <a:off x="0" y="0"/>
            <a:ext cx="484495" cy="443552"/>
          </a:xfrm>
          <a:prstGeom prst="teardrop">
            <a:avLst/>
          </a:prstGeom>
          <a:solidFill>
            <a:srgbClr val="2F3E46"/>
          </a:solidFill>
          <a:ln>
            <a:noFill/>
          </a:ln>
          <a:effectLst>
            <a:glow rad="101600">
              <a:srgbClr val="354F52">
                <a:alpha val="6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nek Tamil SemiExpanded ExtraBo" pitchFamily="2" charset="0"/>
                <a:cs typeface="Anek Tamil SemiExpanded ExtraBo" pitchFamily="2" charset="0"/>
              </a:rPr>
              <a:t>6</a:t>
            </a:r>
          </a:p>
        </p:txBody>
      </p:sp>
      <p:sp>
        <p:nvSpPr>
          <p:cNvPr id="3" name="TextBox 2">
            <a:extLst>
              <a:ext uri="{FF2B5EF4-FFF2-40B4-BE49-F238E27FC236}">
                <a16:creationId xmlns:a16="http://schemas.microsoft.com/office/drawing/2014/main" id="{D9C8271B-71B9-E5AA-0F5F-A959066C9276}"/>
              </a:ext>
            </a:extLst>
          </p:cNvPr>
          <p:cNvSpPr txBox="1"/>
          <p:nvPr/>
        </p:nvSpPr>
        <p:spPr>
          <a:xfrm>
            <a:off x="6974006" y="283908"/>
            <a:ext cx="4942768" cy="6290183"/>
          </a:xfrm>
          <a:prstGeom prst="rect">
            <a:avLst/>
          </a:prstGeom>
          <a:solidFill>
            <a:srgbClr val="CAD2C5"/>
          </a:solidFill>
          <a:ln>
            <a:noFill/>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இந்தக் காலாண்டில் நீங்கள் கொடுக்கிற பதின்மூன்றாம் வாரக் காணிக்கையின் ஒரு பகுதி</a:t>
            </a:r>
            <a:r>
              <a:rPr lang="en-US" dirty="0">
                <a:latin typeface="Anek Tamil" pitchFamily="2" charset="0"/>
                <a:cs typeface="Anek Tamil" pitchFamily="2" charset="0"/>
              </a:rPr>
              <a:t>, </a:t>
            </a:r>
            <a:r>
              <a:rPr lang="ta-IN" dirty="0">
                <a:latin typeface="Anek Tamil" pitchFamily="2" charset="0"/>
                <a:cs typeface="Anek Tamil" pitchFamily="2" charset="0"/>
              </a:rPr>
              <a:t>டென்ராய் வாழ்ந்து வரும் ஜிம்பாப்வே நாட்டில் சிறுவர்களுக்கு உதவியாகப் பயன்படும். பிள்ளைகளுக்கு அட்வென்சரர்ஸ் வேதாகமங்களைக் கொடுப்பதற்கு அந்தக் காணிக்கை பயன்படும். ஆவியின் கனிபற்றி காணொளி படத்தொடர்கள் தயாரிக்கவும் காணிக்கையின் ஒரு பகுதி பயன்படும்.</a:t>
            </a:r>
            <a:endParaRPr lang="en-IN" dirty="0">
              <a:latin typeface="Anek Tamil" pitchFamily="2" charset="0"/>
              <a:cs typeface="Anek Tamil" pitchFamily="2" charset="0"/>
            </a:endParaRPr>
          </a:p>
          <a:p>
            <a:pPr algn="ctr">
              <a:lnSpc>
                <a:spcPct val="150000"/>
              </a:lnSpc>
            </a:pPr>
            <a:r>
              <a:rPr lang="ta-IN" dirty="0">
                <a:solidFill>
                  <a:srgbClr val="FF0000"/>
                </a:solidFill>
                <a:highlight>
                  <a:srgbClr val="FFFF00"/>
                </a:highlight>
                <a:latin typeface="Anek Tamil" pitchFamily="2" charset="0"/>
                <a:cs typeface="Anek Tamil" pitchFamily="2" charset="0"/>
              </a:rPr>
              <a:t>செப்டம்பர் 27 அன்று தாராளமாக காணிக்கை கொடுக்கத் தீர்மானித்திருப்பதற்கு நன்றி.</a:t>
            </a:r>
            <a:endParaRPr lang="en-IN" dirty="0">
              <a:solidFill>
                <a:srgbClr val="FF0000"/>
              </a:solidFill>
              <a:highlight>
                <a:srgbClr val="FFFF00"/>
              </a:highlight>
              <a:latin typeface="Anek Tamil" pitchFamily="2" charset="0"/>
              <a:cs typeface="Anek Tamil" pitchFamily="2" charset="0"/>
            </a:endParaRPr>
          </a:p>
        </p:txBody>
      </p:sp>
      <p:pic>
        <p:nvPicPr>
          <p:cNvPr id="6" name="Picture 5">
            <a:extLst>
              <a:ext uri="{FF2B5EF4-FFF2-40B4-BE49-F238E27FC236}">
                <a16:creationId xmlns:a16="http://schemas.microsoft.com/office/drawing/2014/main" id="{D5D172EF-DFBF-8968-1D11-5B3A1DA8209E}"/>
              </a:ext>
            </a:extLst>
          </p:cNvPr>
          <p:cNvPicPr>
            <a:picLocks noChangeAspect="1"/>
          </p:cNvPicPr>
          <p:nvPr/>
        </p:nvPicPr>
        <p:blipFill>
          <a:blip r:embed="rId2"/>
          <a:stretch>
            <a:fillRect/>
          </a:stretch>
        </p:blipFill>
        <p:spPr>
          <a:xfrm>
            <a:off x="0" y="1262309"/>
            <a:ext cx="6582229" cy="4842271"/>
          </a:xfrm>
          <a:prstGeom prst="rect">
            <a:avLst/>
          </a:prstGeom>
          <a:effectLst>
            <a:softEdge rad="635000"/>
          </a:effectLst>
        </p:spPr>
      </p:pic>
    </p:spTree>
    <p:extLst>
      <p:ext uri="{BB962C8B-B14F-4D97-AF65-F5344CB8AC3E}">
        <p14:creationId xmlns:p14="http://schemas.microsoft.com/office/powerpoint/2010/main" val="23126432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TotalTime>
  <Words>562</Words>
  <Application>Microsoft Office PowerPoint</Application>
  <PresentationFormat>Panorámica</PresentationFormat>
  <Paragraphs>27</Paragraphs>
  <Slides>7</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7</vt:i4>
      </vt:variant>
    </vt:vector>
  </HeadingPairs>
  <TitlesOfParts>
    <vt:vector size="16" baseType="lpstr">
      <vt:lpstr>Anek Tamil</vt:lpstr>
      <vt:lpstr>Anek Tamil Expanded ExtraBold</vt:lpstr>
      <vt:lpstr>Anek Tamil Expanded Medium</vt:lpstr>
      <vt:lpstr>Anek Tamil SemiExpanded ExtraBo</vt:lpstr>
      <vt:lpstr>Aptos</vt:lpstr>
      <vt:lpstr>Aptos Display</vt:lpstr>
      <vt:lpstr>Arial</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Johnson Rajkumar</dc:creator>
  <cp:lastModifiedBy>Sergio</cp:lastModifiedBy>
  <cp:revision>11</cp:revision>
  <dcterms:created xsi:type="dcterms:W3CDTF">2025-06-30T13:45:50Z</dcterms:created>
  <dcterms:modified xsi:type="dcterms:W3CDTF">2025-07-01T04:26:18Z</dcterms:modified>
</cp:coreProperties>
</file>