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3AE"/>
    <a:srgbClr val="EAE0D5"/>
    <a:srgbClr val="5E503F"/>
    <a:srgbClr val="C6AC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4BAF-66F5-2AB2-0A27-AC5585ED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B939C44-F616-DD95-B479-0D99040569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EE479FBE-E332-2FF1-CCA1-8BCC8EF56C78}"/>
              </a:ext>
            </a:extLst>
          </p:cNvPr>
          <p:cNvSpPr>
            <a:spLocks noGrp="1"/>
          </p:cNvSpPr>
          <p:nvPr>
            <p:ph type="dt" sz="half" idx="10"/>
          </p:nvPr>
        </p:nvSpPr>
        <p:spPr/>
        <p:txBody>
          <a:bodyPr/>
          <a:lstStyle/>
          <a:p>
            <a:fld id="{BD0BB83A-72F3-4A22-B82D-EF83B2444DDE}" type="datetimeFigureOut">
              <a:rPr lang="en-IN" smtClean="0"/>
              <a:t>07-07-2025</a:t>
            </a:fld>
            <a:endParaRPr lang="en-IN"/>
          </a:p>
        </p:txBody>
      </p:sp>
      <p:sp>
        <p:nvSpPr>
          <p:cNvPr id="5" name="Footer Placeholder 4">
            <a:extLst>
              <a:ext uri="{FF2B5EF4-FFF2-40B4-BE49-F238E27FC236}">
                <a16:creationId xmlns:a16="http://schemas.microsoft.com/office/drawing/2014/main" id="{8C1EE0EE-CA77-1F19-D0B6-02198E735C6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A1129A0-B6DF-E41A-1BA3-B0E1EC037791}"/>
              </a:ext>
            </a:extLst>
          </p:cNvPr>
          <p:cNvSpPr>
            <a:spLocks noGrp="1"/>
          </p:cNvSpPr>
          <p:nvPr>
            <p:ph type="sldNum" sz="quarter" idx="12"/>
          </p:nvPr>
        </p:nvSpPr>
        <p:spPr/>
        <p:txBody>
          <a:bodyPr/>
          <a:lstStyle/>
          <a:p>
            <a:fld id="{8AD514B4-6876-40EE-AF09-45934DBC100D}" type="slidenum">
              <a:rPr lang="en-IN" smtClean="0"/>
              <a:t>‹Nº›</a:t>
            </a:fld>
            <a:endParaRPr lang="en-IN"/>
          </a:p>
        </p:txBody>
      </p:sp>
    </p:spTree>
    <p:extLst>
      <p:ext uri="{BB962C8B-B14F-4D97-AF65-F5344CB8AC3E}">
        <p14:creationId xmlns:p14="http://schemas.microsoft.com/office/powerpoint/2010/main" val="1723994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87883-243D-B57E-6E6E-A20CC410AD0D}"/>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EEC8E03-39DF-AA9C-B174-EB26D603F6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27B552E3-68C0-CF2A-FFD1-A500840BF144}"/>
              </a:ext>
            </a:extLst>
          </p:cNvPr>
          <p:cNvSpPr>
            <a:spLocks noGrp="1"/>
          </p:cNvSpPr>
          <p:nvPr>
            <p:ph type="dt" sz="half" idx="10"/>
          </p:nvPr>
        </p:nvSpPr>
        <p:spPr/>
        <p:txBody>
          <a:bodyPr/>
          <a:lstStyle/>
          <a:p>
            <a:fld id="{BD0BB83A-72F3-4A22-B82D-EF83B2444DDE}" type="datetimeFigureOut">
              <a:rPr lang="en-IN" smtClean="0"/>
              <a:t>07-07-2025</a:t>
            </a:fld>
            <a:endParaRPr lang="en-IN"/>
          </a:p>
        </p:txBody>
      </p:sp>
      <p:sp>
        <p:nvSpPr>
          <p:cNvPr id="5" name="Footer Placeholder 4">
            <a:extLst>
              <a:ext uri="{FF2B5EF4-FFF2-40B4-BE49-F238E27FC236}">
                <a16:creationId xmlns:a16="http://schemas.microsoft.com/office/drawing/2014/main" id="{2BA693BD-127B-4994-8513-0A4730A64BB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E3A9090-23B2-F7E0-7DC6-898772BAA9B3}"/>
              </a:ext>
            </a:extLst>
          </p:cNvPr>
          <p:cNvSpPr>
            <a:spLocks noGrp="1"/>
          </p:cNvSpPr>
          <p:nvPr>
            <p:ph type="sldNum" sz="quarter" idx="12"/>
          </p:nvPr>
        </p:nvSpPr>
        <p:spPr/>
        <p:txBody>
          <a:bodyPr/>
          <a:lstStyle/>
          <a:p>
            <a:fld id="{8AD514B4-6876-40EE-AF09-45934DBC100D}" type="slidenum">
              <a:rPr lang="en-IN" smtClean="0"/>
              <a:t>‹Nº›</a:t>
            </a:fld>
            <a:endParaRPr lang="en-IN"/>
          </a:p>
        </p:txBody>
      </p:sp>
    </p:spTree>
    <p:extLst>
      <p:ext uri="{BB962C8B-B14F-4D97-AF65-F5344CB8AC3E}">
        <p14:creationId xmlns:p14="http://schemas.microsoft.com/office/powerpoint/2010/main" val="4027809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FB582F-7D56-23A2-CF6C-37E3803673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BE68A88-09AD-A823-6F86-A4972D6760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BF02CE7-73D8-6C61-9E26-E2360A1AA775}"/>
              </a:ext>
            </a:extLst>
          </p:cNvPr>
          <p:cNvSpPr>
            <a:spLocks noGrp="1"/>
          </p:cNvSpPr>
          <p:nvPr>
            <p:ph type="dt" sz="half" idx="10"/>
          </p:nvPr>
        </p:nvSpPr>
        <p:spPr/>
        <p:txBody>
          <a:bodyPr/>
          <a:lstStyle/>
          <a:p>
            <a:fld id="{BD0BB83A-72F3-4A22-B82D-EF83B2444DDE}" type="datetimeFigureOut">
              <a:rPr lang="en-IN" smtClean="0"/>
              <a:t>07-07-2025</a:t>
            </a:fld>
            <a:endParaRPr lang="en-IN"/>
          </a:p>
        </p:txBody>
      </p:sp>
      <p:sp>
        <p:nvSpPr>
          <p:cNvPr id="5" name="Footer Placeholder 4">
            <a:extLst>
              <a:ext uri="{FF2B5EF4-FFF2-40B4-BE49-F238E27FC236}">
                <a16:creationId xmlns:a16="http://schemas.microsoft.com/office/drawing/2014/main" id="{41BD3EC9-B86E-0845-1F19-7F917882FD8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55B64E4-A81B-48C3-570D-78F65E70700C}"/>
              </a:ext>
            </a:extLst>
          </p:cNvPr>
          <p:cNvSpPr>
            <a:spLocks noGrp="1"/>
          </p:cNvSpPr>
          <p:nvPr>
            <p:ph type="sldNum" sz="quarter" idx="12"/>
          </p:nvPr>
        </p:nvSpPr>
        <p:spPr/>
        <p:txBody>
          <a:bodyPr/>
          <a:lstStyle/>
          <a:p>
            <a:fld id="{8AD514B4-6876-40EE-AF09-45934DBC100D}" type="slidenum">
              <a:rPr lang="en-IN" smtClean="0"/>
              <a:t>‹Nº›</a:t>
            </a:fld>
            <a:endParaRPr lang="en-IN"/>
          </a:p>
        </p:txBody>
      </p:sp>
    </p:spTree>
    <p:extLst>
      <p:ext uri="{BB962C8B-B14F-4D97-AF65-F5344CB8AC3E}">
        <p14:creationId xmlns:p14="http://schemas.microsoft.com/office/powerpoint/2010/main" val="4050765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11AD4-C0DB-7F15-97EB-E9E5E2F5AA7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AC4CE50-5078-D74A-56CD-048A2B8C61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7E73601-6AC2-C27D-899D-7DB85D0A86BB}"/>
              </a:ext>
            </a:extLst>
          </p:cNvPr>
          <p:cNvSpPr>
            <a:spLocks noGrp="1"/>
          </p:cNvSpPr>
          <p:nvPr>
            <p:ph type="dt" sz="half" idx="10"/>
          </p:nvPr>
        </p:nvSpPr>
        <p:spPr/>
        <p:txBody>
          <a:bodyPr/>
          <a:lstStyle/>
          <a:p>
            <a:fld id="{BD0BB83A-72F3-4A22-B82D-EF83B2444DDE}" type="datetimeFigureOut">
              <a:rPr lang="en-IN" smtClean="0"/>
              <a:t>07-07-2025</a:t>
            </a:fld>
            <a:endParaRPr lang="en-IN"/>
          </a:p>
        </p:txBody>
      </p:sp>
      <p:sp>
        <p:nvSpPr>
          <p:cNvPr id="5" name="Footer Placeholder 4">
            <a:extLst>
              <a:ext uri="{FF2B5EF4-FFF2-40B4-BE49-F238E27FC236}">
                <a16:creationId xmlns:a16="http://schemas.microsoft.com/office/drawing/2014/main" id="{82166D85-7065-4D44-9508-7F0843F7DF3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1638A90-FB0F-9B57-FD9A-799ABB768EE1}"/>
              </a:ext>
            </a:extLst>
          </p:cNvPr>
          <p:cNvSpPr>
            <a:spLocks noGrp="1"/>
          </p:cNvSpPr>
          <p:nvPr>
            <p:ph type="sldNum" sz="quarter" idx="12"/>
          </p:nvPr>
        </p:nvSpPr>
        <p:spPr/>
        <p:txBody>
          <a:bodyPr/>
          <a:lstStyle/>
          <a:p>
            <a:fld id="{8AD514B4-6876-40EE-AF09-45934DBC100D}" type="slidenum">
              <a:rPr lang="en-IN" smtClean="0"/>
              <a:t>‹Nº›</a:t>
            </a:fld>
            <a:endParaRPr lang="en-IN"/>
          </a:p>
        </p:txBody>
      </p:sp>
    </p:spTree>
    <p:extLst>
      <p:ext uri="{BB962C8B-B14F-4D97-AF65-F5344CB8AC3E}">
        <p14:creationId xmlns:p14="http://schemas.microsoft.com/office/powerpoint/2010/main" val="3468029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CA80-78A1-CD02-EE44-5932FAFEB6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20C0E91-E639-CF58-B459-263311C25C4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C9F1C5-61FD-EC93-24A0-858A8A507627}"/>
              </a:ext>
            </a:extLst>
          </p:cNvPr>
          <p:cNvSpPr>
            <a:spLocks noGrp="1"/>
          </p:cNvSpPr>
          <p:nvPr>
            <p:ph type="dt" sz="half" idx="10"/>
          </p:nvPr>
        </p:nvSpPr>
        <p:spPr/>
        <p:txBody>
          <a:bodyPr/>
          <a:lstStyle/>
          <a:p>
            <a:fld id="{BD0BB83A-72F3-4A22-B82D-EF83B2444DDE}" type="datetimeFigureOut">
              <a:rPr lang="en-IN" smtClean="0"/>
              <a:t>07-07-2025</a:t>
            </a:fld>
            <a:endParaRPr lang="en-IN"/>
          </a:p>
        </p:txBody>
      </p:sp>
      <p:sp>
        <p:nvSpPr>
          <p:cNvPr id="5" name="Footer Placeholder 4">
            <a:extLst>
              <a:ext uri="{FF2B5EF4-FFF2-40B4-BE49-F238E27FC236}">
                <a16:creationId xmlns:a16="http://schemas.microsoft.com/office/drawing/2014/main" id="{730689F0-8BB8-2F94-C5AE-9D5DC9699D8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8CA2728-1680-37D8-F673-FEE945CD21EE}"/>
              </a:ext>
            </a:extLst>
          </p:cNvPr>
          <p:cNvSpPr>
            <a:spLocks noGrp="1"/>
          </p:cNvSpPr>
          <p:nvPr>
            <p:ph type="sldNum" sz="quarter" idx="12"/>
          </p:nvPr>
        </p:nvSpPr>
        <p:spPr/>
        <p:txBody>
          <a:bodyPr/>
          <a:lstStyle/>
          <a:p>
            <a:fld id="{8AD514B4-6876-40EE-AF09-45934DBC100D}" type="slidenum">
              <a:rPr lang="en-IN" smtClean="0"/>
              <a:t>‹Nº›</a:t>
            </a:fld>
            <a:endParaRPr lang="en-IN"/>
          </a:p>
        </p:txBody>
      </p:sp>
    </p:spTree>
    <p:extLst>
      <p:ext uri="{BB962C8B-B14F-4D97-AF65-F5344CB8AC3E}">
        <p14:creationId xmlns:p14="http://schemas.microsoft.com/office/powerpoint/2010/main" val="87082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8365-F673-3F22-8E9D-9EF24A527E6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4D20B3E-BD37-C2C5-6E5E-97EF6B6DC6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9BB1310-0E19-33D5-6F9C-FFB51EB009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6CC64D9-F40E-2345-EF14-278EB2350F55}"/>
              </a:ext>
            </a:extLst>
          </p:cNvPr>
          <p:cNvSpPr>
            <a:spLocks noGrp="1"/>
          </p:cNvSpPr>
          <p:nvPr>
            <p:ph type="dt" sz="half" idx="10"/>
          </p:nvPr>
        </p:nvSpPr>
        <p:spPr/>
        <p:txBody>
          <a:bodyPr/>
          <a:lstStyle/>
          <a:p>
            <a:fld id="{BD0BB83A-72F3-4A22-B82D-EF83B2444DDE}" type="datetimeFigureOut">
              <a:rPr lang="en-IN" smtClean="0"/>
              <a:t>07-07-2025</a:t>
            </a:fld>
            <a:endParaRPr lang="en-IN"/>
          </a:p>
        </p:txBody>
      </p:sp>
      <p:sp>
        <p:nvSpPr>
          <p:cNvPr id="6" name="Footer Placeholder 5">
            <a:extLst>
              <a:ext uri="{FF2B5EF4-FFF2-40B4-BE49-F238E27FC236}">
                <a16:creationId xmlns:a16="http://schemas.microsoft.com/office/drawing/2014/main" id="{E2179B25-03C9-C130-CF9B-08C70058874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5DA87C2-0A98-EF44-528C-FFD9F81EC6D4}"/>
              </a:ext>
            </a:extLst>
          </p:cNvPr>
          <p:cNvSpPr>
            <a:spLocks noGrp="1"/>
          </p:cNvSpPr>
          <p:nvPr>
            <p:ph type="sldNum" sz="quarter" idx="12"/>
          </p:nvPr>
        </p:nvSpPr>
        <p:spPr/>
        <p:txBody>
          <a:bodyPr/>
          <a:lstStyle/>
          <a:p>
            <a:fld id="{8AD514B4-6876-40EE-AF09-45934DBC100D}" type="slidenum">
              <a:rPr lang="en-IN" smtClean="0"/>
              <a:t>‹Nº›</a:t>
            </a:fld>
            <a:endParaRPr lang="en-IN"/>
          </a:p>
        </p:txBody>
      </p:sp>
    </p:spTree>
    <p:extLst>
      <p:ext uri="{BB962C8B-B14F-4D97-AF65-F5344CB8AC3E}">
        <p14:creationId xmlns:p14="http://schemas.microsoft.com/office/powerpoint/2010/main" val="2526744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050C7-9394-1BB7-45B2-66D4C0DD649B}"/>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73B5A7D-44C7-0737-ABCA-47F6E4C2B9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326C22-06C5-C08D-39AE-B247074B34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4C4F5D26-E1F1-5B2C-E133-361FA06783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1ED4E2-1E5E-43FF-A534-C93863A77B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20017A5B-F2F9-4400-F057-89E59C9FE2E4}"/>
              </a:ext>
            </a:extLst>
          </p:cNvPr>
          <p:cNvSpPr>
            <a:spLocks noGrp="1"/>
          </p:cNvSpPr>
          <p:nvPr>
            <p:ph type="dt" sz="half" idx="10"/>
          </p:nvPr>
        </p:nvSpPr>
        <p:spPr/>
        <p:txBody>
          <a:bodyPr/>
          <a:lstStyle/>
          <a:p>
            <a:fld id="{BD0BB83A-72F3-4A22-B82D-EF83B2444DDE}" type="datetimeFigureOut">
              <a:rPr lang="en-IN" smtClean="0"/>
              <a:t>07-07-2025</a:t>
            </a:fld>
            <a:endParaRPr lang="en-IN"/>
          </a:p>
        </p:txBody>
      </p:sp>
      <p:sp>
        <p:nvSpPr>
          <p:cNvPr id="8" name="Footer Placeholder 7">
            <a:extLst>
              <a:ext uri="{FF2B5EF4-FFF2-40B4-BE49-F238E27FC236}">
                <a16:creationId xmlns:a16="http://schemas.microsoft.com/office/drawing/2014/main" id="{5679F8B3-11EE-C038-662B-8EEDA240B91C}"/>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F552A00-B3E0-6B59-291F-DFA7892C3ECE}"/>
              </a:ext>
            </a:extLst>
          </p:cNvPr>
          <p:cNvSpPr>
            <a:spLocks noGrp="1"/>
          </p:cNvSpPr>
          <p:nvPr>
            <p:ph type="sldNum" sz="quarter" idx="12"/>
          </p:nvPr>
        </p:nvSpPr>
        <p:spPr/>
        <p:txBody>
          <a:bodyPr/>
          <a:lstStyle/>
          <a:p>
            <a:fld id="{8AD514B4-6876-40EE-AF09-45934DBC100D}" type="slidenum">
              <a:rPr lang="en-IN" smtClean="0"/>
              <a:t>‹Nº›</a:t>
            </a:fld>
            <a:endParaRPr lang="en-IN"/>
          </a:p>
        </p:txBody>
      </p:sp>
    </p:spTree>
    <p:extLst>
      <p:ext uri="{BB962C8B-B14F-4D97-AF65-F5344CB8AC3E}">
        <p14:creationId xmlns:p14="http://schemas.microsoft.com/office/powerpoint/2010/main" val="2854990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4B8F-7D4E-78F0-9AA3-BC6FC23DD8BA}"/>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76E42E11-1D1E-2B87-5480-D3CF9C85116C}"/>
              </a:ext>
            </a:extLst>
          </p:cNvPr>
          <p:cNvSpPr>
            <a:spLocks noGrp="1"/>
          </p:cNvSpPr>
          <p:nvPr>
            <p:ph type="dt" sz="half" idx="10"/>
          </p:nvPr>
        </p:nvSpPr>
        <p:spPr/>
        <p:txBody>
          <a:bodyPr/>
          <a:lstStyle/>
          <a:p>
            <a:fld id="{BD0BB83A-72F3-4A22-B82D-EF83B2444DDE}" type="datetimeFigureOut">
              <a:rPr lang="en-IN" smtClean="0"/>
              <a:t>07-07-2025</a:t>
            </a:fld>
            <a:endParaRPr lang="en-IN"/>
          </a:p>
        </p:txBody>
      </p:sp>
      <p:sp>
        <p:nvSpPr>
          <p:cNvPr id="4" name="Footer Placeholder 3">
            <a:extLst>
              <a:ext uri="{FF2B5EF4-FFF2-40B4-BE49-F238E27FC236}">
                <a16:creationId xmlns:a16="http://schemas.microsoft.com/office/drawing/2014/main" id="{2431EFDA-4C21-E794-617C-7B35B7E53EEC}"/>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6F9AFAD3-AE5C-0511-6B14-E84DAA978544}"/>
              </a:ext>
            </a:extLst>
          </p:cNvPr>
          <p:cNvSpPr>
            <a:spLocks noGrp="1"/>
          </p:cNvSpPr>
          <p:nvPr>
            <p:ph type="sldNum" sz="quarter" idx="12"/>
          </p:nvPr>
        </p:nvSpPr>
        <p:spPr/>
        <p:txBody>
          <a:bodyPr/>
          <a:lstStyle/>
          <a:p>
            <a:fld id="{8AD514B4-6876-40EE-AF09-45934DBC100D}" type="slidenum">
              <a:rPr lang="en-IN" smtClean="0"/>
              <a:t>‹Nº›</a:t>
            </a:fld>
            <a:endParaRPr lang="en-IN"/>
          </a:p>
        </p:txBody>
      </p:sp>
    </p:spTree>
    <p:extLst>
      <p:ext uri="{BB962C8B-B14F-4D97-AF65-F5344CB8AC3E}">
        <p14:creationId xmlns:p14="http://schemas.microsoft.com/office/powerpoint/2010/main" val="3730932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B88EE9-D8C7-144B-3B98-1F87B44E622D}"/>
              </a:ext>
            </a:extLst>
          </p:cNvPr>
          <p:cNvSpPr>
            <a:spLocks noGrp="1"/>
          </p:cNvSpPr>
          <p:nvPr>
            <p:ph type="dt" sz="half" idx="10"/>
          </p:nvPr>
        </p:nvSpPr>
        <p:spPr/>
        <p:txBody>
          <a:bodyPr/>
          <a:lstStyle/>
          <a:p>
            <a:fld id="{BD0BB83A-72F3-4A22-B82D-EF83B2444DDE}" type="datetimeFigureOut">
              <a:rPr lang="en-IN" smtClean="0"/>
              <a:t>07-07-2025</a:t>
            </a:fld>
            <a:endParaRPr lang="en-IN"/>
          </a:p>
        </p:txBody>
      </p:sp>
      <p:sp>
        <p:nvSpPr>
          <p:cNvPr id="3" name="Footer Placeholder 2">
            <a:extLst>
              <a:ext uri="{FF2B5EF4-FFF2-40B4-BE49-F238E27FC236}">
                <a16:creationId xmlns:a16="http://schemas.microsoft.com/office/drawing/2014/main" id="{54B9B2DF-1A29-8D24-7920-A7ED3CEE3D1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72F334B3-E4D2-7B75-AE62-9F7CD28839CC}"/>
              </a:ext>
            </a:extLst>
          </p:cNvPr>
          <p:cNvSpPr>
            <a:spLocks noGrp="1"/>
          </p:cNvSpPr>
          <p:nvPr>
            <p:ph type="sldNum" sz="quarter" idx="12"/>
          </p:nvPr>
        </p:nvSpPr>
        <p:spPr/>
        <p:txBody>
          <a:bodyPr/>
          <a:lstStyle/>
          <a:p>
            <a:fld id="{8AD514B4-6876-40EE-AF09-45934DBC100D}" type="slidenum">
              <a:rPr lang="en-IN" smtClean="0"/>
              <a:t>‹Nº›</a:t>
            </a:fld>
            <a:endParaRPr lang="en-IN"/>
          </a:p>
        </p:txBody>
      </p:sp>
    </p:spTree>
    <p:extLst>
      <p:ext uri="{BB962C8B-B14F-4D97-AF65-F5344CB8AC3E}">
        <p14:creationId xmlns:p14="http://schemas.microsoft.com/office/powerpoint/2010/main" val="3941871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024A-8E23-6872-0B25-5B7BC3A56C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E92C68B-3B55-D12C-EDFC-3C255DB91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2BD407B-40FB-CFAC-0A9D-ADD18DF254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E15370-C72F-8FF9-A60F-32D7F855C269}"/>
              </a:ext>
            </a:extLst>
          </p:cNvPr>
          <p:cNvSpPr>
            <a:spLocks noGrp="1"/>
          </p:cNvSpPr>
          <p:nvPr>
            <p:ph type="dt" sz="half" idx="10"/>
          </p:nvPr>
        </p:nvSpPr>
        <p:spPr/>
        <p:txBody>
          <a:bodyPr/>
          <a:lstStyle/>
          <a:p>
            <a:fld id="{BD0BB83A-72F3-4A22-B82D-EF83B2444DDE}" type="datetimeFigureOut">
              <a:rPr lang="en-IN" smtClean="0"/>
              <a:t>07-07-2025</a:t>
            </a:fld>
            <a:endParaRPr lang="en-IN"/>
          </a:p>
        </p:txBody>
      </p:sp>
      <p:sp>
        <p:nvSpPr>
          <p:cNvPr id="6" name="Footer Placeholder 5">
            <a:extLst>
              <a:ext uri="{FF2B5EF4-FFF2-40B4-BE49-F238E27FC236}">
                <a16:creationId xmlns:a16="http://schemas.microsoft.com/office/drawing/2014/main" id="{7227CD4A-7E66-C050-C564-5D020823B1C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29E1C683-61BD-A4C9-C683-BCB5B3ACFAAE}"/>
              </a:ext>
            </a:extLst>
          </p:cNvPr>
          <p:cNvSpPr>
            <a:spLocks noGrp="1"/>
          </p:cNvSpPr>
          <p:nvPr>
            <p:ph type="sldNum" sz="quarter" idx="12"/>
          </p:nvPr>
        </p:nvSpPr>
        <p:spPr/>
        <p:txBody>
          <a:bodyPr/>
          <a:lstStyle/>
          <a:p>
            <a:fld id="{8AD514B4-6876-40EE-AF09-45934DBC100D}" type="slidenum">
              <a:rPr lang="en-IN" smtClean="0"/>
              <a:t>‹Nº›</a:t>
            </a:fld>
            <a:endParaRPr lang="en-IN"/>
          </a:p>
        </p:txBody>
      </p:sp>
    </p:spTree>
    <p:extLst>
      <p:ext uri="{BB962C8B-B14F-4D97-AF65-F5344CB8AC3E}">
        <p14:creationId xmlns:p14="http://schemas.microsoft.com/office/powerpoint/2010/main" val="355949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FA433-E882-8C6E-8046-2A81E6EB51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6E65F95-225A-CE6A-CE7F-7CB801E9CA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A67FDA90-DC5F-7C9F-2291-F950BA4EF1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C096F9-E8F6-5D63-756F-2CB2120D5EBD}"/>
              </a:ext>
            </a:extLst>
          </p:cNvPr>
          <p:cNvSpPr>
            <a:spLocks noGrp="1"/>
          </p:cNvSpPr>
          <p:nvPr>
            <p:ph type="dt" sz="half" idx="10"/>
          </p:nvPr>
        </p:nvSpPr>
        <p:spPr/>
        <p:txBody>
          <a:bodyPr/>
          <a:lstStyle/>
          <a:p>
            <a:fld id="{BD0BB83A-72F3-4A22-B82D-EF83B2444DDE}" type="datetimeFigureOut">
              <a:rPr lang="en-IN" smtClean="0"/>
              <a:t>07-07-2025</a:t>
            </a:fld>
            <a:endParaRPr lang="en-IN"/>
          </a:p>
        </p:txBody>
      </p:sp>
      <p:sp>
        <p:nvSpPr>
          <p:cNvPr id="6" name="Footer Placeholder 5">
            <a:extLst>
              <a:ext uri="{FF2B5EF4-FFF2-40B4-BE49-F238E27FC236}">
                <a16:creationId xmlns:a16="http://schemas.microsoft.com/office/drawing/2014/main" id="{318D10D2-759B-2B55-586F-CB4C1A875EA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7F9574C-8C05-90CF-9694-CD7EB00DDB6A}"/>
              </a:ext>
            </a:extLst>
          </p:cNvPr>
          <p:cNvSpPr>
            <a:spLocks noGrp="1"/>
          </p:cNvSpPr>
          <p:nvPr>
            <p:ph type="sldNum" sz="quarter" idx="12"/>
          </p:nvPr>
        </p:nvSpPr>
        <p:spPr/>
        <p:txBody>
          <a:bodyPr/>
          <a:lstStyle/>
          <a:p>
            <a:fld id="{8AD514B4-6876-40EE-AF09-45934DBC100D}" type="slidenum">
              <a:rPr lang="en-IN" smtClean="0"/>
              <a:t>‹Nº›</a:t>
            </a:fld>
            <a:endParaRPr lang="en-IN"/>
          </a:p>
        </p:txBody>
      </p:sp>
    </p:spTree>
    <p:extLst>
      <p:ext uri="{BB962C8B-B14F-4D97-AF65-F5344CB8AC3E}">
        <p14:creationId xmlns:p14="http://schemas.microsoft.com/office/powerpoint/2010/main" val="372129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2C0D1E-BCCE-C4F1-CE09-105E08036A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B300A79-5ADF-6391-1F6A-64B662DC59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8B33F63-3752-0F93-4769-11C1EE2C17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0BB83A-72F3-4A22-B82D-EF83B2444DDE}" type="datetimeFigureOut">
              <a:rPr lang="en-IN" smtClean="0"/>
              <a:t>07-07-2025</a:t>
            </a:fld>
            <a:endParaRPr lang="en-IN"/>
          </a:p>
        </p:txBody>
      </p:sp>
      <p:sp>
        <p:nvSpPr>
          <p:cNvPr id="5" name="Footer Placeholder 4">
            <a:extLst>
              <a:ext uri="{FF2B5EF4-FFF2-40B4-BE49-F238E27FC236}">
                <a16:creationId xmlns:a16="http://schemas.microsoft.com/office/drawing/2014/main" id="{F861B347-1444-E8D0-EFC2-162DB1665F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E3A73FDF-0D86-85A3-C14D-74E07422EB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AD514B4-6876-40EE-AF09-45934DBC100D}" type="slidenum">
              <a:rPr lang="en-IN" smtClean="0"/>
              <a:t>‹Nº›</a:t>
            </a:fld>
            <a:endParaRPr lang="en-IN"/>
          </a:p>
        </p:txBody>
      </p:sp>
    </p:spTree>
    <p:extLst>
      <p:ext uri="{BB962C8B-B14F-4D97-AF65-F5344CB8AC3E}">
        <p14:creationId xmlns:p14="http://schemas.microsoft.com/office/powerpoint/2010/main" val="26480999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AE0D5">
            <a:alpha val="70000"/>
          </a:srgbClr>
        </a:solidFill>
        <a:effectLst/>
      </p:bgPr>
    </p:bg>
    <p:spTree>
      <p:nvGrpSpPr>
        <p:cNvPr id="1" name=""/>
        <p:cNvGrpSpPr/>
        <p:nvPr/>
      </p:nvGrpSpPr>
      <p:grpSpPr>
        <a:xfrm>
          <a:off x="0" y="0"/>
          <a:ext cx="0" cy="0"/>
          <a:chOff x="0" y="0"/>
          <a:chExt cx="0" cy="0"/>
        </a:xfrm>
      </p:grpSpPr>
      <p:sp>
        <p:nvSpPr>
          <p:cNvPr id="4" name="Flowchart: Alternate Process 3">
            <a:extLst>
              <a:ext uri="{FF2B5EF4-FFF2-40B4-BE49-F238E27FC236}">
                <a16:creationId xmlns:a16="http://schemas.microsoft.com/office/drawing/2014/main" id="{ACCB2F7A-AE96-3F87-4F38-755B153D37FB}"/>
              </a:ext>
            </a:extLst>
          </p:cNvPr>
          <p:cNvSpPr/>
          <p:nvPr/>
        </p:nvSpPr>
        <p:spPr>
          <a:xfrm>
            <a:off x="0" y="0"/>
            <a:ext cx="12192000" cy="636104"/>
          </a:xfrm>
          <a:prstGeom prst="flowChartAlternateProcess">
            <a:avLst/>
          </a:prstGeom>
          <a:solidFill>
            <a:srgbClr val="5E503F"/>
          </a:solidFill>
          <a:ln>
            <a:noFill/>
          </a:ln>
          <a:effectLst>
            <a:outerShdw blurRad="50800" dist="165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sz="2000" dirty="0">
                <a:latin typeface="Anek Tamil Expanded ExtraBold" pitchFamily="2" charset="0"/>
                <a:cs typeface="Anek Tamil Expanded ExtraBold" pitchFamily="2" charset="0"/>
              </a:rPr>
              <a:t>கடும் சீற்றமடைந்த அப்பா</a:t>
            </a:r>
            <a:endParaRPr lang="en-IN" sz="2000" dirty="0">
              <a:latin typeface="Anek Tamil Expanded ExtraBold" pitchFamily="2" charset="0"/>
              <a:cs typeface="Anek Tamil Expanded ExtraBold" pitchFamily="2" charset="0"/>
            </a:endParaRPr>
          </a:p>
        </p:txBody>
      </p:sp>
      <p:pic>
        <p:nvPicPr>
          <p:cNvPr id="6" name="Picture 5">
            <a:extLst>
              <a:ext uri="{FF2B5EF4-FFF2-40B4-BE49-F238E27FC236}">
                <a16:creationId xmlns:a16="http://schemas.microsoft.com/office/drawing/2014/main" id="{C8666D27-58BE-EB08-48D6-A5EB08E56F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67" b="98945" l="9917" r="93273">
                        <a14:foregroundMark x1="33148" y1="11282" x2="23648" y2="32711"/>
                        <a14:foregroundMark x1="23648" y1="32711" x2="23093" y2="36445"/>
                        <a14:foregroundMark x1="50277" y1="8685" x2="57490" y2="17695"/>
                        <a14:foregroundMark x1="57490" y1="17695" x2="66782" y2="37987"/>
                        <a14:foregroundMark x1="66782" y1="37987" x2="66990" y2="43344"/>
                        <a14:foregroundMark x1="47503" y1="38718" x2="56172" y2="35471"/>
                        <a14:foregroundMark x1="26214" y1="37500" x2="46047" y2="41721"/>
                        <a14:foregroundMark x1="65742" y1="75325" x2="77670" y2="98864"/>
                        <a14:foregroundMark x1="57559" y1="9334" x2="45631" y2="45779"/>
                        <a14:foregroundMark x1="45631" y1="45779" x2="45631" y2="46591"/>
                        <a14:foregroundMark x1="63176" y1="10065" x2="66505" y2="24756"/>
                        <a14:foregroundMark x1="66505" y1="24756" x2="57698" y2="34821"/>
                        <a14:foregroundMark x1="57698" y1="34821" x2="59085" y2="14205"/>
                        <a14:foregroundMark x1="59085" y1="14205" x2="67753" y2="17695"/>
                        <a14:foregroundMark x1="67753" y1="17695" x2="73509" y2="36120"/>
                        <a14:foregroundMark x1="43780" y1="4461" x2="31969" y2="7143"/>
                        <a14:foregroundMark x1="48058" y1="3490" x2="43783" y2="4461"/>
                        <a14:foregroundMark x1="31969" y1="7143" x2="25381" y2="13880"/>
                        <a14:foregroundMark x1="25381" y1="13880" x2="23093" y2="28815"/>
                        <a14:foregroundMark x1="23093" y1="28815" x2="26560" y2="46834"/>
                        <a14:foregroundMark x1="26560" y1="46834" x2="44938" y2="52516"/>
                        <a14:foregroundMark x1="44938" y1="52516" x2="64563" y2="50406"/>
                        <a14:foregroundMark x1="64563" y1="50406" x2="71775" y2="41964"/>
                        <a14:foregroundMark x1="71775" y1="41964" x2="74341" y2="28084"/>
                        <a14:foregroundMark x1="74341" y1="28084" x2="70319" y2="11688"/>
                        <a14:foregroundMark x1="70319" y1="11688" x2="63800" y2="4627"/>
                        <a14:foregroundMark x1="63800" y1="4627" x2="46325" y2="2029"/>
                        <a14:foregroundMark x1="46325" y1="2029" x2="45685" y2="2108"/>
                        <a14:foregroundMark x1="62136" y1="52760" x2="66158" y2="52760"/>
                        <a14:foregroundMark x1="67198" y1="26218" x2="66852" y2="38149"/>
                        <a14:foregroundMark x1="23509" y1="22565" x2="22538" y2="37906"/>
                        <a14:foregroundMark x1="22538" y1="37906" x2="24480" y2="42695"/>
                        <a14:foregroundMark x1="24965" y1="16721" x2="21221" y2="25893"/>
                        <a14:foregroundMark x1="21221" y1="25893" x2="21706" y2="37419"/>
                        <a14:foregroundMark x1="21706" y1="37419" x2="25312" y2="49351"/>
                        <a14:foregroundMark x1="60055" y1="85227" x2="50902" y2="92695"/>
                        <a14:foregroundMark x1="50902" y1="92695" x2="27046" y2="97565"/>
                        <a14:foregroundMark x1="27046" y1="97565" x2="21359" y2="89042"/>
                        <a14:foregroundMark x1="21359" y1="89042" x2="22954" y2="84659"/>
                        <a14:foregroundMark x1="29958" y1="82630" x2="26006" y2="98945"/>
                        <a14:foregroundMark x1="31068" y1="95455" x2="74064" y2="92289"/>
                        <a14:foregroundMark x1="66505" y1="79221" x2="85298" y2="91721"/>
                        <a14:foregroundMark x1="85298" y1="91721" x2="88974" y2="97646"/>
                        <a14:foregroundMark x1="91401" y1="90828" x2="90014" y2="98458"/>
                        <a14:foregroundMark x1="93135" y1="90584" x2="93273" y2="98945"/>
                        <a14:foregroundMark x1="21221" y1="28653" x2="20180" y2="37500"/>
                        <a14:foregroundMark x1="20180" y1="34821" x2="21914" y2="37500"/>
                        <a14:foregroundMark x1="13315" y1="97078" x2="14910" y2="91234"/>
                        <a14:foregroundMark x1="15049" y1="92289" x2="30999" y2="80925"/>
                        <a14:foregroundMark x1="28849" y1="80763" x2="34605" y2="80114"/>
                        <a14:foregroundMark x1="68031" y1="50406" x2="68031" y2="50406"/>
                        <a14:foregroundMark x1="66505" y1="51705" x2="64008" y2="53003"/>
                        <a14:foregroundMark x1="66505" y1="51867" x2="67129" y2="56169"/>
                        <a14:foregroundMark x1="68239" y1="51705" x2="68585" y2="54058"/>
                        <a14:backgroundMark x1="43897" y1="1299" x2="43897" y2="1299"/>
                        <a14:backgroundMark x1="44105" y1="2841" x2="44105" y2="2841"/>
                        <a14:backgroundMark x1="43967" y1="2841" x2="43967" y2="2841"/>
                        <a14:backgroundMark x1="44244" y1="2679" x2="44244" y2="2679"/>
                        <a14:backgroundMark x1="43620" y1="2435" x2="43620" y2="2435"/>
                        <a14:backgroundMark x1="44105" y1="2273" x2="43897" y2="406"/>
                        <a14:backgroundMark x1="44244" y1="2841" x2="44591" y2="0"/>
                        <a14:backgroundMark x1="43551" y1="1948" x2="43897" y2="3084"/>
                        <a14:backgroundMark x1="45076" y1="1705" x2="44591" y2="2597"/>
                        <a14:backgroundMark x1="50902" y1="568" x2="52011" y2="0"/>
                        <a14:backgroundMark x1="52288" y1="406" x2="53883" y2="0"/>
                        <a14:backgroundMark x1="54230" y1="244" x2="56380" y2="81"/>
                      </a14:backgroundRemoval>
                    </a14:imgEffect>
                  </a14:imgLayer>
                </a14:imgProps>
              </a:ext>
            </a:extLst>
          </a:blip>
          <a:srcRect l="11375" r="15306"/>
          <a:stretch>
            <a:fillRect/>
          </a:stretch>
        </p:blipFill>
        <p:spPr>
          <a:xfrm>
            <a:off x="633487" y="1543723"/>
            <a:ext cx="3432412" cy="4134311"/>
          </a:xfrm>
          <a:prstGeom prst="rect">
            <a:avLst/>
          </a:prstGeom>
          <a:effectLst>
            <a:glow rad="228600">
              <a:schemeClr val="bg1">
                <a:lumMod val="50000"/>
                <a:alpha val="40000"/>
              </a:schemeClr>
            </a:glow>
          </a:effectLst>
        </p:spPr>
      </p:pic>
      <p:sp>
        <p:nvSpPr>
          <p:cNvPr id="7" name="Flowchart: Alternate Process 6">
            <a:extLst>
              <a:ext uri="{FF2B5EF4-FFF2-40B4-BE49-F238E27FC236}">
                <a16:creationId xmlns:a16="http://schemas.microsoft.com/office/drawing/2014/main" id="{5E6DBBDD-0A90-4121-F17F-E6A66578F414}"/>
              </a:ext>
            </a:extLst>
          </p:cNvPr>
          <p:cNvSpPr/>
          <p:nvPr/>
        </p:nvSpPr>
        <p:spPr>
          <a:xfrm>
            <a:off x="531129" y="6054709"/>
            <a:ext cx="3432412" cy="552736"/>
          </a:xfrm>
          <a:prstGeom prst="flowChartAlternateProcess">
            <a:avLst/>
          </a:prstGeom>
          <a:solidFill>
            <a:srgbClr val="5E503F"/>
          </a:solidFill>
          <a:ln>
            <a:noFill/>
          </a:ln>
          <a:effectLst>
            <a:outerShdw blurRad="50800" dist="1143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a-IN" sz="2000" dirty="0">
                <a:latin typeface="Anek Tamil Expanded ExtraBold" pitchFamily="2" charset="0"/>
                <a:cs typeface="Anek Tamil Expanded ExtraBold" pitchFamily="2" charset="0"/>
              </a:rPr>
              <a:t>தன்யா</a:t>
            </a:r>
            <a:endParaRPr lang="en-IN" sz="2000" dirty="0">
              <a:latin typeface="Anek Tamil Expanded ExtraBold" pitchFamily="2" charset="0"/>
              <a:cs typeface="Anek Tamil Expanded ExtraBold" pitchFamily="2" charset="0"/>
            </a:endParaRPr>
          </a:p>
        </p:txBody>
      </p:sp>
      <p:sp>
        <p:nvSpPr>
          <p:cNvPr id="8" name="Flowchart: Delay 7">
            <a:extLst>
              <a:ext uri="{FF2B5EF4-FFF2-40B4-BE49-F238E27FC236}">
                <a16:creationId xmlns:a16="http://schemas.microsoft.com/office/drawing/2014/main" id="{CB99ADCD-AE82-66CB-C761-8332F901D595}"/>
              </a:ext>
            </a:extLst>
          </p:cNvPr>
          <p:cNvSpPr/>
          <p:nvPr/>
        </p:nvSpPr>
        <p:spPr>
          <a:xfrm rot="16200000">
            <a:off x="4685157" y="2201268"/>
            <a:ext cx="4032915" cy="3233381"/>
          </a:xfrm>
          <a:prstGeom prst="flowChartDelay">
            <a:avLst/>
          </a:prstGeom>
          <a:noFill/>
          <a:ln w="38100">
            <a:solidFill>
              <a:srgbClr val="5E503F"/>
            </a:solidFill>
          </a:ln>
          <a:effectLst>
            <a:glow rad="228600">
              <a:srgbClr val="EAE0D5">
                <a:alpha val="40000"/>
              </a:srgbClr>
            </a:glow>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Flowchart: Delay 10">
            <a:extLst>
              <a:ext uri="{FF2B5EF4-FFF2-40B4-BE49-F238E27FC236}">
                <a16:creationId xmlns:a16="http://schemas.microsoft.com/office/drawing/2014/main" id="{98A6CE83-DA6A-86C5-31E7-AE39905A75AD}"/>
              </a:ext>
            </a:extLst>
          </p:cNvPr>
          <p:cNvSpPr/>
          <p:nvPr/>
        </p:nvSpPr>
        <p:spPr>
          <a:xfrm rot="16200000">
            <a:off x="4841539" y="2341725"/>
            <a:ext cx="3720151" cy="2952466"/>
          </a:xfrm>
          <a:prstGeom prst="flowChartDelay">
            <a:avLst/>
          </a:prstGeom>
          <a:solidFill>
            <a:srgbClr val="5E503F"/>
          </a:solidFill>
          <a:ln>
            <a:noFill/>
          </a:ln>
          <a:effectLst>
            <a:outerShdw blurRad="63500" sx="102000" sy="102000" algn="ctr"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vert="vert" lIns="540000" tIns="108000" bIns="72000" rtlCol="0" anchor="ctr"/>
          <a:lstStyle/>
          <a:p>
            <a:pPr algn="ctr">
              <a:lnSpc>
                <a:spcPct val="200000"/>
              </a:lnSpc>
            </a:pPr>
            <a:r>
              <a:rPr lang="ta-IN" dirty="0">
                <a:latin typeface="Anek Tamil Expanded Medium" pitchFamily="2" charset="0"/>
                <a:cs typeface="Anek Tamil Expanded Medium" pitchFamily="2" charset="0"/>
              </a:rPr>
              <a:t>ஜுலை 12</a:t>
            </a:r>
            <a:r>
              <a:rPr lang="en-US" dirty="0">
                <a:latin typeface="Anek Tamil Expanded Medium" pitchFamily="2" charset="0"/>
                <a:cs typeface="Anek Tamil Expanded Medium" pitchFamily="2" charset="0"/>
              </a:rPr>
              <a:t> </a:t>
            </a:r>
            <a:r>
              <a:rPr lang="ta-IN" dirty="0">
                <a:latin typeface="Anek Tamil Expanded Medium" pitchFamily="2" charset="0"/>
                <a:cs typeface="Anek Tamil Expanded Medium" pitchFamily="2" charset="0"/>
              </a:rPr>
              <a:t>வாரம் 2</a:t>
            </a:r>
            <a:endParaRPr lang="en-IN" dirty="0">
              <a:latin typeface="Anek Tamil Expanded Medium" pitchFamily="2" charset="0"/>
              <a:cs typeface="Anek Tamil Expanded Medium" pitchFamily="2" charset="0"/>
            </a:endParaRPr>
          </a:p>
        </p:txBody>
      </p:sp>
      <p:sp>
        <p:nvSpPr>
          <p:cNvPr id="16" name="Flowchart: Delay 15">
            <a:extLst>
              <a:ext uri="{FF2B5EF4-FFF2-40B4-BE49-F238E27FC236}">
                <a16:creationId xmlns:a16="http://schemas.microsoft.com/office/drawing/2014/main" id="{45AFED11-B72A-6670-B016-8A375D95593B}"/>
              </a:ext>
            </a:extLst>
          </p:cNvPr>
          <p:cNvSpPr/>
          <p:nvPr/>
        </p:nvSpPr>
        <p:spPr>
          <a:xfrm rot="16200000">
            <a:off x="8168180" y="2201268"/>
            <a:ext cx="4032915" cy="3233381"/>
          </a:xfrm>
          <a:prstGeom prst="flowChartDelay">
            <a:avLst/>
          </a:prstGeom>
          <a:noFill/>
          <a:ln w="38100">
            <a:solidFill>
              <a:srgbClr val="5E503F"/>
            </a:solidFill>
          </a:ln>
          <a:effectLst>
            <a:glow rad="228600">
              <a:srgbClr val="5E503F">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Flowchart: Delay 16">
            <a:extLst>
              <a:ext uri="{FF2B5EF4-FFF2-40B4-BE49-F238E27FC236}">
                <a16:creationId xmlns:a16="http://schemas.microsoft.com/office/drawing/2014/main" id="{766A6440-04D6-4284-6ADA-C89467F0ECA9}"/>
              </a:ext>
            </a:extLst>
          </p:cNvPr>
          <p:cNvSpPr/>
          <p:nvPr/>
        </p:nvSpPr>
        <p:spPr>
          <a:xfrm rot="16200000">
            <a:off x="8324562" y="2341725"/>
            <a:ext cx="3720151" cy="2952466"/>
          </a:xfrm>
          <a:prstGeom prst="flowChartDelay">
            <a:avLst/>
          </a:prstGeom>
          <a:solidFill>
            <a:srgbClr val="5E503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ta-IN" sz="2400" dirty="0">
                <a:effectLst>
                  <a:glow rad="228600">
                    <a:schemeClr val="accent2">
                      <a:satMod val="175000"/>
                      <a:alpha val="40000"/>
                    </a:schemeClr>
                  </a:glow>
                </a:effectLst>
                <a:latin typeface="Anek Tamil SemiExpanded ExtraBo" pitchFamily="2" charset="0"/>
                <a:cs typeface="Anek Tamil SemiExpanded ExtraBo" pitchFamily="2" charset="0"/>
              </a:rPr>
              <a:t>ஜிம்பாப்வே</a:t>
            </a:r>
            <a:endParaRPr lang="en-IN" sz="2400" dirty="0">
              <a:effectLst>
                <a:glow rad="228600">
                  <a:schemeClr val="accent2">
                    <a:satMod val="175000"/>
                    <a:alpha val="40000"/>
                  </a:schemeClr>
                </a:glow>
              </a:effectLst>
              <a:latin typeface="Anek Tamil SemiExpanded ExtraBo" pitchFamily="2" charset="0"/>
              <a:cs typeface="Anek Tamil SemiExpanded ExtraBo" pitchFamily="2" charset="0"/>
            </a:endParaRPr>
          </a:p>
        </p:txBody>
      </p:sp>
    </p:spTree>
    <p:extLst>
      <p:ext uri="{BB962C8B-B14F-4D97-AF65-F5344CB8AC3E}">
        <p14:creationId xmlns:p14="http://schemas.microsoft.com/office/powerpoint/2010/main" val="1806531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E0D5">
            <a:alpha val="78000"/>
          </a:srgbClr>
        </a:solidFill>
        <a:effectLst/>
      </p:bgPr>
    </p:bg>
    <p:spTree>
      <p:nvGrpSpPr>
        <p:cNvPr id="1" name=""/>
        <p:cNvGrpSpPr/>
        <p:nvPr/>
      </p:nvGrpSpPr>
      <p:grpSpPr>
        <a:xfrm>
          <a:off x="0" y="0"/>
          <a:ext cx="0" cy="0"/>
          <a:chOff x="0" y="0"/>
          <a:chExt cx="0" cy="0"/>
        </a:xfrm>
      </p:grpSpPr>
      <p:sp>
        <p:nvSpPr>
          <p:cNvPr id="2" name="Flowchart: Delay 1">
            <a:extLst>
              <a:ext uri="{FF2B5EF4-FFF2-40B4-BE49-F238E27FC236}">
                <a16:creationId xmlns:a16="http://schemas.microsoft.com/office/drawing/2014/main" id="{5BE4377B-40EF-F477-8589-AF09A2037C92}"/>
              </a:ext>
            </a:extLst>
          </p:cNvPr>
          <p:cNvSpPr/>
          <p:nvPr/>
        </p:nvSpPr>
        <p:spPr>
          <a:xfrm>
            <a:off x="-1" y="0"/>
            <a:ext cx="416257" cy="491319"/>
          </a:xfrm>
          <a:prstGeom prst="flowChartDelay">
            <a:avLst/>
          </a:prstGeom>
          <a:solidFill>
            <a:srgbClr val="5E503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1</a:t>
            </a:r>
          </a:p>
        </p:txBody>
      </p:sp>
      <p:sp>
        <p:nvSpPr>
          <p:cNvPr id="3" name="TextBox 2">
            <a:extLst>
              <a:ext uri="{FF2B5EF4-FFF2-40B4-BE49-F238E27FC236}">
                <a16:creationId xmlns:a16="http://schemas.microsoft.com/office/drawing/2014/main" id="{0A8CD7F5-55AF-F304-C322-02E06FF9CAAC}"/>
              </a:ext>
            </a:extLst>
          </p:cNvPr>
          <p:cNvSpPr txBox="1"/>
          <p:nvPr/>
        </p:nvSpPr>
        <p:spPr>
          <a:xfrm>
            <a:off x="4080681" y="61415"/>
            <a:ext cx="8004412" cy="743280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ஜிம்பாப்வேயின் புலவாயோவில் தன் மகளான தன்யாவின் படுக்கை அறையில் அவளுடைய ஞானஸ்நான சான்றிதழைப் பார்த்தபோது அவளுடைய </a:t>
            </a:r>
            <a:r>
              <a:rPr lang="ta-IN" b="1" dirty="0">
                <a:solidFill>
                  <a:srgbClr val="FF0000"/>
                </a:solidFill>
                <a:latin typeface="Anek Tamil" pitchFamily="2" charset="0"/>
                <a:cs typeface="Anek Tamil" pitchFamily="2" charset="0"/>
              </a:rPr>
              <a:t>அப்பா</a:t>
            </a:r>
            <a:r>
              <a:rPr lang="ta-IN" dirty="0">
                <a:latin typeface="Anek Tamil" pitchFamily="2" charset="0"/>
                <a:cs typeface="Anek Tamil" pitchFamily="2" charset="0"/>
              </a:rPr>
              <a:t> கடும் சீற்றமடைந்தார்.</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துணி வைக்கிற இடத்தில் தன்யாவின் வேதாகமம் இருந்தது</a:t>
            </a:r>
            <a:r>
              <a:rPr lang="en-US" dirty="0">
                <a:latin typeface="Anek Tamil" pitchFamily="2" charset="0"/>
                <a:cs typeface="Anek Tamil" pitchFamily="2" charset="0"/>
              </a:rPr>
              <a:t>, </a:t>
            </a:r>
            <a:r>
              <a:rPr lang="ta-IN" dirty="0">
                <a:latin typeface="Anek Tamil" pitchFamily="2" charset="0"/>
                <a:cs typeface="Anek Tamil" pitchFamily="2" charset="0"/>
              </a:rPr>
              <a:t>அதற்கு கீழே ஞானஸ்நான சான்றிதழ் இருந்தது. கையில் தடவக்கூடிய குழைமம் ஒன்றை எடுப்பதற்காக மகளின் படுக்கையறைக்குள் வந்தவரின் கண்களில் அந்தச் சான்றிதழ் தென்பட்டது.</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“உன்னை அடிக்காமல் விடமாட்டேன்</a:t>
            </a:r>
            <a:r>
              <a:rPr lang="en-US" dirty="0">
                <a:latin typeface="Anek Tamil" pitchFamily="2" charset="0"/>
                <a:cs typeface="Anek Tamil" pitchFamily="2" charset="0"/>
              </a:rPr>
              <a:t>” </a:t>
            </a:r>
            <a:r>
              <a:rPr lang="ta-IN" dirty="0">
                <a:latin typeface="Anek Tamil" pitchFamily="2" charset="0"/>
                <a:cs typeface="Anek Tamil" pitchFamily="2" charset="0"/>
              </a:rPr>
              <a:t>என்று சீறினார்.</a:t>
            </a:r>
            <a:r>
              <a:rPr lang="en-IN" dirty="0">
                <a:latin typeface="Anek Tamil" pitchFamily="2" charset="0"/>
                <a:cs typeface="Anek Tamil" pitchFamily="2" charset="0"/>
              </a:rPr>
              <a:t> </a:t>
            </a:r>
            <a:r>
              <a:rPr lang="ta-IN" dirty="0">
                <a:latin typeface="Anek Tamil" pitchFamily="2" charset="0"/>
                <a:cs typeface="Anek Tamil" pitchFamily="2" charset="0"/>
              </a:rPr>
              <a:t>ஞானஸ்நான சான்றிதழை சுக்குநூறாகக் கிழித்தெரிந்தார்.</a:t>
            </a:r>
            <a:r>
              <a:rPr lang="en-IN" dirty="0">
                <a:latin typeface="Anek Tamil" pitchFamily="2" charset="0"/>
                <a:cs typeface="Anek Tamil" pitchFamily="2" charset="0"/>
              </a:rPr>
              <a:t> </a:t>
            </a:r>
            <a:r>
              <a:rPr lang="ta-IN" dirty="0">
                <a:latin typeface="Anek Tamil" pitchFamily="2" charset="0"/>
                <a:cs typeface="Anek Tamil" pitchFamily="2" charset="0"/>
              </a:rPr>
              <a:t>17 வயதான தன்யா திகிலடைந்தாள். கண்களில் கண்ணீர் வடிந்தது.</a:t>
            </a:r>
            <a:r>
              <a:rPr lang="en-IN" dirty="0">
                <a:latin typeface="Anek Tamil" pitchFamily="2" charset="0"/>
                <a:cs typeface="Anek Tamil" pitchFamily="2" charset="0"/>
              </a:rPr>
              <a:t> </a:t>
            </a:r>
            <a:r>
              <a:rPr lang="ta-IN" dirty="0">
                <a:latin typeface="Anek Tamil" pitchFamily="2" charset="0"/>
                <a:cs typeface="Anek Tamil" pitchFamily="2" charset="0"/>
              </a:rPr>
              <a:t>“இனி நான் ஆலயத்திற்குச் செல்லமாட்டேன்</a:t>
            </a:r>
            <a:r>
              <a:rPr lang="en-US" dirty="0">
                <a:latin typeface="Anek Tamil" pitchFamily="2" charset="0"/>
                <a:cs typeface="Anek Tamil" pitchFamily="2" charset="0"/>
              </a:rPr>
              <a:t>” </a:t>
            </a:r>
            <a:r>
              <a:rPr lang="ta-IN" dirty="0">
                <a:latin typeface="Anek Tamil" pitchFamily="2" charset="0"/>
                <a:cs typeface="Anek Tamil" pitchFamily="2" charset="0"/>
              </a:rPr>
              <a:t>என்று அழுதாள்.</a:t>
            </a:r>
            <a:r>
              <a:rPr lang="en-IN" dirty="0">
                <a:latin typeface="Anek Tamil" pitchFamily="2" charset="0"/>
                <a:cs typeface="Anek Tamil" pitchFamily="2" charset="0"/>
              </a:rPr>
              <a:t> </a:t>
            </a:r>
            <a:r>
              <a:rPr lang="ta-IN" dirty="0">
                <a:latin typeface="Anek Tamil" pitchFamily="2" charset="0"/>
                <a:cs typeface="Anek Tamil" pitchFamily="2" charset="0"/>
              </a:rPr>
              <a:t>அம்மா அறைக்குள் ஓடிவந்தார்.</a:t>
            </a:r>
            <a:r>
              <a:rPr lang="en-IN" dirty="0">
                <a:latin typeface="Anek Tamil" pitchFamily="2" charset="0"/>
                <a:cs typeface="Anek Tamil" pitchFamily="2" charset="0"/>
              </a:rPr>
              <a:t> </a:t>
            </a:r>
            <a:r>
              <a:rPr lang="ta-IN" dirty="0">
                <a:latin typeface="Anek Tamil" pitchFamily="2" charset="0"/>
                <a:cs typeface="Anek Tamil" pitchFamily="2" charset="0"/>
              </a:rPr>
              <a:t>“அவள் ஆலயத்திற்குச் சென்றாள் என்ன</a:t>
            </a:r>
            <a:r>
              <a:rPr lang="en-US" dirty="0">
                <a:latin typeface="Anek Tamil" pitchFamily="2" charset="0"/>
                <a:cs typeface="Anek Tamil" pitchFamily="2" charset="0"/>
              </a:rPr>
              <a:t>?” </a:t>
            </a:r>
            <a:r>
              <a:rPr lang="ta-IN" dirty="0">
                <a:latin typeface="Anek Tamil" pitchFamily="2" charset="0"/>
                <a:cs typeface="Anek Tamil" pitchFamily="2" charset="0"/>
              </a:rPr>
              <a:t>என்று அம்மா கேட்டார்.</a:t>
            </a:r>
            <a:r>
              <a:rPr lang="en-IN" dirty="0">
                <a:latin typeface="Anek Tamil" pitchFamily="2" charset="0"/>
                <a:cs typeface="Anek Tamil" pitchFamily="2" charset="0"/>
              </a:rPr>
              <a:t> </a:t>
            </a:r>
            <a:r>
              <a:rPr lang="ta-IN" dirty="0">
                <a:latin typeface="Anek Tamil" pitchFamily="2" charset="0"/>
                <a:cs typeface="Anek Tamil" pitchFamily="2" charset="0"/>
              </a:rPr>
              <a:t>அப்படியிருந்தம் தன்யாவை அடிப்பதில் அப்பா தீர்மானமாக இருந்தார்.</a:t>
            </a:r>
            <a:r>
              <a:rPr lang="en-IN" dirty="0">
                <a:latin typeface="Anek Tamil" pitchFamily="2" charset="0"/>
                <a:cs typeface="Anek Tamil" pitchFamily="2" charset="0"/>
              </a:rPr>
              <a:t> </a:t>
            </a:r>
            <a:r>
              <a:rPr lang="ta-IN" dirty="0">
                <a:latin typeface="Anek Tamil" pitchFamily="2" charset="0"/>
                <a:cs typeface="Anek Tamil" pitchFamily="2" charset="0"/>
              </a:rPr>
              <a:t>ஆனால் அடிக்கவில்லை.</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endParaRPr lang="en-IN" dirty="0">
              <a:latin typeface="Anek Tamil" pitchFamily="2" charset="0"/>
              <a:cs typeface="Anek Tamil" pitchFamily="2" charset="0"/>
            </a:endParaRPr>
          </a:p>
          <a:p>
            <a:endParaRPr lang="en-IN" dirty="0"/>
          </a:p>
        </p:txBody>
      </p:sp>
      <p:pic>
        <p:nvPicPr>
          <p:cNvPr id="5" name="Picture 4">
            <a:extLst>
              <a:ext uri="{FF2B5EF4-FFF2-40B4-BE49-F238E27FC236}">
                <a16:creationId xmlns:a16="http://schemas.microsoft.com/office/drawing/2014/main" id="{B597AE6B-A4FF-C9DF-A207-C055ADD36A5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77338" y="924636"/>
            <a:ext cx="4524234" cy="5008728"/>
          </a:xfrm>
          <a:prstGeom prst="rect">
            <a:avLst/>
          </a:prstGeom>
          <a:effectLst>
            <a:softEdge rad="635000"/>
          </a:effectLst>
        </p:spPr>
      </p:pic>
    </p:spTree>
    <p:extLst>
      <p:ext uri="{BB962C8B-B14F-4D97-AF65-F5344CB8AC3E}">
        <p14:creationId xmlns:p14="http://schemas.microsoft.com/office/powerpoint/2010/main" val="2753441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E0D5">
            <a:alpha val="78000"/>
          </a:srgbClr>
        </a:solidFill>
        <a:effectLst/>
      </p:bgPr>
    </p:bg>
    <p:spTree>
      <p:nvGrpSpPr>
        <p:cNvPr id="1" name="">
          <a:extLst>
            <a:ext uri="{FF2B5EF4-FFF2-40B4-BE49-F238E27FC236}">
              <a16:creationId xmlns:a16="http://schemas.microsoft.com/office/drawing/2014/main" id="{76D3F258-06D7-6563-B87B-AA91079CB460}"/>
            </a:ext>
          </a:extLst>
        </p:cNvPr>
        <p:cNvGrpSpPr/>
        <p:nvPr/>
      </p:nvGrpSpPr>
      <p:grpSpPr>
        <a:xfrm>
          <a:off x="0" y="0"/>
          <a:ext cx="0" cy="0"/>
          <a:chOff x="0" y="0"/>
          <a:chExt cx="0" cy="0"/>
        </a:xfrm>
      </p:grpSpPr>
      <p:sp>
        <p:nvSpPr>
          <p:cNvPr id="2" name="Flowchart: Delay 1">
            <a:extLst>
              <a:ext uri="{FF2B5EF4-FFF2-40B4-BE49-F238E27FC236}">
                <a16:creationId xmlns:a16="http://schemas.microsoft.com/office/drawing/2014/main" id="{B2148E86-7E5D-2CD3-E174-524252BEBB3F}"/>
              </a:ext>
            </a:extLst>
          </p:cNvPr>
          <p:cNvSpPr/>
          <p:nvPr/>
        </p:nvSpPr>
        <p:spPr>
          <a:xfrm>
            <a:off x="-1" y="0"/>
            <a:ext cx="416257" cy="491319"/>
          </a:xfrm>
          <a:prstGeom prst="flowChartDelay">
            <a:avLst/>
          </a:prstGeom>
          <a:solidFill>
            <a:srgbClr val="5E503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2</a:t>
            </a:r>
          </a:p>
        </p:txBody>
      </p:sp>
      <p:sp>
        <p:nvSpPr>
          <p:cNvPr id="3" name="TextBox 2">
            <a:extLst>
              <a:ext uri="{FF2B5EF4-FFF2-40B4-BE49-F238E27FC236}">
                <a16:creationId xmlns:a16="http://schemas.microsoft.com/office/drawing/2014/main" id="{666F2997-F580-00D8-A5A4-C9424353B35B}"/>
              </a:ext>
            </a:extLst>
          </p:cNvPr>
          <p:cNvSpPr txBox="1"/>
          <p:nvPr/>
        </p:nvSpPr>
        <p:spPr>
          <a:xfrm>
            <a:off x="4094328" y="76159"/>
            <a:ext cx="8004412"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மாறாக</a:t>
            </a:r>
            <a:r>
              <a:rPr lang="en-US" dirty="0">
                <a:latin typeface="Anek Tamil" pitchFamily="2" charset="0"/>
                <a:cs typeface="Anek Tamil" pitchFamily="2" charset="0"/>
              </a:rPr>
              <a:t>, </a:t>
            </a:r>
            <a:r>
              <a:rPr lang="ta-IN" dirty="0">
                <a:latin typeface="Anek Tamil" pitchFamily="2" charset="0"/>
                <a:cs typeface="Anek Tamil" pitchFamily="2" charset="0"/>
              </a:rPr>
              <a:t>வீட்டைவிட்டு வேகமாக வெளியேறினார்</a:t>
            </a:r>
            <a:r>
              <a:rPr lang="en-US" dirty="0">
                <a:latin typeface="Anek Tamil" pitchFamily="2" charset="0"/>
                <a:cs typeface="Anek Tamil" pitchFamily="2" charset="0"/>
              </a:rPr>
              <a:t>, </a:t>
            </a:r>
            <a:r>
              <a:rPr lang="ta-IN" dirty="0">
                <a:latin typeface="Anek Tamil" pitchFamily="2" charset="0"/>
                <a:cs typeface="Anek Tamil" pitchFamily="2" charset="0"/>
              </a:rPr>
              <a:t>இரண்டு நாட்கள் வீட்டிற்கே வரவில்லை.</a:t>
            </a:r>
            <a:r>
              <a:rPr lang="en-IN" dirty="0">
                <a:latin typeface="Anek Tamil" pitchFamily="2" charset="0"/>
                <a:cs typeface="Anek Tamil" pitchFamily="2" charset="0"/>
              </a:rPr>
              <a:t> </a:t>
            </a:r>
            <a:r>
              <a:rPr lang="ta-IN" dirty="0">
                <a:latin typeface="Anek Tamil" pitchFamily="2" charset="0"/>
                <a:cs typeface="Anek Tamil" pitchFamily="2" charset="0"/>
              </a:rPr>
              <a:t>திரும்பி வந்தபிறகு</a:t>
            </a:r>
            <a:r>
              <a:rPr lang="en-US" dirty="0">
                <a:latin typeface="Anek Tamil" pitchFamily="2" charset="0"/>
                <a:cs typeface="Anek Tamil" pitchFamily="2" charset="0"/>
              </a:rPr>
              <a:t>, </a:t>
            </a:r>
            <a:r>
              <a:rPr lang="ta-IN" dirty="0">
                <a:latin typeface="Anek Tamil" pitchFamily="2" charset="0"/>
                <a:cs typeface="Anek Tamil" pitchFamily="2" charset="0"/>
              </a:rPr>
              <a:t>எந்த விபரத்தையும் அப்பா சொல்லவில்லை.</a:t>
            </a:r>
            <a:r>
              <a:rPr lang="en-IN" dirty="0">
                <a:latin typeface="Anek Tamil" pitchFamily="2" charset="0"/>
                <a:cs typeface="Anek Tamil" pitchFamily="2" charset="0"/>
              </a:rPr>
              <a:t> </a:t>
            </a:r>
            <a:r>
              <a:rPr lang="ta-IN" dirty="0">
                <a:latin typeface="Anek Tamil" pitchFamily="2" charset="0"/>
                <a:cs typeface="Anek Tamil" pitchFamily="2" charset="0"/>
              </a:rPr>
              <a:t>அவர் திடீரென தன்னைத் திட்டலாம் அல்லது அடிக்கலாம் என்று எதிர்பார்த்துக்கொண்டிருந்தாள்.</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கடந்த ஒரு வருடமாக </a:t>
            </a:r>
            <a:r>
              <a:rPr lang="ta-IN" b="1" dirty="0">
                <a:solidFill>
                  <a:srgbClr val="FF0000"/>
                </a:solidFill>
                <a:latin typeface="Anek Tamil" pitchFamily="2" charset="0"/>
                <a:cs typeface="Anek Tamil" pitchFamily="2" charset="0"/>
              </a:rPr>
              <a:t>தன்யா</a:t>
            </a:r>
            <a:r>
              <a:rPr lang="ta-IN" dirty="0">
                <a:latin typeface="Anek Tamil" pitchFamily="2" charset="0"/>
                <a:cs typeface="Anek Tamil" pitchFamily="2" charset="0"/>
              </a:rPr>
              <a:t> யாருக்கும் தெரியாமல் ஓய்வுநாளில் ஆலயத்திற்குச் சென்றுகொண்டிருந்தாள். அவளுடைய பாட்டி ஒரு செவந்த்-டே அட்வென்ட்டிஸ்ட் கிறிஸ்தவர். பாட்டியிடம் வளர்ந்த தன்யாவும் செவந்த்-டே அட்வென்ட்டிஸ்ட் கிறிஸ்தவளாக மாறியிருந்தாள். ஆனால்</a:t>
            </a:r>
            <a:r>
              <a:rPr lang="en-US" dirty="0">
                <a:latin typeface="Anek Tamil" pitchFamily="2" charset="0"/>
                <a:cs typeface="Anek Tamil" pitchFamily="2" charset="0"/>
              </a:rPr>
              <a:t>, </a:t>
            </a:r>
            <a:r>
              <a:rPr lang="ta-IN" dirty="0">
                <a:latin typeface="Anek Tamil" pitchFamily="2" charset="0"/>
                <a:cs typeface="Anek Tamil" pitchFamily="2" charset="0"/>
              </a:rPr>
              <a:t>ஒரு வருடத்திற்கு முன் பாட்டி இறந்துவிட்டதால்</a:t>
            </a:r>
            <a:r>
              <a:rPr lang="en-US" dirty="0">
                <a:latin typeface="Anek Tamil" pitchFamily="2" charset="0"/>
                <a:cs typeface="Anek Tamil" pitchFamily="2" charset="0"/>
              </a:rPr>
              <a:t>, </a:t>
            </a:r>
            <a:r>
              <a:rPr lang="ta-IN" dirty="0">
                <a:latin typeface="Anek Tamil" pitchFamily="2" charset="0"/>
                <a:cs typeface="Anek Tamil" pitchFamily="2" charset="0"/>
              </a:rPr>
              <a:t>தன் பெற்றோரிடம் வந்துவிட்டாள்.</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அப்பாவுக்கு செவந்த்-டே அட்வென்ட்டிஸ்டுகளைப் பிடிக்காது. அம்மா ஒரு அட்வென்ட்டிஸ்ட் கிறிஸ்தவராக வளர்ந்திருந்தாலும்கூட</a:t>
            </a:r>
            <a:r>
              <a:rPr lang="en-US" dirty="0">
                <a:latin typeface="Anek Tamil" pitchFamily="2" charset="0"/>
                <a:cs typeface="Anek Tamil" pitchFamily="2" charset="0"/>
              </a:rPr>
              <a:t>, </a:t>
            </a:r>
            <a:r>
              <a:rPr lang="ta-IN" dirty="0">
                <a:latin typeface="Anek Tamil" pitchFamily="2" charset="0"/>
                <a:cs typeface="Anek Tamil" pitchFamily="2" charset="0"/>
              </a:rPr>
              <a:t>அப்பாவுக்குப் பயந்து அட்வென்ட்டிஸ்ட் ஆலயத்திற்குச் செல்வதை நிறுத்தியிருந்தார். அப்பா அவளிடம்</a:t>
            </a:r>
            <a:r>
              <a:rPr lang="en-US" dirty="0">
                <a:latin typeface="Anek Tamil" pitchFamily="2" charset="0"/>
                <a:cs typeface="Anek Tamil" pitchFamily="2" charset="0"/>
              </a:rPr>
              <a:t>, </a:t>
            </a:r>
            <a:r>
              <a:rPr lang="ta-IN" dirty="0">
                <a:latin typeface="Anek Tamil" pitchFamily="2" charset="0"/>
                <a:cs typeface="Anek Tamil" pitchFamily="2" charset="0"/>
              </a:rPr>
              <a:t>அட்வென்ட்டிஸ்ட் சபைக்குமட்டும் செல்லக்கூடாது என்று சொன்னார். ஆனால் அதற்கான காரணத்தைச் சொல்லவில்லை.</a:t>
            </a:r>
            <a:endParaRPr lang="en-IN" dirty="0"/>
          </a:p>
        </p:txBody>
      </p:sp>
      <p:pic>
        <p:nvPicPr>
          <p:cNvPr id="6" name="Picture 5">
            <a:extLst>
              <a:ext uri="{FF2B5EF4-FFF2-40B4-BE49-F238E27FC236}">
                <a16:creationId xmlns:a16="http://schemas.microsoft.com/office/drawing/2014/main" id="{5E03A6B9-EF2B-EB11-87B6-BCCA4AA3560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1" y="1022486"/>
            <a:ext cx="4462609" cy="5042848"/>
          </a:xfrm>
          <a:prstGeom prst="rect">
            <a:avLst/>
          </a:prstGeom>
          <a:effectLst>
            <a:softEdge rad="635000"/>
          </a:effectLst>
        </p:spPr>
      </p:pic>
    </p:spTree>
    <p:extLst>
      <p:ext uri="{BB962C8B-B14F-4D97-AF65-F5344CB8AC3E}">
        <p14:creationId xmlns:p14="http://schemas.microsoft.com/office/powerpoint/2010/main" val="2630306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E0D5">
            <a:alpha val="78000"/>
          </a:srgbClr>
        </a:solidFill>
        <a:effectLst/>
      </p:bgPr>
    </p:bg>
    <p:spTree>
      <p:nvGrpSpPr>
        <p:cNvPr id="1" name="">
          <a:extLst>
            <a:ext uri="{FF2B5EF4-FFF2-40B4-BE49-F238E27FC236}">
              <a16:creationId xmlns:a16="http://schemas.microsoft.com/office/drawing/2014/main" id="{701E849F-FE7B-E36F-B97D-FCA3091A84B6}"/>
            </a:ext>
          </a:extLst>
        </p:cNvPr>
        <p:cNvGrpSpPr/>
        <p:nvPr/>
      </p:nvGrpSpPr>
      <p:grpSpPr>
        <a:xfrm>
          <a:off x="0" y="0"/>
          <a:ext cx="0" cy="0"/>
          <a:chOff x="0" y="0"/>
          <a:chExt cx="0" cy="0"/>
        </a:xfrm>
      </p:grpSpPr>
      <p:sp>
        <p:nvSpPr>
          <p:cNvPr id="2" name="Flowchart: Delay 1">
            <a:extLst>
              <a:ext uri="{FF2B5EF4-FFF2-40B4-BE49-F238E27FC236}">
                <a16:creationId xmlns:a16="http://schemas.microsoft.com/office/drawing/2014/main" id="{B27498FE-421D-70D7-81C8-AB5391DD0641}"/>
              </a:ext>
            </a:extLst>
          </p:cNvPr>
          <p:cNvSpPr/>
          <p:nvPr/>
        </p:nvSpPr>
        <p:spPr>
          <a:xfrm>
            <a:off x="-1" y="0"/>
            <a:ext cx="416257" cy="491319"/>
          </a:xfrm>
          <a:prstGeom prst="flowChartDelay">
            <a:avLst/>
          </a:prstGeom>
          <a:solidFill>
            <a:srgbClr val="5E503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3</a:t>
            </a:r>
          </a:p>
        </p:txBody>
      </p:sp>
      <p:sp>
        <p:nvSpPr>
          <p:cNvPr id="3" name="TextBox 2">
            <a:extLst>
              <a:ext uri="{FF2B5EF4-FFF2-40B4-BE49-F238E27FC236}">
                <a16:creationId xmlns:a16="http://schemas.microsoft.com/office/drawing/2014/main" id="{CD6AA406-5E2B-F0FD-B363-7306CC12851F}"/>
              </a:ext>
            </a:extLst>
          </p:cNvPr>
          <p:cNvSpPr txBox="1"/>
          <p:nvPr/>
        </p:nvSpPr>
        <p:spPr>
          <a:xfrm>
            <a:off x="4094329" y="76159"/>
            <a:ext cx="8004412"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ஆனால் தன்யாவுக்கு அட்வென்ட்டிஸ்ட் சபை பிடித்திருந்தது. ஏழாம் நாள் ஓய்வுநாள் பிடித்திருந்தது. ஓய்வுநாளில் ஆலயத்திற்குச் சென்று தேவனைத் தொழாமல் இருப்பதை அவளால் கற்பனையில்கூட எண்ணிப்பார்க்க முடியவில்லை. </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அப்பா ஒரு தொழில்முறை ரக்பி வீரர். வார இறுதி நாட்களில் பெரும்பாலும் வீட்டில் இருக்கமாட்டார். அப்பா வீட்டில் இல்லாத நாட்களில் ஓய்வுநாட்களில் தன்யா ஆலயத்திற்குச் சென்றாள். ஆனால் அப்பா வீட்டில் இருந்த நாட்களில் வீட்டிலேயே இருந்தாள். அவள் ஆலயத்திற்குச் செல்வது அம்மாவுக்குத் தெரியும்</a:t>
            </a:r>
            <a:r>
              <a:rPr lang="en-US" dirty="0">
                <a:latin typeface="Anek Tamil" pitchFamily="2" charset="0"/>
                <a:cs typeface="Anek Tamil" pitchFamily="2" charset="0"/>
              </a:rPr>
              <a:t>; </a:t>
            </a:r>
            <a:r>
              <a:rPr lang="ta-IN" dirty="0">
                <a:latin typeface="Anek Tamil" pitchFamily="2" charset="0"/>
                <a:cs typeface="Anek Tamil" pitchFamily="2" charset="0"/>
              </a:rPr>
              <a:t>ஆனாலும் அதுபற்றி அப்பாவிடம் சொல்லவும் இல்லை.</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அப்பா ரக்பி  விளையாடுவதற்காக வெளியூர் சென்றிருந்த சமயத்தில்</a:t>
            </a:r>
            <a:r>
              <a:rPr lang="en-US" dirty="0">
                <a:latin typeface="Anek Tamil" pitchFamily="2" charset="0"/>
                <a:cs typeface="Anek Tamil" pitchFamily="2" charset="0"/>
              </a:rPr>
              <a:t>, </a:t>
            </a:r>
            <a:r>
              <a:rPr lang="ta-IN" dirty="0">
                <a:latin typeface="Anek Tamil" pitchFamily="2" charset="0"/>
                <a:cs typeface="Anek Tamil" pitchFamily="2" charset="0"/>
              </a:rPr>
              <a:t>தன்யா ஞானஸ்நானம் எடுத்தாள்.</a:t>
            </a:r>
            <a:r>
              <a:rPr lang="en-IN" dirty="0">
                <a:latin typeface="Anek Tamil" pitchFamily="2" charset="0"/>
                <a:cs typeface="Anek Tamil" pitchFamily="2" charset="0"/>
              </a:rPr>
              <a:t> </a:t>
            </a:r>
            <a:r>
              <a:rPr lang="ta-IN" dirty="0">
                <a:latin typeface="Anek Tamil" pitchFamily="2" charset="0"/>
                <a:cs typeface="Anek Tamil" pitchFamily="2" charset="0"/>
              </a:rPr>
              <a:t>அந்தச் சமயத்தில்தான் அப்பாவிடம் அந்த ஞானஸ்நான சான்றிதழ் கிடைத்து</a:t>
            </a:r>
            <a:r>
              <a:rPr lang="en-US" dirty="0">
                <a:latin typeface="Anek Tamil" pitchFamily="2" charset="0"/>
                <a:cs typeface="Anek Tamil" pitchFamily="2" charset="0"/>
              </a:rPr>
              <a:t>, </a:t>
            </a:r>
            <a:r>
              <a:rPr lang="ta-IN" dirty="0">
                <a:latin typeface="Anek Tamil" pitchFamily="2" charset="0"/>
                <a:cs typeface="Anek Tamil" pitchFamily="2" charset="0"/>
              </a:rPr>
              <a:t>அதை அவர் கிழித்துப் போட்டார்.</a:t>
            </a:r>
            <a:r>
              <a:rPr lang="en-IN" dirty="0">
                <a:latin typeface="Anek Tamil" pitchFamily="2" charset="0"/>
                <a:cs typeface="Anek Tamil" pitchFamily="2" charset="0"/>
              </a:rPr>
              <a:t> </a:t>
            </a:r>
            <a:r>
              <a:rPr lang="ta-IN" dirty="0">
                <a:latin typeface="Anek Tamil" pitchFamily="2" charset="0"/>
                <a:cs typeface="Anek Tamil" pitchFamily="2" charset="0"/>
              </a:rPr>
              <a:t>தன்யாவுடைய வேதாகமத்தின்கீழ் ஞானஸ்நான சான்றிதழை தான் பார்த்தது</a:t>
            </a:r>
            <a:r>
              <a:rPr lang="en-IN" dirty="0">
                <a:latin typeface="Anek Tamil" pitchFamily="2" charset="0"/>
                <a:cs typeface="Anek Tamil" pitchFamily="2" charset="0"/>
              </a:rPr>
              <a:t> </a:t>
            </a:r>
            <a:r>
              <a:rPr lang="ta-IN" dirty="0">
                <a:latin typeface="Anek Tamil" pitchFamily="2" charset="0"/>
                <a:cs typeface="Anek Tamil" pitchFamily="2" charset="0"/>
              </a:rPr>
              <a:t>பற்றி  மூன்று மாதங்கள் அவர் சொல்லவே இல்லை.</a:t>
            </a:r>
            <a:endParaRPr lang="en-IN" dirty="0">
              <a:latin typeface="Anek Tamil" pitchFamily="2" charset="0"/>
              <a:cs typeface="Anek Tamil" pitchFamily="2" charset="0"/>
            </a:endParaRPr>
          </a:p>
        </p:txBody>
      </p:sp>
      <p:pic>
        <p:nvPicPr>
          <p:cNvPr id="4" name="Picture 3">
            <a:extLst>
              <a:ext uri="{FF2B5EF4-FFF2-40B4-BE49-F238E27FC236}">
                <a16:creationId xmlns:a16="http://schemas.microsoft.com/office/drawing/2014/main" id="{143E5C54-0D24-3DD9-18E1-65A702671DEF}"/>
              </a:ext>
            </a:extLst>
          </p:cNvPr>
          <p:cNvPicPr>
            <a:picLocks noChangeAspect="1"/>
          </p:cNvPicPr>
          <p:nvPr/>
        </p:nvPicPr>
        <p:blipFill>
          <a:blip r:embed="rId2"/>
          <a:stretch>
            <a:fillRect/>
          </a:stretch>
        </p:blipFill>
        <p:spPr>
          <a:xfrm>
            <a:off x="93259" y="1276065"/>
            <a:ext cx="4151195" cy="4618843"/>
          </a:xfrm>
          <a:prstGeom prst="rect">
            <a:avLst/>
          </a:prstGeom>
          <a:effectLst>
            <a:softEdge rad="635000"/>
          </a:effectLst>
        </p:spPr>
      </p:pic>
    </p:spTree>
    <p:extLst>
      <p:ext uri="{BB962C8B-B14F-4D97-AF65-F5344CB8AC3E}">
        <p14:creationId xmlns:p14="http://schemas.microsoft.com/office/powerpoint/2010/main" val="1418437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E0D5">
            <a:alpha val="78000"/>
          </a:srgbClr>
        </a:solidFill>
        <a:effectLst/>
      </p:bgPr>
    </p:bg>
    <p:spTree>
      <p:nvGrpSpPr>
        <p:cNvPr id="1" name="">
          <a:extLst>
            <a:ext uri="{FF2B5EF4-FFF2-40B4-BE49-F238E27FC236}">
              <a16:creationId xmlns:a16="http://schemas.microsoft.com/office/drawing/2014/main" id="{1A698F0C-429C-F1D8-9F36-DFE260BE35B4}"/>
            </a:ext>
          </a:extLst>
        </p:cNvPr>
        <p:cNvGrpSpPr/>
        <p:nvPr/>
      </p:nvGrpSpPr>
      <p:grpSpPr>
        <a:xfrm>
          <a:off x="0" y="0"/>
          <a:ext cx="0" cy="0"/>
          <a:chOff x="0" y="0"/>
          <a:chExt cx="0" cy="0"/>
        </a:xfrm>
      </p:grpSpPr>
      <p:sp>
        <p:nvSpPr>
          <p:cNvPr id="2" name="Flowchart: Delay 1">
            <a:extLst>
              <a:ext uri="{FF2B5EF4-FFF2-40B4-BE49-F238E27FC236}">
                <a16:creationId xmlns:a16="http://schemas.microsoft.com/office/drawing/2014/main" id="{CBF04015-EA77-2EB5-286A-51DE31A872E3}"/>
              </a:ext>
            </a:extLst>
          </p:cNvPr>
          <p:cNvSpPr/>
          <p:nvPr/>
        </p:nvSpPr>
        <p:spPr>
          <a:xfrm>
            <a:off x="-1" y="0"/>
            <a:ext cx="416257" cy="491319"/>
          </a:xfrm>
          <a:prstGeom prst="flowChartDelay">
            <a:avLst/>
          </a:prstGeom>
          <a:solidFill>
            <a:srgbClr val="5E503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4</a:t>
            </a:r>
          </a:p>
        </p:txBody>
      </p:sp>
      <p:sp>
        <p:nvSpPr>
          <p:cNvPr id="3" name="TextBox 2">
            <a:extLst>
              <a:ext uri="{FF2B5EF4-FFF2-40B4-BE49-F238E27FC236}">
                <a16:creationId xmlns:a16="http://schemas.microsoft.com/office/drawing/2014/main" id="{08D3DAAF-F709-FE7D-CC59-BE0ACADAF5EA}"/>
              </a:ext>
            </a:extLst>
          </p:cNvPr>
          <p:cNvSpPr txBox="1"/>
          <p:nvPr/>
        </p:nvSpPr>
        <p:spPr>
          <a:xfrm>
            <a:off x="4073857" y="48863"/>
            <a:ext cx="8004412" cy="6705682"/>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ஆனால் ஓய்வுநாட்களில் வீட்டிலேயே இருந்து</a:t>
            </a:r>
            <a:r>
              <a:rPr lang="en-US" dirty="0">
                <a:latin typeface="Anek Tamil" pitchFamily="2" charset="0"/>
                <a:cs typeface="Anek Tamil" pitchFamily="2" charset="0"/>
              </a:rPr>
              <a:t>, </a:t>
            </a:r>
            <a:r>
              <a:rPr lang="ta-IN" dirty="0">
                <a:latin typeface="Anek Tamil" pitchFamily="2" charset="0"/>
                <a:cs typeface="Anek Tamil" pitchFamily="2" charset="0"/>
              </a:rPr>
              <a:t>தன்யாவை ஆலயத்திற்குச் செல்லவிடாமல் தடுப்பதற்கு முயன்றார். ஓய்வுநாட்களில் காலையில் “இன்றைக்கு நீ ஆலயத்திற்குச் செல்லமாட்டாய் என்று நினைக்கிறேன்</a:t>
            </a:r>
            <a:r>
              <a:rPr lang="en-US" dirty="0">
                <a:latin typeface="Anek Tamil" pitchFamily="2" charset="0"/>
                <a:cs typeface="Anek Tamil" pitchFamily="2" charset="0"/>
              </a:rPr>
              <a:t>” </a:t>
            </a:r>
            <a:r>
              <a:rPr lang="ta-IN" dirty="0">
                <a:latin typeface="Anek Tamil" pitchFamily="2" charset="0"/>
                <a:cs typeface="Anek Tamil" pitchFamily="2" charset="0"/>
              </a:rPr>
              <a:t>என்று சொல்லுவார். பிறகு</a:t>
            </a:r>
            <a:r>
              <a:rPr lang="en-US" dirty="0">
                <a:latin typeface="Anek Tamil" pitchFamily="2" charset="0"/>
                <a:cs typeface="Anek Tamil" pitchFamily="2" charset="0"/>
              </a:rPr>
              <a:t>, </a:t>
            </a:r>
            <a:r>
              <a:rPr lang="ta-IN" dirty="0">
                <a:latin typeface="Anek Tamil" pitchFamily="2" charset="0"/>
                <a:cs typeface="Anek Tamil" pitchFamily="2" charset="0"/>
              </a:rPr>
              <a:t>அன்றுமுழுவதும் அவளுக்கு நேரமே கிடைக்காத அளவுக்கு வேலை கொடுப்பார்.</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‘தேவனே</a:t>
            </a:r>
            <a:r>
              <a:rPr lang="en-US" dirty="0">
                <a:latin typeface="Anek Tamil" pitchFamily="2" charset="0"/>
                <a:cs typeface="Anek Tamil" pitchFamily="2" charset="0"/>
              </a:rPr>
              <a:t>, </a:t>
            </a:r>
            <a:r>
              <a:rPr lang="ta-IN" dirty="0">
                <a:latin typeface="Anek Tamil" pitchFamily="2" charset="0"/>
                <a:cs typeface="Anek Tamil" pitchFamily="2" charset="0"/>
              </a:rPr>
              <a:t>நான் ஆலயத்திற்குச் செல்வதற்கு உதவும்</a:t>
            </a:r>
            <a:r>
              <a:rPr lang="en-US" dirty="0">
                <a:latin typeface="Anek Tamil" pitchFamily="2" charset="0"/>
                <a:cs typeface="Anek Tamil" pitchFamily="2" charset="0"/>
              </a:rPr>
              <a:t>’ </a:t>
            </a:r>
            <a:r>
              <a:rPr lang="ta-IN" dirty="0">
                <a:latin typeface="Anek Tamil" pitchFamily="2" charset="0"/>
                <a:cs typeface="Anek Tamil" pitchFamily="2" charset="0"/>
              </a:rPr>
              <a:t>என்று மூன்று மாதங்களாக தன்யா ஜெபம்செய்து வந்தாள்.</a:t>
            </a:r>
            <a:r>
              <a:rPr lang="en-IN" dirty="0">
                <a:latin typeface="Anek Tamil" pitchFamily="2" charset="0"/>
                <a:cs typeface="Anek Tamil" pitchFamily="2" charset="0"/>
              </a:rPr>
              <a:t> </a:t>
            </a:r>
            <a:r>
              <a:rPr lang="ta-IN" dirty="0">
                <a:latin typeface="Anek Tamil" pitchFamily="2" charset="0"/>
                <a:cs typeface="Anek Tamil" pitchFamily="2" charset="0"/>
              </a:rPr>
              <a:t>ஒரு ஓய்வுநாள் காலையில்</a:t>
            </a:r>
            <a:r>
              <a:rPr lang="en-US" dirty="0">
                <a:latin typeface="Anek Tamil" pitchFamily="2" charset="0"/>
                <a:cs typeface="Anek Tamil" pitchFamily="2" charset="0"/>
              </a:rPr>
              <a:t>, </a:t>
            </a:r>
            <a:r>
              <a:rPr lang="ta-IN" dirty="0">
                <a:latin typeface="Anek Tamil" pitchFamily="2" charset="0"/>
                <a:cs typeface="Anek Tamil" pitchFamily="2" charset="0"/>
              </a:rPr>
              <a:t>தன்யா எழுந்து</a:t>
            </a:r>
            <a:r>
              <a:rPr lang="en-US" dirty="0">
                <a:latin typeface="Anek Tamil" pitchFamily="2" charset="0"/>
                <a:cs typeface="Anek Tamil" pitchFamily="2" charset="0"/>
              </a:rPr>
              <a:t>, </a:t>
            </a:r>
            <a:r>
              <a:rPr lang="ta-IN" dirty="0">
                <a:latin typeface="Anek Tamil" pitchFamily="2" charset="0"/>
                <a:cs typeface="Anek Tamil" pitchFamily="2" charset="0"/>
              </a:rPr>
              <a:t>‘தேவனே</a:t>
            </a:r>
            <a:r>
              <a:rPr lang="en-US" dirty="0">
                <a:latin typeface="Anek Tamil" pitchFamily="2" charset="0"/>
                <a:cs typeface="Anek Tamil" pitchFamily="2" charset="0"/>
              </a:rPr>
              <a:t>, </a:t>
            </a:r>
            <a:r>
              <a:rPr lang="ta-IN" dirty="0">
                <a:latin typeface="Anek Tamil" pitchFamily="2" charset="0"/>
                <a:cs typeface="Anek Tamil" pitchFamily="2" charset="0"/>
              </a:rPr>
              <a:t>நான் ஆலயத்திற்குச் செல்ல உதவி செய்யும்</a:t>
            </a:r>
            <a:r>
              <a:rPr lang="en-US" dirty="0">
                <a:latin typeface="Anek Tamil" pitchFamily="2" charset="0"/>
                <a:cs typeface="Anek Tamil" pitchFamily="2" charset="0"/>
              </a:rPr>
              <a:t>’ </a:t>
            </a:r>
            <a:r>
              <a:rPr lang="ta-IN" dirty="0">
                <a:latin typeface="Anek Tamil" pitchFamily="2" charset="0"/>
                <a:cs typeface="Anek Tamil" pitchFamily="2" charset="0"/>
              </a:rPr>
              <a:t>என்று ஜெபித்தாள்.</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அவள் ஜெபித்து முடித்ததும்</a:t>
            </a:r>
            <a:r>
              <a:rPr lang="en-US" dirty="0">
                <a:latin typeface="Anek Tamil" pitchFamily="2" charset="0"/>
                <a:cs typeface="Anek Tamil" pitchFamily="2" charset="0"/>
              </a:rPr>
              <a:t>, </a:t>
            </a:r>
            <a:r>
              <a:rPr lang="ta-IN" dirty="0">
                <a:latin typeface="Anek Tamil" pitchFamily="2" charset="0"/>
                <a:cs typeface="Anek Tamil" pitchFamily="2" charset="0"/>
              </a:rPr>
              <a:t>அம்மா படுக்கை அறைக்குள் வந்து</a:t>
            </a:r>
            <a:r>
              <a:rPr lang="en-US" dirty="0">
                <a:latin typeface="Anek Tamil" pitchFamily="2" charset="0"/>
                <a:cs typeface="Anek Tamil" pitchFamily="2" charset="0"/>
              </a:rPr>
              <a:t>, </a:t>
            </a:r>
            <a:r>
              <a:rPr lang="ta-IN" dirty="0">
                <a:latin typeface="Anek Tamil" pitchFamily="2" charset="0"/>
                <a:cs typeface="Anek Tamil" pitchFamily="2" charset="0"/>
              </a:rPr>
              <a:t>“இன்றைக்கு நீ ஆலயத்திற்குச் செல்வதாக உன் அப்பாவிடம் சொல்</a:t>
            </a:r>
            <a:r>
              <a:rPr lang="en-US" dirty="0">
                <a:latin typeface="Anek Tamil" pitchFamily="2" charset="0"/>
                <a:cs typeface="Anek Tamil" pitchFamily="2" charset="0"/>
              </a:rPr>
              <a:t>, </a:t>
            </a:r>
            <a:r>
              <a:rPr lang="ta-IN" dirty="0">
                <a:latin typeface="Anek Tamil" pitchFamily="2" charset="0"/>
                <a:cs typeface="Anek Tamil" pitchFamily="2" charset="0"/>
              </a:rPr>
              <a:t>அவர் என்ன செய்கிறாரெனப் பார்ப்போம்</a:t>
            </a:r>
            <a:r>
              <a:rPr lang="en-US" dirty="0">
                <a:latin typeface="Anek Tamil" pitchFamily="2" charset="0"/>
                <a:cs typeface="Anek Tamil" pitchFamily="2" charset="0"/>
              </a:rPr>
              <a:t>” </a:t>
            </a:r>
            <a:r>
              <a:rPr lang="ta-IN" dirty="0">
                <a:latin typeface="Anek Tamil" pitchFamily="2" charset="0"/>
                <a:cs typeface="Anek Tamil" pitchFamily="2" charset="0"/>
              </a:rPr>
              <a:t>என்று தன்யாவிடம் சொன்னார்.</a:t>
            </a:r>
            <a:r>
              <a:rPr lang="en-IN" dirty="0">
                <a:latin typeface="Anek Tamil" pitchFamily="2" charset="0"/>
                <a:cs typeface="Anek Tamil" pitchFamily="2" charset="0"/>
              </a:rPr>
              <a:t> </a:t>
            </a:r>
            <a:r>
              <a:rPr lang="ta-IN" dirty="0">
                <a:latin typeface="Anek Tamil" pitchFamily="2" charset="0"/>
                <a:cs typeface="Anek Tamil" pitchFamily="2" charset="0"/>
              </a:rPr>
              <a:t>அப்பாவிடம் சென்று</a:t>
            </a:r>
            <a:r>
              <a:rPr lang="en-US" dirty="0">
                <a:latin typeface="Anek Tamil" pitchFamily="2" charset="0"/>
                <a:cs typeface="Anek Tamil" pitchFamily="2" charset="0"/>
              </a:rPr>
              <a:t>, </a:t>
            </a:r>
            <a:r>
              <a:rPr lang="ta-IN" dirty="0">
                <a:latin typeface="Anek Tamil" pitchFamily="2" charset="0"/>
                <a:cs typeface="Anek Tamil" pitchFamily="2" charset="0"/>
              </a:rPr>
              <a:t>“நான் இன்றைக்கு ஆலயத்திற்குச் செல்கிறேன்</a:t>
            </a:r>
            <a:r>
              <a:rPr lang="en-US" dirty="0">
                <a:latin typeface="Anek Tamil" pitchFamily="2" charset="0"/>
                <a:cs typeface="Anek Tamil" pitchFamily="2" charset="0"/>
              </a:rPr>
              <a:t>” </a:t>
            </a:r>
            <a:r>
              <a:rPr lang="ta-IN" dirty="0">
                <a:latin typeface="Anek Tamil" pitchFamily="2" charset="0"/>
                <a:cs typeface="Anek Tamil" pitchFamily="2" charset="0"/>
              </a:rPr>
              <a:t>என்று சொன்னாள்.</a:t>
            </a:r>
            <a:r>
              <a:rPr lang="en-IN" dirty="0">
                <a:latin typeface="Anek Tamil" pitchFamily="2" charset="0"/>
                <a:cs typeface="Anek Tamil" pitchFamily="2" charset="0"/>
              </a:rPr>
              <a:t> </a:t>
            </a:r>
            <a:r>
              <a:rPr lang="ta-IN" dirty="0">
                <a:latin typeface="Anek Tamil" pitchFamily="2" charset="0"/>
                <a:cs typeface="Anek Tamil" pitchFamily="2" charset="0"/>
              </a:rPr>
              <a:t>அவர் கோபப்படவில்லை. மாறாக</a:t>
            </a:r>
            <a:r>
              <a:rPr lang="en-US" dirty="0">
                <a:latin typeface="Anek Tamil" pitchFamily="2" charset="0"/>
                <a:cs typeface="Anek Tamil" pitchFamily="2" charset="0"/>
              </a:rPr>
              <a:t>, </a:t>
            </a:r>
            <a:r>
              <a:rPr lang="ta-IN" dirty="0">
                <a:latin typeface="Anek Tamil" pitchFamily="2" charset="0"/>
                <a:cs typeface="Anek Tamil" pitchFamily="2" charset="0"/>
              </a:rPr>
              <a:t>“சரி</a:t>
            </a:r>
            <a:r>
              <a:rPr lang="en-US" dirty="0">
                <a:latin typeface="Anek Tamil" pitchFamily="2" charset="0"/>
                <a:cs typeface="Anek Tamil" pitchFamily="2" charset="0"/>
              </a:rPr>
              <a:t>” </a:t>
            </a:r>
            <a:r>
              <a:rPr lang="ta-IN" dirty="0">
                <a:latin typeface="Anek Tamil" pitchFamily="2" charset="0"/>
                <a:cs typeface="Anek Tamil" pitchFamily="2" charset="0"/>
              </a:rPr>
              <a:t>என்றார்.</a:t>
            </a:r>
            <a:endParaRPr lang="en-IN" dirty="0">
              <a:latin typeface="Anek Tamil" pitchFamily="2" charset="0"/>
              <a:cs typeface="Anek Tamil" pitchFamily="2" charset="0"/>
            </a:endParaRPr>
          </a:p>
        </p:txBody>
      </p:sp>
      <p:pic>
        <p:nvPicPr>
          <p:cNvPr id="6" name="Picture 5">
            <a:extLst>
              <a:ext uri="{FF2B5EF4-FFF2-40B4-BE49-F238E27FC236}">
                <a16:creationId xmlns:a16="http://schemas.microsoft.com/office/drawing/2014/main" id="{E48DDF97-CF31-4021-4530-5CE5F40D63C5}"/>
              </a:ext>
            </a:extLst>
          </p:cNvPr>
          <p:cNvPicPr>
            <a:picLocks noChangeAspect="1"/>
          </p:cNvPicPr>
          <p:nvPr/>
        </p:nvPicPr>
        <p:blipFill>
          <a:blip r:embed="rId2"/>
          <a:stretch>
            <a:fillRect/>
          </a:stretch>
        </p:blipFill>
        <p:spPr>
          <a:xfrm>
            <a:off x="0" y="1166884"/>
            <a:ext cx="4824484" cy="4941703"/>
          </a:xfrm>
          <a:prstGeom prst="rect">
            <a:avLst/>
          </a:prstGeom>
          <a:effectLst>
            <a:softEdge rad="635000"/>
          </a:effectLst>
        </p:spPr>
      </p:pic>
    </p:spTree>
    <p:extLst>
      <p:ext uri="{BB962C8B-B14F-4D97-AF65-F5344CB8AC3E}">
        <p14:creationId xmlns:p14="http://schemas.microsoft.com/office/powerpoint/2010/main" val="4258303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E0D5">
            <a:alpha val="78000"/>
          </a:srgbClr>
        </a:solidFill>
        <a:effectLst/>
      </p:bgPr>
    </p:bg>
    <p:spTree>
      <p:nvGrpSpPr>
        <p:cNvPr id="1" name="">
          <a:extLst>
            <a:ext uri="{FF2B5EF4-FFF2-40B4-BE49-F238E27FC236}">
              <a16:creationId xmlns:a16="http://schemas.microsoft.com/office/drawing/2014/main" id="{BB3CAB5F-AB7B-D42B-AD51-686591D94268}"/>
            </a:ext>
          </a:extLst>
        </p:cNvPr>
        <p:cNvGrpSpPr/>
        <p:nvPr/>
      </p:nvGrpSpPr>
      <p:grpSpPr>
        <a:xfrm>
          <a:off x="0" y="0"/>
          <a:ext cx="0" cy="0"/>
          <a:chOff x="0" y="0"/>
          <a:chExt cx="0" cy="0"/>
        </a:xfrm>
      </p:grpSpPr>
      <p:sp>
        <p:nvSpPr>
          <p:cNvPr id="2" name="Flowchart: Delay 1">
            <a:extLst>
              <a:ext uri="{FF2B5EF4-FFF2-40B4-BE49-F238E27FC236}">
                <a16:creationId xmlns:a16="http://schemas.microsoft.com/office/drawing/2014/main" id="{09592675-2E20-8D44-2435-E75A4DE5AE90}"/>
              </a:ext>
            </a:extLst>
          </p:cNvPr>
          <p:cNvSpPr/>
          <p:nvPr/>
        </p:nvSpPr>
        <p:spPr>
          <a:xfrm>
            <a:off x="-1" y="0"/>
            <a:ext cx="416257" cy="491319"/>
          </a:xfrm>
          <a:prstGeom prst="flowChartDelay">
            <a:avLst/>
          </a:prstGeom>
          <a:solidFill>
            <a:srgbClr val="5E503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5</a:t>
            </a:r>
          </a:p>
        </p:txBody>
      </p:sp>
      <p:sp>
        <p:nvSpPr>
          <p:cNvPr id="3" name="TextBox 2">
            <a:extLst>
              <a:ext uri="{FF2B5EF4-FFF2-40B4-BE49-F238E27FC236}">
                <a16:creationId xmlns:a16="http://schemas.microsoft.com/office/drawing/2014/main" id="{BDD24FB8-B3FA-27A2-16B9-4E4ABCB7CE6F}"/>
              </a:ext>
            </a:extLst>
          </p:cNvPr>
          <p:cNvSpPr txBox="1"/>
          <p:nvPr/>
        </p:nvSpPr>
        <p:spPr>
          <a:xfrm>
            <a:off x="4053386" y="283908"/>
            <a:ext cx="8004412" cy="6290183"/>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தன்யாவுக்கு ஆச்சரியமாக இருந்தது</a:t>
            </a:r>
            <a:r>
              <a:rPr lang="en-US" dirty="0">
                <a:latin typeface="Anek Tamil" pitchFamily="2" charset="0"/>
                <a:cs typeface="Anek Tamil" pitchFamily="2" charset="0"/>
              </a:rPr>
              <a:t>, </a:t>
            </a:r>
            <a:r>
              <a:rPr lang="ta-IN" dirty="0">
                <a:latin typeface="Anek Tamil" pitchFamily="2" charset="0"/>
                <a:cs typeface="Anek Tamil" pitchFamily="2" charset="0"/>
              </a:rPr>
              <a:t>அவள் அதை எதிர்பார்க்கவில்லை. அன்று ஆலயத்திற்குச் சென்றாள்.</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மீண்டும் ஆலயத்திற்குச் சென்றது தன்யாவுக்கு சந்தோஷமாக இருந்தது! தன் ஜெபங்களுக்குப் பதிலளித்ததற்காக தேவனுக்கு நன்றி சொன்னாள்.</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இப்போது புதிதாக ஒரு ஜெபவேண்டுகோளை வைத்திருக்கிறாள். அம்மாவும் அப்பாவும் ஆலயத்திற்கு வரவேண்டுமென ஜெபித்து வருகிறாள். ‘என் பெற்றோருக்கு உதவிசெய்யும்</a:t>
            </a:r>
            <a:r>
              <a:rPr lang="en-US" dirty="0">
                <a:latin typeface="Anek Tamil" pitchFamily="2" charset="0"/>
                <a:cs typeface="Anek Tamil" pitchFamily="2" charset="0"/>
              </a:rPr>
              <a:t>’ </a:t>
            </a:r>
            <a:r>
              <a:rPr lang="ta-IN" dirty="0">
                <a:latin typeface="Anek Tamil" pitchFamily="2" charset="0"/>
                <a:cs typeface="Anek Tamil" pitchFamily="2" charset="0"/>
              </a:rPr>
              <a:t>என்று ஜெபிக்கிறாள்.</a:t>
            </a:r>
            <a:r>
              <a:rPr lang="en-IN" dirty="0">
                <a:latin typeface="Anek Tamil" pitchFamily="2" charset="0"/>
                <a:cs typeface="Anek Tamil" pitchFamily="2" charset="0"/>
              </a:rPr>
              <a:t> </a:t>
            </a:r>
            <a:r>
              <a:rPr lang="ta-IN" dirty="0">
                <a:latin typeface="Anek Tamil" pitchFamily="2" charset="0"/>
                <a:cs typeface="Anek Tamil" pitchFamily="2" charset="0"/>
              </a:rPr>
              <a:t>ஓய்வுநாளில் தான் ஆலயத்திற்குச் செல்லவேண்டும் என்று ஜெபித்ததற்கு தேவன் பதிலளித்தது போலவே இந்த ஜெபத்திற்கும் பதிலளிப்பாரென விசுவாசிக்கிறாள்.</a:t>
            </a:r>
            <a:endParaRPr lang="en-IN" dirty="0">
              <a:latin typeface="Anek Tamil" pitchFamily="2" charset="0"/>
              <a:cs typeface="Anek Tamil" pitchFamily="2" charset="0"/>
            </a:endParaRPr>
          </a:p>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தன்யாவிடம் சொந்தமாக வேதாகமம் இருக்கிறது</a:t>
            </a:r>
            <a:r>
              <a:rPr lang="en-US" dirty="0">
                <a:latin typeface="Anek Tamil" pitchFamily="2" charset="0"/>
                <a:cs typeface="Anek Tamil" pitchFamily="2" charset="0"/>
              </a:rPr>
              <a:t>, </a:t>
            </a:r>
            <a:r>
              <a:rPr lang="ta-IN" dirty="0">
                <a:latin typeface="Anek Tamil" pitchFamily="2" charset="0"/>
                <a:cs typeface="Anek Tamil" pitchFamily="2" charset="0"/>
              </a:rPr>
              <a:t>அதனால் அவள் தேவனைப்பற்றி அறிந்துகொள்ள முடியும். ஆனால்</a:t>
            </a:r>
            <a:r>
              <a:rPr lang="en-US" dirty="0">
                <a:latin typeface="Anek Tamil" pitchFamily="2" charset="0"/>
                <a:cs typeface="Anek Tamil" pitchFamily="2" charset="0"/>
              </a:rPr>
              <a:t>, </a:t>
            </a:r>
            <a:r>
              <a:rPr lang="ta-IN" dirty="0">
                <a:latin typeface="Anek Tamil" pitchFamily="2" charset="0"/>
                <a:cs typeface="Anek Tamil" pitchFamily="2" charset="0"/>
              </a:rPr>
              <a:t>ஜிம்பாப்வேயில் பல குடும்பத்தினர் சொந்தமாக வேதாகமம் வாங்குவதற்குக்கூட வழியில்லாமல் இருக்கிறார்கள்</a:t>
            </a:r>
            <a:r>
              <a:rPr lang="ta-IN" dirty="0"/>
              <a:t>. </a:t>
            </a:r>
            <a:endParaRPr lang="en-IN" dirty="0">
              <a:latin typeface="Anek Tamil" pitchFamily="2" charset="0"/>
              <a:cs typeface="Anek Tamil" pitchFamily="2" charset="0"/>
            </a:endParaRPr>
          </a:p>
        </p:txBody>
      </p:sp>
      <p:pic>
        <p:nvPicPr>
          <p:cNvPr id="4" name="Picture 3">
            <a:extLst>
              <a:ext uri="{FF2B5EF4-FFF2-40B4-BE49-F238E27FC236}">
                <a16:creationId xmlns:a16="http://schemas.microsoft.com/office/drawing/2014/main" id="{E33D36DD-AD7D-A39B-A1BE-C990032327FF}"/>
              </a:ext>
            </a:extLst>
          </p:cNvPr>
          <p:cNvPicPr>
            <a:picLocks noChangeAspect="1"/>
          </p:cNvPicPr>
          <p:nvPr/>
        </p:nvPicPr>
        <p:blipFill>
          <a:blip r:embed="rId2"/>
          <a:stretch>
            <a:fillRect/>
          </a:stretch>
        </p:blipFill>
        <p:spPr>
          <a:xfrm>
            <a:off x="492457" y="-74336"/>
            <a:ext cx="3430137" cy="3566313"/>
          </a:xfrm>
          <a:prstGeom prst="rect">
            <a:avLst/>
          </a:prstGeom>
        </p:spPr>
      </p:pic>
      <p:pic>
        <p:nvPicPr>
          <p:cNvPr id="5" name="Picture 4">
            <a:extLst>
              <a:ext uri="{FF2B5EF4-FFF2-40B4-BE49-F238E27FC236}">
                <a16:creationId xmlns:a16="http://schemas.microsoft.com/office/drawing/2014/main" id="{3E90EF6F-965D-365C-9AFE-A775D83B6C32}"/>
              </a:ext>
            </a:extLst>
          </p:cNvPr>
          <p:cNvPicPr>
            <a:picLocks noChangeAspect="1"/>
          </p:cNvPicPr>
          <p:nvPr/>
        </p:nvPicPr>
        <p:blipFill>
          <a:blip r:embed="rId3"/>
          <a:stretch>
            <a:fillRect/>
          </a:stretch>
        </p:blipFill>
        <p:spPr>
          <a:xfrm>
            <a:off x="279779" y="3491977"/>
            <a:ext cx="3936243" cy="3596480"/>
          </a:xfrm>
          <a:prstGeom prst="rect">
            <a:avLst/>
          </a:prstGeom>
        </p:spPr>
      </p:pic>
    </p:spTree>
    <p:extLst>
      <p:ext uri="{BB962C8B-B14F-4D97-AF65-F5344CB8AC3E}">
        <p14:creationId xmlns:p14="http://schemas.microsoft.com/office/powerpoint/2010/main" val="412435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E0D5">
            <a:alpha val="78000"/>
          </a:srgbClr>
        </a:solidFill>
        <a:effectLst/>
      </p:bgPr>
    </p:bg>
    <p:spTree>
      <p:nvGrpSpPr>
        <p:cNvPr id="1" name="">
          <a:extLst>
            <a:ext uri="{FF2B5EF4-FFF2-40B4-BE49-F238E27FC236}">
              <a16:creationId xmlns:a16="http://schemas.microsoft.com/office/drawing/2014/main" id="{BA7A978D-0EA0-95EE-0775-ADDC46CB509F}"/>
            </a:ext>
          </a:extLst>
        </p:cNvPr>
        <p:cNvGrpSpPr/>
        <p:nvPr/>
      </p:nvGrpSpPr>
      <p:grpSpPr>
        <a:xfrm>
          <a:off x="0" y="0"/>
          <a:ext cx="0" cy="0"/>
          <a:chOff x="0" y="0"/>
          <a:chExt cx="0" cy="0"/>
        </a:xfrm>
      </p:grpSpPr>
      <p:sp>
        <p:nvSpPr>
          <p:cNvPr id="2" name="Flowchart: Delay 1">
            <a:extLst>
              <a:ext uri="{FF2B5EF4-FFF2-40B4-BE49-F238E27FC236}">
                <a16:creationId xmlns:a16="http://schemas.microsoft.com/office/drawing/2014/main" id="{1A947260-9971-1501-9CD2-E63430392D4F}"/>
              </a:ext>
            </a:extLst>
          </p:cNvPr>
          <p:cNvSpPr/>
          <p:nvPr/>
        </p:nvSpPr>
        <p:spPr>
          <a:xfrm>
            <a:off x="-1" y="0"/>
            <a:ext cx="416257" cy="491319"/>
          </a:xfrm>
          <a:prstGeom prst="flowChartDelay">
            <a:avLst/>
          </a:prstGeom>
          <a:solidFill>
            <a:srgbClr val="5E503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latin typeface="Anek Tamil Expanded ExtraBold" pitchFamily="2" charset="0"/>
                <a:cs typeface="Anek Tamil Expanded ExtraBold" pitchFamily="2" charset="0"/>
              </a:rPr>
              <a:t>6</a:t>
            </a:r>
          </a:p>
        </p:txBody>
      </p:sp>
      <p:sp>
        <p:nvSpPr>
          <p:cNvPr id="3" name="TextBox 2">
            <a:extLst>
              <a:ext uri="{FF2B5EF4-FFF2-40B4-BE49-F238E27FC236}">
                <a16:creationId xmlns:a16="http://schemas.microsoft.com/office/drawing/2014/main" id="{D7E0E254-471B-A9EC-99B5-7BA86A70C6E3}"/>
              </a:ext>
            </a:extLst>
          </p:cNvPr>
          <p:cNvSpPr txBox="1"/>
          <p:nvPr/>
        </p:nvSpPr>
        <p:spPr>
          <a:xfrm>
            <a:off x="7192369" y="672869"/>
            <a:ext cx="4244455" cy="5324535"/>
          </a:xfrm>
          <a:prstGeom prst="rect">
            <a:avLst/>
          </a:prstGeom>
          <a:solidFill>
            <a:srgbClr val="D6C3A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285750" indent="-285750" algn="just">
              <a:lnSpc>
                <a:spcPct val="150000"/>
              </a:lnSpc>
              <a:buFont typeface="Wingdings" panose="05000000000000000000" pitchFamily="2" charset="2"/>
              <a:buChar char="Ø"/>
            </a:pPr>
            <a:r>
              <a:rPr lang="ta-IN" dirty="0">
                <a:latin typeface="Anek Tamil" pitchFamily="2" charset="0"/>
                <a:cs typeface="Anek Tamil" pitchFamily="2" charset="0"/>
              </a:rPr>
              <a:t>ஜிம்பாப்வேயிலும் தென் ஆப்ரிக்க - இந்தியப் பெருங்கடல் டிவிஷனைச் சேர்ந்த பிற நாடுகளிலும் சிறுவர்களுக்கு அட் வென்சரர்ஸ் வேதாகமங்களை வழங்குவதற்கு இந்தக் காலாண்டின் பதின்மூன்றாம் வாரக் காணிக்கையின் ஒரு பகுதி பயன்படும். </a:t>
            </a:r>
            <a:endParaRPr lang="en-IN" dirty="0">
              <a:latin typeface="Anek Tamil" pitchFamily="2" charset="0"/>
              <a:cs typeface="Anek Tamil" pitchFamily="2" charset="0"/>
            </a:endParaRPr>
          </a:p>
          <a:p>
            <a:pPr algn="just">
              <a:lnSpc>
                <a:spcPct val="150000"/>
              </a:lnSpc>
            </a:pPr>
            <a:endParaRPr lang="en-IN" dirty="0">
              <a:latin typeface="Anek Tamil" pitchFamily="2" charset="0"/>
              <a:cs typeface="Anek Tamil" pitchFamily="2" charset="0"/>
            </a:endParaRPr>
          </a:p>
          <a:p>
            <a:pPr algn="ctr">
              <a:lnSpc>
                <a:spcPct val="150000"/>
              </a:lnSpc>
            </a:pPr>
            <a:r>
              <a:rPr lang="ta-IN" sz="1600" b="1" dirty="0">
                <a:solidFill>
                  <a:srgbClr val="FF0000"/>
                </a:solidFill>
                <a:highlight>
                  <a:srgbClr val="FFFF00"/>
                </a:highlight>
                <a:latin typeface="Anek Tamil" pitchFamily="2" charset="0"/>
                <a:cs typeface="Anek Tamil" pitchFamily="2" charset="0"/>
              </a:rPr>
              <a:t>செப்டம்பர் 27ம் தேதியன்றி தாராளமாக காணிக்கை கொடுக்கத் தீர்மானித்திருப்பதற்கு நன்றி.</a:t>
            </a:r>
            <a:endParaRPr lang="en-IN" sz="1600" b="1" dirty="0">
              <a:solidFill>
                <a:srgbClr val="FF0000"/>
              </a:solidFill>
              <a:highlight>
                <a:srgbClr val="FFFF00"/>
              </a:highlight>
              <a:latin typeface="Anek Tamil" pitchFamily="2" charset="0"/>
              <a:cs typeface="Anek Tamil" pitchFamily="2" charset="0"/>
            </a:endParaRPr>
          </a:p>
        </p:txBody>
      </p:sp>
      <p:pic>
        <p:nvPicPr>
          <p:cNvPr id="6" name="Picture 5">
            <a:extLst>
              <a:ext uri="{FF2B5EF4-FFF2-40B4-BE49-F238E27FC236}">
                <a16:creationId xmlns:a16="http://schemas.microsoft.com/office/drawing/2014/main" id="{06B1E7CB-64EE-FF60-C751-25FBD4769789}"/>
              </a:ext>
            </a:extLst>
          </p:cNvPr>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276366" y="245659"/>
            <a:ext cx="5977719" cy="6295030"/>
          </a:xfrm>
          <a:prstGeom prst="rect">
            <a:avLst/>
          </a:prstGeom>
          <a:effectLst>
            <a:softEdge rad="635000"/>
          </a:effectLst>
        </p:spPr>
      </p:pic>
    </p:spTree>
    <p:extLst>
      <p:ext uri="{BB962C8B-B14F-4D97-AF65-F5344CB8AC3E}">
        <p14:creationId xmlns:p14="http://schemas.microsoft.com/office/powerpoint/2010/main" val="30425349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TotalTime>
  <Words>543</Words>
  <Application>Microsoft Office PowerPoint</Application>
  <PresentationFormat>Panorámica</PresentationFormat>
  <Paragraphs>29</Paragraphs>
  <Slides>7</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7</vt:i4>
      </vt:variant>
    </vt:vector>
  </HeadingPairs>
  <TitlesOfParts>
    <vt:vector size="16" baseType="lpstr">
      <vt:lpstr>Anek Tamil</vt:lpstr>
      <vt:lpstr>Anek Tamil Expanded ExtraBold</vt:lpstr>
      <vt:lpstr>Anek Tamil Expanded Medium</vt:lpstr>
      <vt:lpstr>Anek Tamil SemiExpanded ExtraBo</vt:lpstr>
      <vt:lpstr>Aptos</vt:lpstr>
      <vt:lpstr>Aptos Display</vt:lpstr>
      <vt:lpstr>Arial</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Johnson Rajkumar</dc:creator>
  <cp:lastModifiedBy>Sergio</cp:lastModifiedBy>
  <cp:revision>7</cp:revision>
  <dcterms:created xsi:type="dcterms:W3CDTF">2025-07-07T12:17:41Z</dcterms:created>
  <dcterms:modified xsi:type="dcterms:W3CDTF">2025-07-07T16:13:42Z</dcterms:modified>
</cp:coreProperties>
</file>