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3047"/>
    <a:srgbClr val="001D3D"/>
    <a:srgbClr val="CAF0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756FB-E05E-443F-88A1-CFC9063899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727" y="1597961"/>
            <a:ext cx="9144000" cy="316230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5DA97A-281B-4A77-9D2C-C5E6A860E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4727" y="4902488"/>
            <a:ext cx="9144000" cy="985075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D7BAE-E194-4223-BB4E-5E487863F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7/31/2025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1F6C9-7279-4DF8-9462-3EFEFA03F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57072-0A38-49AD-8D0D-0E42DD488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974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89E81-5CFF-4A28-B9C8-5D54E51DF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8A4CC8-DCB0-4E94-98A7-236E3D186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1F802-21C2-44B2-A419-55469D826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DB709-08FF-4C4A-8670-4CCA9146F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95375-1CC8-4950-8439-877451C4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6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8BDF0-A155-454D-B3E2-AD15D0905A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73242" y="827313"/>
            <a:ext cx="2280557" cy="5061857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44E0D-96EC-4B35-BA5C-5DAFCC728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27313"/>
            <a:ext cx="8115300" cy="5061857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ADC4E-9FB1-439F-B0FB-47F47B342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EE406-061A-4440-BA75-3B684FC8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D93CF-F5F3-4897-A51E-47D577FD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515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98199-C6CF-4DFF-A750-435F06CC7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2D5EB-F993-411F-9DBA-971321FC0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5D216-27F9-4078-8349-ABC9F614A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4F8A8-FBA7-4F25-ADEA-AF346495D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609F8-5897-4724-8FA6-3EFDE8F2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62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C0F0C-7BA8-490D-B4C9-CCE145DCD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6" y="1709738"/>
            <a:ext cx="9143999" cy="3050523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290E61-B837-4BE4-9BC7-6AF706BCC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4726" y="4902488"/>
            <a:ext cx="9143999" cy="9850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2E15F-E46D-44C6-9FB9-07B0BC54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F6955-3667-4857-B35A-9E12F7988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4B309-D15E-4FA1-9B8D-8C1F3B56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4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219AB-91F9-4F80-9B5D-2E6FE925F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9F334-D0CF-4DFD-BAA9-3ECD639B1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7362" y="2227809"/>
            <a:ext cx="4942438" cy="39491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5E0B5D-4613-4DA7-BA20-58B19BE8A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27809"/>
            <a:ext cx="4855265" cy="39491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F311AB-0603-424D-BC42-0CEAB3562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3AA2AC-0C5F-4835-BE47-D780C298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6C54C0-DFDA-4778-9EE8-5E5C30E05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130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F3603-5B09-4916-8324-A6BDAB4E0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6" y="365125"/>
            <a:ext cx="994273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4073C-C15B-4218-9B84-675895517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4725" y="1681163"/>
            <a:ext cx="49128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16D27-36F6-440B-A9BE-8B9499047C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4726" y="2505075"/>
            <a:ext cx="4912849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12010D-7AC4-4A70-A211-6A29274119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8552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AE85B5-3350-49A4-86A1-E5DAED4916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8552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73E874-D08B-4D81-B82D-5DF242E4A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174067-0FFA-41C3-A3A6-E8907CC32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947985-FBC0-4118-8877-2E327F637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0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E0282-3DE7-4AB9-83AC-AFEDD22AF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7436C-706A-443F-86CD-4444C8281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53292-7EA5-45D0-957F-636A44FC0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76F59D-34BB-462C-B506-040B9E98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964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E55245-AB52-41B4-9B28-55E6527DA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73B8AE-58B0-4FDF-8430-9D8D3DD53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E4D91-8619-43C1-841B-B5F47DE01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54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DA660-DF93-4947-B93F-BF118D3B5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7" y="457200"/>
            <a:ext cx="368729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0292E-B3E1-4FD6-A7FA-C165BAC21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844277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FB0ECC-817B-4A71-AFB5-FC60A2BC3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4727" y="2253343"/>
            <a:ext cx="3687298" cy="3615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788E0B-6135-4F59-A35A-2CA1A8BA4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DEF36-4037-4E6D-988F-CC8E3F11C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C0D2D-D878-4723-A002-5A601EFB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61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C59D5-B8A1-4C9C-A61F-E082A4433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7" y="720433"/>
            <a:ext cx="3687298" cy="158733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CB4F5F-E6E7-45C3-B35C-80F81FB1A5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8277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633AB7-4F8E-4A9F-AC15-89E6A6E00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4727" y="2449286"/>
            <a:ext cx="3687298" cy="3419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74B526-866D-4E11-A7F9-081BD4EDF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58BF8-E962-4367-8495-62438FDD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20AE1-C97D-4E6C-9DB2-B2904C2C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651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E192E3E-68A9-4F36-936C-1C8D0B9EF132}"/>
              </a:ext>
            </a:extLst>
          </p:cNvPr>
          <p:cNvSpPr/>
          <p:nvPr/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214EB0-7E6D-4536-9350-5CB688B56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720434"/>
            <a:ext cx="9950103" cy="15073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5455E-4725-4924-BF7D-2E1FC9E39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7362" y="2427316"/>
            <a:ext cx="9950103" cy="3513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AD9D9-1A1D-4438-9F3D-E5E58FD72F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43751" y="6356350"/>
            <a:ext cx="22966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C28A28C-4C6A-46EA-90C0-4EE0B89CC5C7}" type="datetimeFigureOut">
              <a:rPr lang="en-US" smtClean="0"/>
              <a:pPr/>
              <a:t>7/31/2025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0A827-D7BF-4CA4-8C29-5AE54ADA4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610380" y="1926575"/>
            <a:ext cx="38303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17188-1DE1-4DA5-8161-21179E4AD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0355" y="6356350"/>
            <a:ext cx="410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5DEF7F31-0B8A-474A-B86C-91F381754329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40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797" r:id="rId6"/>
    <p:sldLayoutId id="2147483793" r:id="rId7"/>
    <p:sldLayoutId id="2147483794" r:id="rId8"/>
    <p:sldLayoutId id="2147483795" r:id="rId9"/>
    <p:sldLayoutId id="2147483796" r:id="rId10"/>
    <p:sldLayoutId id="2147483798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1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0F8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98D6E90-577B-4973-B60A-2700290E6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FA95682-BEE6-4B33-BA34-7E7BE4978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D124A8C-4341-B665-5886-FDB8ECE6BC46}"/>
              </a:ext>
            </a:extLst>
          </p:cNvPr>
          <p:cNvSpPr/>
          <p:nvPr/>
        </p:nvSpPr>
        <p:spPr>
          <a:xfrm>
            <a:off x="0" y="0"/>
            <a:ext cx="12192000" cy="603504"/>
          </a:xfrm>
          <a:prstGeom prst="roundRect">
            <a:avLst/>
          </a:prstGeom>
          <a:solidFill>
            <a:srgbClr val="02304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sz="2000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எதிர்பாரா ஓய்வுநாள் இளைப்பாறுதல்</a:t>
            </a:r>
            <a:endParaRPr lang="en-IN" sz="2000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CF791A-D95C-8A4A-357C-E5389B1F6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96" b="99341" l="3100" r="98695">
                        <a14:foregroundMark x1="38173" y1="8072" x2="55139" y2="6096"/>
                        <a14:foregroundMark x1="55139" y1="6096" x2="60359" y2="6096"/>
                        <a14:foregroundMark x1="45351" y1="78748" x2="32463" y2="92586"/>
                        <a14:foregroundMark x1="24796" y1="71170" x2="5873" y2="93740"/>
                        <a14:foregroundMark x1="79119" y1="72817" x2="82871" y2="83690"/>
                        <a14:foregroundMark x1="82871" y1="83690" x2="91843" y2="95387"/>
                        <a14:foregroundMark x1="74551" y1="74629" x2="94127" y2="81219"/>
                        <a14:foregroundMark x1="94127" y1="81219" x2="98695" y2="94069"/>
                        <a14:foregroundMark x1="82871" y1="93904" x2="43556" y2="99176"/>
                        <a14:foregroundMark x1="43556" y1="99176" x2="32790" y2="99176"/>
                        <a14:foregroundMark x1="26264" y1="78583" x2="19739" y2="94399"/>
                        <a14:foregroundMark x1="15987" y1="73311" x2="3263" y2="83031"/>
                        <a14:foregroundMark x1="7341" y1="84020" x2="3100" y2="91269"/>
                        <a14:foregroundMark x1="3100" y1="91269" x2="3752" y2="99341"/>
                        <a14:foregroundMark x1="4078" y1="94893" x2="28059" y2="95058"/>
                        <a14:foregroundMark x1="28059" y1="95058" x2="36215" y2="94893"/>
                        <a14:foregroundMark x1="76020" y1="79572" x2="67537" y2="92586"/>
                        <a14:foregroundMark x1="68679" y1="75124" x2="63622" y2="96540"/>
                        <a14:foregroundMark x1="71941" y1="85502" x2="86786" y2="97364"/>
                        <a14:foregroundMark x1="86786" y1="97364" x2="86786" y2="97364"/>
                        <a14:foregroundMark x1="74062" y1="64415" x2="78956" y2="66886"/>
                        <a14:foregroundMark x1="75856" y1="65568" x2="78630" y2="66392"/>
                        <a14:foregroundMark x1="39804" y1="55189" x2="48940" y2="54366"/>
                        <a14:foregroundMark x1="65416" y1="29325" x2="65253" y2="40362"/>
                        <a14:foregroundMark x1="65253" y1="40362" x2="63622" y2="45964"/>
                        <a14:backgroundMark x1="69331" y1="42834" x2="63132" y2="58979"/>
                        <a14:backgroundMark x1="27732" y1="52389" x2="29853" y2="59473"/>
                        <a14:backgroundMark x1="27732" y1="50412" x2="29201" y2="56343"/>
                      </a14:backgroundRemoval>
                    </a14:imgEffect>
                  </a14:imgLayer>
                </a14:imgProps>
              </a:ext>
            </a:extLst>
          </a:blip>
          <a:srcRect l="10643" t="-9584" r="14386" b="17615"/>
          <a:stretch>
            <a:fillRect/>
          </a:stretch>
        </p:blipFill>
        <p:spPr>
          <a:xfrm>
            <a:off x="775853" y="999953"/>
            <a:ext cx="3999346" cy="4858093"/>
          </a:xfrm>
          <a:prstGeom prst="parallelogram">
            <a:avLst>
              <a:gd name="adj" fmla="val 20147"/>
            </a:avLst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69000">
                <a:schemeClr val="accent5">
                  <a:lumMod val="97000"/>
                  <a:lumOff val="3000"/>
                </a:schemeClr>
              </a:gs>
              <a:gs pos="86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glow rad="101600">
              <a:schemeClr val="accent4">
                <a:lumMod val="75000"/>
                <a:alpha val="60000"/>
              </a:schemeClr>
            </a:glow>
            <a:softEdge rad="12700"/>
          </a:effec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662F54D-E4CF-CCCE-9B27-063DC776733B}"/>
              </a:ext>
            </a:extLst>
          </p:cNvPr>
          <p:cNvSpPr/>
          <p:nvPr/>
        </p:nvSpPr>
        <p:spPr>
          <a:xfrm>
            <a:off x="1016000" y="6040582"/>
            <a:ext cx="2798618" cy="637309"/>
          </a:xfrm>
          <a:prstGeom prst="roundRect">
            <a:avLst/>
          </a:prstGeom>
          <a:solidFill>
            <a:srgbClr val="02304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sz="2000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டிரேசி</a:t>
            </a:r>
            <a:endParaRPr lang="en-IN" sz="2000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7A90D54-1146-5783-CB9D-AB0D32EEDFA5}"/>
              </a:ext>
            </a:extLst>
          </p:cNvPr>
          <p:cNvSpPr/>
          <p:nvPr/>
        </p:nvSpPr>
        <p:spPr>
          <a:xfrm>
            <a:off x="5310909" y="1874981"/>
            <a:ext cx="2678546" cy="3269673"/>
          </a:xfrm>
          <a:custGeom>
            <a:avLst/>
            <a:gdLst>
              <a:gd name="connsiteX0" fmla="*/ 440267 w 2641600"/>
              <a:gd name="connsiteY0" fmla="*/ 0 h 2752437"/>
              <a:gd name="connsiteX1" fmla="*/ 1281511 w 2641600"/>
              <a:gd name="connsiteY1" fmla="*/ 0 h 2752437"/>
              <a:gd name="connsiteX2" fmla="*/ 1280779 w 2641600"/>
              <a:gd name="connsiteY2" fmla="*/ 79 h 2752437"/>
              <a:gd name="connsiteX3" fmla="*/ 1122218 w 2641600"/>
              <a:gd name="connsiteY3" fmla="*/ 208199 h 2752437"/>
              <a:gd name="connsiteX4" fmla="*/ 1320800 w 2641600"/>
              <a:gd name="connsiteY4" fmla="*/ 420635 h 2752437"/>
              <a:gd name="connsiteX5" fmla="*/ 1519382 w 2641600"/>
              <a:gd name="connsiteY5" fmla="*/ 208199 h 2752437"/>
              <a:gd name="connsiteX6" fmla="*/ 1360821 w 2641600"/>
              <a:gd name="connsiteY6" fmla="*/ 79 h 2752437"/>
              <a:gd name="connsiteX7" fmla="*/ 1360089 w 2641600"/>
              <a:gd name="connsiteY7" fmla="*/ 0 h 2752437"/>
              <a:gd name="connsiteX8" fmla="*/ 2201333 w 2641600"/>
              <a:gd name="connsiteY8" fmla="*/ 0 h 2752437"/>
              <a:gd name="connsiteX9" fmla="*/ 2641600 w 2641600"/>
              <a:gd name="connsiteY9" fmla="*/ 440267 h 2752437"/>
              <a:gd name="connsiteX10" fmla="*/ 2641600 w 2641600"/>
              <a:gd name="connsiteY10" fmla="*/ 2312170 h 2752437"/>
              <a:gd name="connsiteX11" fmla="*/ 2201333 w 2641600"/>
              <a:gd name="connsiteY11" fmla="*/ 2752437 h 2752437"/>
              <a:gd name="connsiteX12" fmla="*/ 440267 w 2641600"/>
              <a:gd name="connsiteY12" fmla="*/ 2752437 h 2752437"/>
              <a:gd name="connsiteX13" fmla="*/ 0 w 2641600"/>
              <a:gd name="connsiteY13" fmla="*/ 2312170 h 2752437"/>
              <a:gd name="connsiteX14" fmla="*/ 0 w 2641600"/>
              <a:gd name="connsiteY14" fmla="*/ 440267 h 2752437"/>
              <a:gd name="connsiteX15" fmla="*/ 440267 w 2641600"/>
              <a:gd name="connsiteY15" fmla="*/ 0 h 2752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41600" h="2752437">
                <a:moveTo>
                  <a:pt x="440267" y="0"/>
                </a:moveTo>
                <a:lnTo>
                  <a:pt x="1281511" y="0"/>
                </a:lnTo>
                <a:lnTo>
                  <a:pt x="1280779" y="79"/>
                </a:lnTo>
                <a:cubicBezTo>
                  <a:pt x="1190288" y="19888"/>
                  <a:pt x="1122218" y="105540"/>
                  <a:pt x="1122218" y="208199"/>
                </a:cubicBezTo>
                <a:cubicBezTo>
                  <a:pt x="1122218" y="325524"/>
                  <a:pt x="1211126" y="420635"/>
                  <a:pt x="1320800" y="420635"/>
                </a:cubicBezTo>
                <a:cubicBezTo>
                  <a:pt x="1430474" y="420635"/>
                  <a:pt x="1519382" y="325524"/>
                  <a:pt x="1519382" y="208199"/>
                </a:cubicBezTo>
                <a:cubicBezTo>
                  <a:pt x="1519382" y="105540"/>
                  <a:pt x="1451312" y="19888"/>
                  <a:pt x="1360821" y="79"/>
                </a:cubicBezTo>
                <a:lnTo>
                  <a:pt x="1360089" y="0"/>
                </a:lnTo>
                <a:lnTo>
                  <a:pt x="2201333" y="0"/>
                </a:lnTo>
                <a:cubicBezTo>
                  <a:pt x="2444486" y="0"/>
                  <a:pt x="2641600" y="197114"/>
                  <a:pt x="2641600" y="440267"/>
                </a:cubicBezTo>
                <a:lnTo>
                  <a:pt x="2641600" y="2312170"/>
                </a:lnTo>
                <a:cubicBezTo>
                  <a:pt x="2641600" y="2555323"/>
                  <a:pt x="2444486" y="2752437"/>
                  <a:pt x="2201333" y="2752437"/>
                </a:cubicBezTo>
                <a:lnTo>
                  <a:pt x="440267" y="2752437"/>
                </a:lnTo>
                <a:cubicBezTo>
                  <a:pt x="197114" y="2752437"/>
                  <a:pt x="0" y="2555323"/>
                  <a:pt x="0" y="2312170"/>
                </a:cubicBezTo>
                <a:lnTo>
                  <a:pt x="0" y="440267"/>
                </a:lnTo>
                <a:cubicBezTo>
                  <a:pt x="0" y="197114"/>
                  <a:pt x="197114" y="0"/>
                  <a:pt x="440267" y="0"/>
                </a:cubicBezTo>
                <a:close/>
              </a:path>
            </a:pathLst>
          </a:custGeom>
          <a:solidFill>
            <a:srgbClr val="001D3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200000"/>
              </a:lnSpc>
            </a:pPr>
            <a:r>
              <a:rPr lang="ta-IN" sz="2000" dirty="0">
                <a:latin typeface="Anek Tamil Medium" pitchFamily="2" charset="0"/>
                <a:cs typeface="Anek Tamil Medium" pitchFamily="2" charset="0"/>
              </a:rPr>
              <a:t>ஆகஸ்ட் 2</a:t>
            </a:r>
            <a:endParaRPr lang="en-US" sz="2000" dirty="0">
              <a:latin typeface="Anek Tamil Medium" pitchFamily="2" charset="0"/>
              <a:cs typeface="Anek Tamil Medium" pitchFamily="2" charset="0"/>
            </a:endParaRPr>
          </a:p>
          <a:p>
            <a:pPr algn="ctr">
              <a:lnSpc>
                <a:spcPct val="200000"/>
              </a:lnSpc>
            </a:pPr>
            <a:r>
              <a:rPr lang="ta-IN" sz="2000" dirty="0">
                <a:latin typeface="Anek Tamil Medium" pitchFamily="2" charset="0"/>
                <a:cs typeface="Anek Tamil Medium" pitchFamily="2" charset="0"/>
              </a:rPr>
              <a:t>வாரம் 5</a:t>
            </a:r>
            <a:endParaRPr lang="en-IN" sz="2000" dirty="0">
              <a:latin typeface="Anek Tamil Medium" pitchFamily="2" charset="0"/>
              <a:cs typeface="Anek Tamil Medium" pitchFamily="2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8B6B210-1131-ADE7-97F7-F9624A03ECE1}"/>
              </a:ext>
            </a:extLst>
          </p:cNvPr>
          <p:cNvSpPr/>
          <p:nvPr/>
        </p:nvSpPr>
        <p:spPr>
          <a:xfrm>
            <a:off x="8581350" y="1874981"/>
            <a:ext cx="2678546" cy="3269672"/>
          </a:xfrm>
          <a:custGeom>
            <a:avLst/>
            <a:gdLst>
              <a:gd name="connsiteX0" fmla="*/ 440267 w 2641600"/>
              <a:gd name="connsiteY0" fmla="*/ 0 h 2752437"/>
              <a:gd name="connsiteX1" fmla="*/ 1281511 w 2641600"/>
              <a:gd name="connsiteY1" fmla="*/ 0 h 2752437"/>
              <a:gd name="connsiteX2" fmla="*/ 1280779 w 2641600"/>
              <a:gd name="connsiteY2" fmla="*/ 79 h 2752437"/>
              <a:gd name="connsiteX3" fmla="*/ 1122218 w 2641600"/>
              <a:gd name="connsiteY3" fmla="*/ 208199 h 2752437"/>
              <a:gd name="connsiteX4" fmla="*/ 1320800 w 2641600"/>
              <a:gd name="connsiteY4" fmla="*/ 420635 h 2752437"/>
              <a:gd name="connsiteX5" fmla="*/ 1519382 w 2641600"/>
              <a:gd name="connsiteY5" fmla="*/ 208199 h 2752437"/>
              <a:gd name="connsiteX6" fmla="*/ 1360821 w 2641600"/>
              <a:gd name="connsiteY6" fmla="*/ 79 h 2752437"/>
              <a:gd name="connsiteX7" fmla="*/ 1360089 w 2641600"/>
              <a:gd name="connsiteY7" fmla="*/ 0 h 2752437"/>
              <a:gd name="connsiteX8" fmla="*/ 2201333 w 2641600"/>
              <a:gd name="connsiteY8" fmla="*/ 0 h 2752437"/>
              <a:gd name="connsiteX9" fmla="*/ 2641600 w 2641600"/>
              <a:gd name="connsiteY9" fmla="*/ 440267 h 2752437"/>
              <a:gd name="connsiteX10" fmla="*/ 2641600 w 2641600"/>
              <a:gd name="connsiteY10" fmla="*/ 2312170 h 2752437"/>
              <a:gd name="connsiteX11" fmla="*/ 2201333 w 2641600"/>
              <a:gd name="connsiteY11" fmla="*/ 2752437 h 2752437"/>
              <a:gd name="connsiteX12" fmla="*/ 440267 w 2641600"/>
              <a:gd name="connsiteY12" fmla="*/ 2752437 h 2752437"/>
              <a:gd name="connsiteX13" fmla="*/ 0 w 2641600"/>
              <a:gd name="connsiteY13" fmla="*/ 2312170 h 2752437"/>
              <a:gd name="connsiteX14" fmla="*/ 0 w 2641600"/>
              <a:gd name="connsiteY14" fmla="*/ 440267 h 2752437"/>
              <a:gd name="connsiteX15" fmla="*/ 440267 w 2641600"/>
              <a:gd name="connsiteY15" fmla="*/ 0 h 2752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41600" h="2752437">
                <a:moveTo>
                  <a:pt x="440267" y="0"/>
                </a:moveTo>
                <a:lnTo>
                  <a:pt x="1281511" y="0"/>
                </a:lnTo>
                <a:lnTo>
                  <a:pt x="1280779" y="79"/>
                </a:lnTo>
                <a:cubicBezTo>
                  <a:pt x="1190288" y="19888"/>
                  <a:pt x="1122218" y="105540"/>
                  <a:pt x="1122218" y="208199"/>
                </a:cubicBezTo>
                <a:cubicBezTo>
                  <a:pt x="1122218" y="325524"/>
                  <a:pt x="1211126" y="420635"/>
                  <a:pt x="1320800" y="420635"/>
                </a:cubicBezTo>
                <a:cubicBezTo>
                  <a:pt x="1430474" y="420635"/>
                  <a:pt x="1519382" y="325524"/>
                  <a:pt x="1519382" y="208199"/>
                </a:cubicBezTo>
                <a:cubicBezTo>
                  <a:pt x="1519382" y="105540"/>
                  <a:pt x="1451312" y="19888"/>
                  <a:pt x="1360821" y="79"/>
                </a:cubicBezTo>
                <a:lnTo>
                  <a:pt x="1360089" y="0"/>
                </a:lnTo>
                <a:lnTo>
                  <a:pt x="2201333" y="0"/>
                </a:lnTo>
                <a:cubicBezTo>
                  <a:pt x="2444486" y="0"/>
                  <a:pt x="2641600" y="197114"/>
                  <a:pt x="2641600" y="440267"/>
                </a:cubicBezTo>
                <a:lnTo>
                  <a:pt x="2641600" y="2312170"/>
                </a:lnTo>
                <a:cubicBezTo>
                  <a:pt x="2641600" y="2555323"/>
                  <a:pt x="2444486" y="2752437"/>
                  <a:pt x="2201333" y="2752437"/>
                </a:cubicBezTo>
                <a:lnTo>
                  <a:pt x="440267" y="2752437"/>
                </a:lnTo>
                <a:cubicBezTo>
                  <a:pt x="197114" y="2752437"/>
                  <a:pt x="0" y="2555323"/>
                  <a:pt x="0" y="2312170"/>
                </a:cubicBezTo>
                <a:lnTo>
                  <a:pt x="0" y="440267"/>
                </a:lnTo>
                <a:cubicBezTo>
                  <a:pt x="0" y="197114"/>
                  <a:pt x="197114" y="0"/>
                  <a:pt x="440267" y="0"/>
                </a:cubicBezTo>
                <a:close/>
              </a:path>
            </a:pathLst>
          </a:custGeom>
          <a:solidFill>
            <a:srgbClr val="023047"/>
          </a:solidFill>
          <a:ln>
            <a:noFill/>
          </a:ln>
          <a:effectLst>
            <a:glow rad="101600">
              <a:schemeClr val="tx2">
                <a:lumMod val="25000"/>
                <a:lumOff val="75000"/>
                <a:alpha val="6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ta-IN" sz="2400" dirty="0">
                <a:latin typeface="Anek Tamil Expanded ExtraBold" pitchFamily="2" charset="0"/>
                <a:cs typeface="Anek Tamil Expanded ExtraBold" pitchFamily="2" charset="0"/>
              </a:rPr>
              <a:t>ஜிம்பாப்வே</a:t>
            </a:r>
            <a:endParaRPr lang="en-IN" sz="2400" dirty="0">
              <a:latin typeface="Anek Tamil Expanded ExtraBold" pitchFamily="2" charset="0"/>
              <a:cs typeface="Anek Tamil Expanded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763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A29BA4E-8766-F9EB-4401-D0EA07A1F349}"/>
              </a:ext>
            </a:extLst>
          </p:cNvPr>
          <p:cNvSpPr/>
          <p:nvPr/>
        </p:nvSpPr>
        <p:spPr>
          <a:xfrm>
            <a:off x="11702471" y="36945"/>
            <a:ext cx="424873" cy="461818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60014C-3710-36AB-18D9-7B0EC7EFC085}"/>
              </a:ext>
            </a:extLst>
          </p:cNvPr>
          <p:cNvSpPr txBox="1"/>
          <p:nvPr/>
        </p:nvSpPr>
        <p:spPr>
          <a:xfrm>
            <a:off x="0" y="64655"/>
            <a:ext cx="7075055" cy="6601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ஓய்வுநாளில் படிக்கலாம் அல்லது விருப்பப்படி நேரம் போக்கலாம் என்கிற மனநிலையோடுதான் ஜிம்பாப்வேயில் உள்ள அட்வென்ட்டிஸ்ட் பல்கலைக்கழகத்தில் சேர்ந்தாள் </a:t>
            </a:r>
            <a:r>
              <a:rPr lang="ta-IN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டிரேசி. </a:t>
            </a:r>
            <a:endParaRPr lang="en-IN" b="1" dirty="0">
              <a:solidFill>
                <a:srgbClr val="FF0000"/>
              </a:solidFill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அவளுக்கு அட்வென்ட்டிஸ்டுகள் பற்றி அதிகம் தெரியாது. தன் வாழ்க்கையில் முதல்முறையாக வீட்டை விட்டு வெளியே ஸொலுஸி பல்கலைக்கழகத்தில் சேரவிருந்தாள்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அது அவளுக்கு மகிழ்ச்சியாக இருந்தது. அது நான்கு வருட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படிப்பு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அந்த நான்கு வருடங்களில் அதிகமாக ஒருமுறைதான் அங்கிருந்த ஆலயத்திற்குச் செல்லவேண்டுமென நினைத்துக் கொண்டாள்.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அவள் விடுதியில் போய்ச் சேர்ந்தது வெள்ளிக்கிழமை மதிய நேரம். அன்று சாயங்காலத்தில்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அவளது அறைத்தோழி அவளிடம் ஓய்வுநாள் ஆயத்த ஆராதனைக்கு வரும்படி அழைத்தாள்.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A7B3B3-088F-C933-7591-EDF4D0184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8254" y="619568"/>
            <a:ext cx="4636653" cy="491763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711563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07D5E-2CA2-F98A-4E80-0F09E5843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997F7C0-09DB-85BC-AB75-AEAAC6592027}"/>
              </a:ext>
            </a:extLst>
          </p:cNvPr>
          <p:cNvSpPr/>
          <p:nvPr/>
        </p:nvSpPr>
        <p:spPr>
          <a:xfrm>
            <a:off x="11702471" y="36945"/>
            <a:ext cx="424873" cy="461818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4FC083-9F11-5841-0022-D9428E26891C}"/>
              </a:ext>
            </a:extLst>
          </p:cNvPr>
          <p:cNvSpPr txBox="1"/>
          <p:nvPr/>
        </p:nvSpPr>
        <p:spPr>
          <a:xfrm>
            <a:off x="0" y="64655"/>
            <a:ext cx="7075055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டிரேசிக்கு இன்னும் வகுப்புகள் தொடங்கியிருக்கவில்லை என்பதால் அவளுக்கு வீட்டுப்பாடங்கள் கொடுக்கப்பட்டிருக்கவில்லை. அதனால்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“சரி வருகிறேன்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சொல்லி கிளம்பினாள்.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மாலை 6 மணிக்கு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இரு வாலிபப்பெண்களும் பல்கலைக்கழக ஆலயத்தில் ஓய்வுநாள் ஆயத்த ஆராதனைக்குச் சென்றார்கள்.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அது டிரேசிக்கு புதிய அனுபவமாக இருந்தது. பாடல்களையும் அப்போதுதான் புதிதாகக் கேட்டாள். அவளுடைய குடும்பத்தினர் செல்கிற சபையில் கைத்தட்டுவார்கள்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நடனமாடுவார்கள்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ஆனால் இங்கு யாரும் அப்படிச் செய்யவில்லை. அந்த ஆராதனை அனுபவம் அவள் எதிர்பார்த்த அளவுக்கு மோசமாக இல்லை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ஆனால் வித்தியாசமாக இருந்தது.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சனிக்கிழமை காலையில்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டிரேசி எழுந்தபோது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மீண்டும் அவளை ஆலயத்திற்கு அழைத்தாள்.</a:t>
            </a:r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5B0148-F9B7-B5AC-6CCC-59523FAB7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5125" y="397164"/>
            <a:ext cx="4719782" cy="564803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67015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070D3-6869-E2CD-2B90-3CC66090B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70EE9E3-DB84-0E68-435D-D534C47C6F5D}"/>
              </a:ext>
            </a:extLst>
          </p:cNvPr>
          <p:cNvSpPr/>
          <p:nvPr/>
        </p:nvSpPr>
        <p:spPr>
          <a:xfrm>
            <a:off x="11702471" y="36945"/>
            <a:ext cx="424873" cy="461818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6EFB67-F781-3C53-3872-7DD1096D2185}"/>
              </a:ext>
            </a:extLst>
          </p:cNvPr>
          <p:cNvSpPr txBox="1"/>
          <p:nvPr/>
        </p:nvSpPr>
        <p:spPr>
          <a:xfrm>
            <a:off x="0" y="64655"/>
            <a:ext cx="7075055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இருவரும் சேர்ந்து பல்கலைக்கழகத்திலிருந்த ஆலயத்திற்குச்  சென்றார்கள்.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டிரேசிக்கு பாடல்களும் பிரசங்கமும் பிடித்திருந்தன. ஆலயத்தில் அனைவரும் அவர்களிடம் அன்பாக நடந்துகொண்டார்கள். ஏதோ புதிய இடத்திற்குச் சென்றது போன்ற உணர்வே ஏற்படவில்லை. அவர்களில் ஒருவளைப் போலவே உணர ஆரம்பித்தாள்.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அன்று மாலையில்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அவளுடைய அறைத்தோழி அவளை மீண்டுமாக ஆலயத்திற்கு அழைத்தாள். இந்தமுறை ஓய்வுநாள் முடிவு ஆராதனைக்குச் சென்றார்கள்.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டிரேசி சிரித்துக்கொண்டே சென்றாள். ஏனென்றால்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பல்கலைக்கழகத்தில் படிக்கிற நான்கு வருடங்களில் ஒருமுறைதான் ஆலயத்திற்குச் செல்லவேண்டுமென அவள் திட்டமிட்டிருந்தது ஞாபகத்திற்கு வந்தது.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டிரேசி அங்கு சேர்ந்து அடுத்த வாரத்தில்தான் வகுப்புகள் தொடங்கின. கணக்கர் படிப்பில் சேர்ந்திருந்தாள்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அவளுக்கு புதிதாக நண்பர்கள் கிடைத்தார்கள். 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739D81-0773-6679-2DE0-BF0542D16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691" y="766619"/>
            <a:ext cx="5273964" cy="50292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387853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24C51-E649-5EF3-CB7A-FA0191022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563CDF7-5B5D-5F6B-98F9-E42812DFCDCB}"/>
              </a:ext>
            </a:extLst>
          </p:cNvPr>
          <p:cNvSpPr/>
          <p:nvPr/>
        </p:nvSpPr>
        <p:spPr>
          <a:xfrm>
            <a:off x="11702471" y="36945"/>
            <a:ext cx="424873" cy="461818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1ED8BA-3651-1891-6B77-69AFB48D51DF}"/>
              </a:ext>
            </a:extLst>
          </p:cNvPr>
          <p:cNvSpPr txBox="1"/>
          <p:nvPr/>
        </p:nvSpPr>
        <p:spPr>
          <a:xfrm>
            <a:off x="0" y="64655"/>
            <a:ext cx="7075055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பல்கலைக்கழகத்தில் பரிமாறப்பட்ட உணவுகள் பிடித்திருந்தன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அந்த உணவு அரங்கமானது 2015ம் ஆண்டு எடுக்கப்பட்ட ஒரு பதின்மூன்றாம் வாரக்காணிக்கையின் ஒரு பகுதியால் பெரிதாகக் கட்டப்பட்டிருந்தது.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அடுத்த வாரம் வெள்ளிக்கிழமை வந்தபோது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அவள் விடுதியிலும் இருக்கவில்லை அல்லது வீட்டுப்பாடமும் செய்யவில்லை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ஆலயத்திற்குச் சென்றாள்.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வாரங்கள் கடந்தன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சனிக்கிழமையில் என்ன செய்யவேண்டுமென இப்போது தெளிவாகப் புரிய ஆரம்பித்திருந்தது. சனிக்கிழமைகளில் வீட்டுப்பாடம் செய்யவேண்டும் அல்லது தன் விருப்பப்படி நேரம் செலவிடவேண்டும் என்று முன்பு நினைத்திருந்தாள்.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 இப்போது ஆசுவாசமாக இருப்பதற்கு ஓய்வுநாளில் தான் நேரம் ஏதும் எடுக்க அவசியமில்லை என்றும்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அன்று அங்கு எல்லாருமே ஓய்வு எடுத்ததையும் புரிந்துகொண்டாள். அதுபோக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அவளுக்கும் ஆலயம் செல்வது பிடித்திருந்தது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EB413E-AA4A-1912-CAB0-0BCF8D1F3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0639" y="978865"/>
            <a:ext cx="5535035" cy="44196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532787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25037-7296-E040-7547-8BB3BC38F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E15A5BB-7056-49F6-BD5C-6BCA9F6B34D8}"/>
              </a:ext>
            </a:extLst>
          </p:cNvPr>
          <p:cNvSpPr/>
          <p:nvPr/>
        </p:nvSpPr>
        <p:spPr>
          <a:xfrm>
            <a:off x="11702471" y="36945"/>
            <a:ext cx="424873" cy="461818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6D1B5B-E1F9-BC94-38BC-8F041187C890}"/>
              </a:ext>
            </a:extLst>
          </p:cNvPr>
          <p:cNvSpPr txBox="1"/>
          <p:nvPr/>
        </p:nvSpPr>
        <p:spPr>
          <a:xfrm>
            <a:off x="0" y="64655"/>
            <a:ext cx="7075055" cy="7121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மேலும்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வீட்டுப்பாடம் செய்வதுபற்றியும் அவள் யோசிக்கவில்லை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ஏனென்றால்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திங்கள்முதல் வியாழன் வரை வகுப்புகள் நடைபெற்றன. அதனால்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சனிக்கிழமைகளில் எதுவும் செய்யாமல்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வெள்ளிக்கிழமைகளிலும் ஞாயிற்றுக்கிழமைகளிலும் வீட்டுப்பாடங்களைச் செய்வதற்கு ஏராளமாக நேரமிருந்தது.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பிறகு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பல்கலைக்கழகத்தில் ஜெபவாரம் நடத்தப்பட்டது. ஜிம்பாப்வேயின் தலைநகரான ஹராரேயிலிருந்து ஒரு போதகர் பிரசங்கம் பண்ணுவதற்காக வந்திருந்தார். இயேசுவை ஏற்றுக்கொள்ள விரும்புகிறவர்கள் முன்பாக வரும்படி அவர் அழைத்தபோது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டிரேசி முன்பாக வந்தாள். பிறகு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ஞானஸ்நானம் பெற்றாள். டிரேசிக்கு வேதாகமம் மிகவும் பிடித்தமான புத்தகமாக மாறியது. அதை வாசிப்பதிலும்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வாசித்ததை மற்றவர்களிடம் சொல்வதிலும் மிகுந்த ஆர்வம் காட்டினாள்.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A3C9CB-69A0-770B-2609-DB04C7327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576" y="196630"/>
            <a:ext cx="5731497" cy="585323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158609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E8FBC-5C2B-804C-BD28-B897A12CD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3A2935E-3796-4EB0-C7A5-D44CD9B0213A}"/>
              </a:ext>
            </a:extLst>
          </p:cNvPr>
          <p:cNvSpPr/>
          <p:nvPr/>
        </p:nvSpPr>
        <p:spPr>
          <a:xfrm>
            <a:off x="11702471" y="36945"/>
            <a:ext cx="424873" cy="461818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2AA0B9-8BB9-A980-A254-9619864350F9}"/>
              </a:ext>
            </a:extLst>
          </p:cNvPr>
          <p:cNvSpPr txBox="1"/>
          <p:nvPr/>
        </p:nvSpPr>
        <p:spPr>
          <a:xfrm>
            <a:off x="0" y="64655"/>
            <a:ext cx="7075055" cy="7121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ஜிம்பாப்வேயில் மற்ற பல்கலைக்கழகங்களில் படித்த அவளுடைய நண்பர்களைப்பற்றி யோசித்துப் பார்த்தாள். அவர்கள்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தங்களுக்கு சனிக்கிழமை மற்றும் ஞாயிற்றுக்கிழமைகளில் விடுப்பு கிடைக்கிற பல்கலைக்கழகங்களில் மட்டுமே படிக்க விரும்புவதாகச் சொல்லியிருந்தார்கள். ஆலயத்திற்குச் செல்லாமல் இருக்கவும் விருப்பம் தெரிவித்திருந்தார்கள். ஆனால் தன் விஷயத்தில்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ஓய்வுநாள் ஒரு முக்கியமான அங்கமாக இருந்ததைப் புரிந்துகொண்டாள்.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அந்த அனுபவத்தை தன் நண்பர்களுடன் பகிர்ந்துகொண்டாள். “நீங்களும் ஆலயத்திற்குச் செல்லவேண்டும். தேவன் உங்கள் படிப்பு விஷயத்தைப் பார்த்துக்கொள்வார். நீங்கள் போதுமான ஒய்வை எடுக்கவேண்டும்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சொன்னாள்.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அவர்களை அட்வென்ட்டிஸ்ட் சபைக்கு அழைப்பதற்கு டிரேசி இப்போது திட்டமிட்டிருக்கிறாள்.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8974C6-0EFD-8E89-2ACF-721160596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055" y="498763"/>
            <a:ext cx="4722255" cy="549669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710307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D1667-4504-A97D-EF39-F0C143453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9593FFA7-11FA-9D94-C020-C26EA0606221}"/>
              </a:ext>
            </a:extLst>
          </p:cNvPr>
          <p:cNvSpPr/>
          <p:nvPr/>
        </p:nvSpPr>
        <p:spPr>
          <a:xfrm>
            <a:off x="11702471" y="36945"/>
            <a:ext cx="424873" cy="461818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5C92FE-230F-43C8-AFE9-B1B7097B7973}"/>
              </a:ext>
            </a:extLst>
          </p:cNvPr>
          <p:cNvSpPr txBox="1"/>
          <p:nvPr/>
        </p:nvSpPr>
        <p:spPr>
          <a:xfrm>
            <a:off x="0" y="360218"/>
            <a:ext cx="7075055" cy="5874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2015ஆம் ஆண்டு எடுக்கப்பட்ட ஒரு பதின்மூன்றாம் வாரக் காணிக்கையின் ஒரு பகுதியானது ஸொலுஸி பல்கலைக்கழகத்தின் உணவு அரங்கைப் பெரிதாகக் கட்டுவதற்கு உதவியது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அதனால் டிரேசி போன்ற மாணவர்கள் பயனடைந்தார்கள். அந்தக் காணிக்கையின் உதவி இன்றுவரை அந்தப் பல்கலைக்கழகத்தில் உணரப்பட்டு வருவதுபோல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dirty="0">
              <a:latin typeface="Anek Tamil" pitchFamily="2" charset="0"/>
              <a:cs typeface="Anek Tamil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ta-IN" dirty="0">
                <a:solidFill>
                  <a:srgbClr val="FF0000"/>
                </a:solidFill>
                <a:highlight>
                  <a:srgbClr val="FFFF00"/>
                </a:highlight>
                <a:latin typeface="Anek Tamil" pitchFamily="2" charset="0"/>
                <a:cs typeface="Anek Tamil" pitchFamily="2" charset="0"/>
              </a:rPr>
              <a:t>இந்தக் காலாண்டின் பதின்மூன்றாம் வாரத்தில் நீங்கள் கொடுக்கப்போகிற காணிக்கையும்கூட ஜிம்பாப்வேயிலும் அதற்கு அப்பாலும் ஒரு நீண்ட தாக்கத்தை உண்டாக்கப்போகிறது. செப்டம்பர் 27ம் தேதி உதாரத்துவமாக காணிக்கை கொடுக்கத் தீர்மானித்திருப்பதற்கு நன்றி.</a:t>
            </a:r>
            <a:endParaRPr lang="en-IN" dirty="0">
              <a:solidFill>
                <a:srgbClr val="FF0000"/>
              </a:solidFill>
              <a:highlight>
                <a:srgbClr val="FFFF00"/>
              </a:highlight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CA1422-FC45-33E0-3103-CD94E7EE7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055" y="-240146"/>
            <a:ext cx="4422860" cy="339205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B5E019-F72D-47F0-7B33-D1963C252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5078" y="3277466"/>
            <a:ext cx="4649829" cy="295743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239405712"/>
      </p:ext>
    </p:extLst>
  </p:cSld>
  <p:clrMapOvr>
    <a:masterClrMapping/>
  </p:clrMapOvr>
</p:sld>
</file>

<file path=ppt/theme/theme1.xml><?xml version="1.0" encoding="utf-8"?>
<a:theme xmlns:a="http://schemas.openxmlformats.org/drawingml/2006/main" name="BlocksVTI">
  <a:themeElements>
    <a:clrScheme name="Blocks">
      <a:dk1>
        <a:sysClr val="windowText" lastClr="000000"/>
      </a:dk1>
      <a:lt1>
        <a:sysClr val="window" lastClr="FFFFFF"/>
      </a:lt1>
      <a:dk2>
        <a:srgbClr val="1B3843"/>
      </a:dk2>
      <a:lt2>
        <a:srgbClr val="F2F3F1"/>
      </a:lt2>
      <a:accent1>
        <a:srgbClr val="7A8592"/>
      </a:accent1>
      <a:accent2>
        <a:srgbClr val="8C8C96"/>
      </a:accent2>
      <a:accent3>
        <a:srgbClr val="7A6C76"/>
      </a:accent3>
      <a:accent4>
        <a:srgbClr val="A7AA9D"/>
      </a:accent4>
      <a:accent5>
        <a:srgbClr val="63787F"/>
      </a:accent5>
      <a:accent6>
        <a:srgbClr val="889DA5"/>
      </a:accent6>
      <a:hlink>
        <a:srgbClr val="71819B"/>
      </a:hlink>
      <a:folHlink>
        <a:srgbClr val="7E8B85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sVTI" id="{31656FE6-20D8-4105-85EA-706EC9332BE9}" vid="{039DFFC9-9B25-4063-9235-B287A446F5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540</Words>
  <Application>Microsoft Office PowerPoint</Application>
  <PresentationFormat>Panorámica</PresentationFormat>
  <Paragraphs>33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6" baseType="lpstr">
      <vt:lpstr>Anek Tamil</vt:lpstr>
      <vt:lpstr>Anek Tamil Expanded ExtraBold</vt:lpstr>
      <vt:lpstr>Anek Tamil Medium</vt:lpstr>
      <vt:lpstr>Arial</vt:lpstr>
      <vt:lpstr>Avenir Next LT Pro</vt:lpstr>
      <vt:lpstr>Avenir Next LT Pro Light</vt:lpstr>
      <vt:lpstr>Wingdings</vt:lpstr>
      <vt:lpstr>BlocksVTI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Johnson Rajkumar</dc:creator>
  <cp:lastModifiedBy>Sergio</cp:lastModifiedBy>
  <cp:revision>9</cp:revision>
  <dcterms:created xsi:type="dcterms:W3CDTF">2025-07-29T13:06:41Z</dcterms:created>
  <dcterms:modified xsi:type="dcterms:W3CDTF">2025-07-31T19:35:27Z</dcterms:modified>
</cp:coreProperties>
</file>