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5759"/>
    <a:srgbClr val="DAD7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D30AF-541A-44DC-E2E9-9D7D289389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1EDD8A47-3CAE-3A21-51EE-E2D320D018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F6DE77CD-1029-FD19-20BD-941BFE5C7B2B}"/>
              </a:ext>
            </a:extLst>
          </p:cNvPr>
          <p:cNvSpPr>
            <a:spLocks noGrp="1"/>
          </p:cNvSpPr>
          <p:nvPr>
            <p:ph type="dt" sz="half" idx="10"/>
          </p:nvPr>
        </p:nvSpPr>
        <p:spPr/>
        <p:txBody>
          <a:bodyPr/>
          <a:lstStyle/>
          <a:p>
            <a:fld id="{78F9B9C5-055D-446A-98EA-75D5DF0F1457}" type="datetimeFigureOut">
              <a:rPr lang="en-IN" smtClean="0"/>
              <a:t>05-08-2025</a:t>
            </a:fld>
            <a:endParaRPr lang="en-IN"/>
          </a:p>
        </p:txBody>
      </p:sp>
      <p:sp>
        <p:nvSpPr>
          <p:cNvPr id="5" name="Footer Placeholder 4">
            <a:extLst>
              <a:ext uri="{FF2B5EF4-FFF2-40B4-BE49-F238E27FC236}">
                <a16:creationId xmlns:a16="http://schemas.microsoft.com/office/drawing/2014/main" id="{AB6D1C34-07D8-D468-FD8D-E376FB6CABB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BB6DE1-C59A-F3F9-5043-9200EB4F1BE9}"/>
              </a:ext>
            </a:extLst>
          </p:cNvPr>
          <p:cNvSpPr>
            <a:spLocks noGrp="1"/>
          </p:cNvSpPr>
          <p:nvPr>
            <p:ph type="sldNum" sz="quarter" idx="12"/>
          </p:nvPr>
        </p:nvSpPr>
        <p:spPr/>
        <p:txBody>
          <a:bodyPr/>
          <a:lstStyle/>
          <a:p>
            <a:fld id="{2FA9F2D4-E4DF-4E8E-8950-3D14B13823E1}" type="slidenum">
              <a:rPr lang="en-IN" smtClean="0"/>
              <a:t>‹Nº›</a:t>
            </a:fld>
            <a:endParaRPr lang="en-IN"/>
          </a:p>
        </p:txBody>
      </p:sp>
    </p:spTree>
    <p:extLst>
      <p:ext uri="{BB962C8B-B14F-4D97-AF65-F5344CB8AC3E}">
        <p14:creationId xmlns:p14="http://schemas.microsoft.com/office/powerpoint/2010/main" val="391174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0DBD9-EBFB-3036-C2AA-D2558D214C59}"/>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EF24BCF-EF8A-EFFD-C21E-6051EE8617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1455E1D-3D07-06BF-573E-5A5FFEF3AC69}"/>
              </a:ext>
            </a:extLst>
          </p:cNvPr>
          <p:cNvSpPr>
            <a:spLocks noGrp="1"/>
          </p:cNvSpPr>
          <p:nvPr>
            <p:ph type="dt" sz="half" idx="10"/>
          </p:nvPr>
        </p:nvSpPr>
        <p:spPr/>
        <p:txBody>
          <a:bodyPr/>
          <a:lstStyle/>
          <a:p>
            <a:fld id="{78F9B9C5-055D-446A-98EA-75D5DF0F1457}" type="datetimeFigureOut">
              <a:rPr lang="en-IN" smtClean="0"/>
              <a:t>05-08-2025</a:t>
            </a:fld>
            <a:endParaRPr lang="en-IN"/>
          </a:p>
        </p:txBody>
      </p:sp>
      <p:sp>
        <p:nvSpPr>
          <p:cNvPr id="5" name="Footer Placeholder 4">
            <a:extLst>
              <a:ext uri="{FF2B5EF4-FFF2-40B4-BE49-F238E27FC236}">
                <a16:creationId xmlns:a16="http://schemas.microsoft.com/office/drawing/2014/main" id="{9AA95A96-8D9D-4A25-17C3-974B2C83924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DD00357-DDA1-55CC-2EC4-4FD5786056B8}"/>
              </a:ext>
            </a:extLst>
          </p:cNvPr>
          <p:cNvSpPr>
            <a:spLocks noGrp="1"/>
          </p:cNvSpPr>
          <p:nvPr>
            <p:ph type="sldNum" sz="quarter" idx="12"/>
          </p:nvPr>
        </p:nvSpPr>
        <p:spPr/>
        <p:txBody>
          <a:bodyPr/>
          <a:lstStyle/>
          <a:p>
            <a:fld id="{2FA9F2D4-E4DF-4E8E-8950-3D14B13823E1}" type="slidenum">
              <a:rPr lang="en-IN" smtClean="0"/>
              <a:t>‹Nº›</a:t>
            </a:fld>
            <a:endParaRPr lang="en-IN"/>
          </a:p>
        </p:txBody>
      </p:sp>
    </p:spTree>
    <p:extLst>
      <p:ext uri="{BB962C8B-B14F-4D97-AF65-F5344CB8AC3E}">
        <p14:creationId xmlns:p14="http://schemas.microsoft.com/office/powerpoint/2010/main" val="1298031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10427A-261F-4CD0-5031-76744F9F7B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E505C4AF-915D-59DB-78B8-55B4361CBE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AF5ED97-9AFE-9FA6-E7F9-0FD674A7B77C}"/>
              </a:ext>
            </a:extLst>
          </p:cNvPr>
          <p:cNvSpPr>
            <a:spLocks noGrp="1"/>
          </p:cNvSpPr>
          <p:nvPr>
            <p:ph type="dt" sz="half" idx="10"/>
          </p:nvPr>
        </p:nvSpPr>
        <p:spPr/>
        <p:txBody>
          <a:bodyPr/>
          <a:lstStyle/>
          <a:p>
            <a:fld id="{78F9B9C5-055D-446A-98EA-75D5DF0F1457}" type="datetimeFigureOut">
              <a:rPr lang="en-IN" smtClean="0"/>
              <a:t>05-08-2025</a:t>
            </a:fld>
            <a:endParaRPr lang="en-IN"/>
          </a:p>
        </p:txBody>
      </p:sp>
      <p:sp>
        <p:nvSpPr>
          <p:cNvPr id="5" name="Footer Placeholder 4">
            <a:extLst>
              <a:ext uri="{FF2B5EF4-FFF2-40B4-BE49-F238E27FC236}">
                <a16:creationId xmlns:a16="http://schemas.microsoft.com/office/drawing/2014/main" id="{D551A794-5B28-0980-5DE5-F7A5D6539F3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AF77F10-3780-65AE-0157-B9F64A542E36}"/>
              </a:ext>
            </a:extLst>
          </p:cNvPr>
          <p:cNvSpPr>
            <a:spLocks noGrp="1"/>
          </p:cNvSpPr>
          <p:nvPr>
            <p:ph type="sldNum" sz="quarter" idx="12"/>
          </p:nvPr>
        </p:nvSpPr>
        <p:spPr/>
        <p:txBody>
          <a:bodyPr/>
          <a:lstStyle/>
          <a:p>
            <a:fld id="{2FA9F2D4-E4DF-4E8E-8950-3D14B13823E1}" type="slidenum">
              <a:rPr lang="en-IN" smtClean="0"/>
              <a:t>‹Nº›</a:t>
            </a:fld>
            <a:endParaRPr lang="en-IN"/>
          </a:p>
        </p:txBody>
      </p:sp>
    </p:spTree>
    <p:extLst>
      <p:ext uri="{BB962C8B-B14F-4D97-AF65-F5344CB8AC3E}">
        <p14:creationId xmlns:p14="http://schemas.microsoft.com/office/powerpoint/2010/main" val="2053732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2CD25-5F51-98BB-05D8-B4F84CFD8693}"/>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AE781D9-A87E-2094-785B-7626C0D194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C3147A0-8689-5E81-8504-D5D6BF1115B1}"/>
              </a:ext>
            </a:extLst>
          </p:cNvPr>
          <p:cNvSpPr>
            <a:spLocks noGrp="1"/>
          </p:cNvSpPr>
          <p:nvPr>
            <p:ph type="dt" sz="half" idx="10"/>
          </p:nvPr>
        </p:nvSpPr>
        <p:spPr/>
        <p:txBody>
          <a:bodyPr/>
          <a:lstStyle/>
          <a:p>
            <a:fld id="{78F9B9C5-055D-446A-98EA-75D5DF0F1457}" type="datetimeFigureOut">
              <a:rPr lang="en-IN" smtClean="0"/>
              <a:t>05-08-2025</a:t>
            </a:fld>
            <a:endParaRPr lang="en-IN"/>
          </a:p>
        </p:txBody>
      </p:sp>
      <p:sp>
        <p:nvSpPr>
          <p:cNvPr id="5" name="Footer Placeholder 4">
            <a:extLst>
              <a:ext uri="{FF2B5EF4-FFF2-40B4-BE49-F238E27FC236}">
                <a16:creationId xmlns:a16="http://schemas.microsoft.com/office/drawing/2014/main" id="{4FD5FBE4-BCEF-548C-E393-3B918537005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F99679A-4CCB-784F-F5EF-E4BBA34691FE}"/>
              </a:ext>
            </a:extLst>
          </p:cNvPr>
          <p:cNvSpPr>
            <a:spLocks noGrp="1"/>
          </p:cNvSpPr>
          <p:nvPr>
            <p:ph type="sldNum" sz="quarter" idx="12"/>
          </p:nvPr>
        </p:nvSpPr>
        <p:spPr/>
        <p:txBody>
          <a:bodyPr/>
          <a:lstStyle/>
          <a:p>
            <a:fld id="{2FA9F2D4-E4DF-4E8E-8950-3D14B13823E1}" type="slidenum">
              <a:rPr lang="en-IN" smtClean="0"/>
              <a:t>‹Nº›</a:t>
            </a:fld>
            <a:endParaRPr lang="en-IN"/>
          </a:p>
        </p:txBody>
      </p:sp>
    </p:spTree>
    <p:extLst>
      <p:ext uri="{BB962C8B-B14F-4D97-AF65-F5344CB8AC3E}">
        <p14:creationId xmlns:p14="http://schemas.microsoft.com/office/powerpoint/2010/main" val="1857743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F2448-F4B4-9B2E-341D-5FA2CAA9E5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C09EC6F1-EC48-B77D-7BC1-88135E04114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4B4408-EBE9-CAEB-CC38-738514028394}"/>
              </a:ext>
            </a:extLst>
          </p:cNvPr>
          <p:cNvSpPr>
            <a:spLocks noGrp="1"/>
          </p:cNvSpPr>
          <p:nvPr>
            <p:ph type="dt" sz="half" idx="10"/>
          </p:nvPr>
        </p:nvSpPr>
        <p:spPr/>
        <p:txBody>
          <a:bodyPr/>
          <a:lstStyle/>
          <a:p>
            <a:fld id="{78F9B9C5-055D-446A-98EA-75D5DF0F1457}" type="datetimeFigureOut">
              <a:rPr lang="en-IN" smtClean="0"/>
              <a:t>05-08-2025</a:t>
            </a:fld>
            <a:endParaRPr lang="en-IN"/>
          </a:p>
        </p:txBody>
      </p:sp>
      <p:sp>
        <p:nvSpPr>
          <p:cNvPr id="5" name="Footer Placeholder 4">
            <a:extLst>
              <a:ext uri="{FF2B5EF4-FFF2-40B4-BE49-F238E27FC236}">
                <a16:creationId xmlns:a16="http://schemas.microsoft.com/office/drawing/2014/main" id="{C20EF24E-0BD3-5E01-6F5C-94C9FF41D8F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D56C046-098D-5102-6E59-16174D6B9E0B}"/>
              </a:ext>
            </a:extLst>
          </p:cNvPr>
          <p:cNvSpPr>
            <a:spLocks noGrp="1"/>
          </p:cNvSpPr>
          <p:nvPr>
            <p:ph type="sldNum" sz="quarter" idx="12"/>
          </p:nvPr>
        </p:nvSpPr>
        <p:spPr/>
        <p:txBody>
          <a:bodyPr/>
          <a:lstStyle/>
          <a:p>
            <a:fld id="{2FA9F2D4-E4DF-4E8E-8950-3D14B13823E1}" type="slidenum">
              <a:rPr lang="en-IN" smtClean="0"/>
              <a:t>‹Nº›</a:t>
            </a:fld>
            <a:endParaRPr lang="en-IN"/>
          </a:p>
        </p:txBody>
      </p:sp>
    </p:spTree>
    <p:extLst>
      <p:ext uri="{BB962C8B-B14F-4D97-AF65-F5344CB8AC3E}">
        <p14:creationId xmlns:p14="http://schemas.microsoft.com/office/powerpoint/2010/main" val="3080229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64B32-1977-B472-F97E-E51B2BB6A89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51DC3C9-CC5A-4236-12ED-37DA90997B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5F74A8A3-1445-CDD1-11E3-78FF0768E0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499BAF31-850F-6F01-B5D3-C79CE88E5E9B}"/>
              </a:ext>
            </a:extLst>
          </p:cNvPr>
          <p:cNvSpPr>
            <a:spLocks noGrp="1"/>
          </p:cNvSpPr>
          <p:nvPr>
            <p:ph type="dt" sz="half" idx="10"/>
          </p:nvPr>
        </p:nvSpPr>
        <p:spPr/>
        <p:txBody>
          <a:bodyPr/>
          <a:lstStyle/>
          <a:p>
            <a:fld id="{78F9B9C5-055D-446A-98EA-75D5DF0F1457}" type="datetimeFigureOut">
              <a:rPr lang="en-IN" smtClean="0"/>
              <a:t>05-08-2025</a:t>
            </a:fld>
            <a:endParaRPr lang="en-IN"/>
          </a:p>
        </p:txBody>
      </p:sp>
      <p:sp>
        <p:nvSpPr>
          <p:cNvPr id="6" name="Footer Placeholder 5">
            <a:extLst>
              <a:ext uri="{FF2B5EF4-FFF2-40B4-BE49-F238E27FC236}">
                <a16:creationId xmlns:a16="http://schemas.microsoft.com/office/drawing/2014/main" id="{E63E7B0E-1EA7-4847-9324-F4702E96FDEC}"/>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0B42B65-22BC-BFA4-8C44-1C2CFAA0063E}"/>
              </a:ext>
            </a:extLst>
          </p:cNvPr>
          <p:cNvSpPr>
            <a:spLocks noGrp="1"/>
          </p:cNvSpPr>
          <p:nvPr>
            <p:ph type="sldNum" sz="quarter" idx="12"/>
          </p:nvPr>
        </p:nvSpPr>
        <p:spPr/>
        <p:txBody>
          <a:bodyPr/>
          <a:lstStyle/>
          <a:p>
            <a:fld id="{2FA9F2D4-E4DF-4E8E-8950-3D14B13823E1}" type="slidenum">
              <a:rPr lang="en-IN" smtClean="0"/>
              <a:t>‹Nº›</a:t>
            </a:fld>
            <a:endParaRPr lang="en-IN"/>
          </a:p>
        </p:txBody>
      </p:sp>
    </p:spTree>
    <p:extLst>
      <p:ext uri="{BB962C8B-B14F-4D97-AF65-F5344CB8AC3E}">
        <p14:creationId xmlns:p14="http://schemas.microsoft.com/office/powerpoint/2010/main" val="1468255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8A35F-12DD-67C1-30B7-5D268CD607AC}"/>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B17CF3D-505C-84B3-668A-946C8E1313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4A3ADD-17F5-A8E5-EAA7-E344D8B1FB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A69986A2-13C9-A1B8-8C4F-D2DB61BF64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C356F5-936C-588D-F89F-0FCE198CB0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3BCF4737-8CE8-2F53-6403-946890B0D666}"/>
              </a:ext>
            </a:extLst>
          </p:cNvPr>
          <p:cNvSpPr>
            <a:spLocks noGrp="1"/>
          </p:cNvSpPr>
          <p:nvPr>
            <p:ph type="dt" sz="half" idx="10"/>
          </p:nvPr>
        </p:nvSpPr>
        <p:spPr/>
        <p:txBody>
          <a:bodyPr/>
          <a:lstStyle/>
          <a:p>
            <a:fld id="{78F9B9C5-055D-446A-98EA-75D5DF0F1457}" type="datetimeFigureOut">
              <a:rPr lang="en-IN" smtClean="0"/>
              <a:t>05-08-2025</a:t>
            </a:fld>
            <a:endParaRPr lang="en-IN"/>
          </a:p>
        </p:txBody>
      </p:sp>
      <p:sp>
        <p:nvSpPr>
          <p:cNvPr id="8" name="Footer Placeholder 7">
            <a:extLst>
              <a:ext uri="{FF2B5EF4-FFF2-40B4-BE49-F238E27FC236}">
                <a16:creationId xmlns:a16="http://schemas.microsoft.com/office/drawing/2014/main" id="{CC3FFC28-1A24-E618-AE89-8AB2797D7011}"/>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E4772EB1-FA54-31B6-4D50-5FCAC839E276}"/>
              </a:ext>
            </a:extLst>
          </p:cNvPr>
          <p:cNvSpPr>
            <a:spLocks noGrp="1"/>
          </p:cNvSpPr>
          <p:nvPr>
            <p:ph type="sldNum" sz="quarter" idx="12"/>
          </p:nvPr>
        </p:nvSpPr>
        <p:spPr/>
        <p:txBody>
          <a:bodyPr/>
          <a:lstStyle/>
          <a:p>
            <a:fld id="{2FA9F2D4-E4DF-4E8E-8950-3D14B13823E1}" type="slidenum">
              <a:rPr lang="en-IN" smtClean="0"/>
              <a:t>‹Nº›</a:t>
            </a:fld>
            <a:endParaRPr lang="en-IN"/>
          </a:p>
        </p:txBody>
      </p:sp>
    </p:spTree>
    <p:extLst>
      <p:ext uri="{BB962C8B-B14F-4D97-AF65-F5344CB8AC3E}">
        <p14:creationId xmlns:p14="http://schemas.microsoft.com/office/powerpoint/2010/main" val="2815610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FDEF8-5A85-0D56-357B-AD1AD10FB679}"/>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60625E14-4460-A510-CBC2-F7FF7B4C26E5}"/>
              </a:ext>
            </a:extLst>
          </p:cNvPr>
          <p:cNvSpPr>
            <a:spLocks noGrp="1"/>
          </p:cNvSpPr>
          <p:nvPr>
            <p:ph type="dt" sz="half" idx="10"/>
          </p:nvPr>
        </p:nvSpPr>
        <p:spPr/>
        <p:txBody>
          <a:bodyPr/>
          <a:lstStyle/>
          <a:p>
            <a:fld id="{78F9B9C5-055D-446A-98EA-75D5DF0F1457}" type="datetimeFigureOut">
              <a:rPr lang="en-IN" smtClean="0"/>
              <a:t>05-08-2025</a:t>
            </a:fld>
            <a:endParaRPr lang="en-IN"/>
          </a:p>
        </p:txBody>
      </p:sp>
      <p:sp>
        <p:nvSpPr>
          <p:cNvPr id="4" name="Footer Placeholder 3">
            <a:extLst>
              <a:ext uri="{FF2B5EF4-FFF2-40B4-BE49-F238E27FC236}">
                <a16:creationId xmlns:a16="http://schemas.microsoft.com/office/drawing/2014/main" id="{D6429589-0709-31C7-24CF-0ABFD0FC3E49}"/>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9AE2BDAD-C96D-5253-EB8D-B9B7B7BDCA83}"/>
              </a:ext>
            </a:extLst>
          </p:cNvPr>
          <p:cNvSpPr>
            <a:spLocks noGrp="1"/>
          </p:cNvSpPr>
          <p:nvPr>
            <p:ph type="sldNum" sz="quarter" idx="12"/>
          </p:nvPr>
        </p:nvSpPr>
        <p:spPr/>
        <p:txBody>
          <a:bodyPr/>
          <a:lstStyle/>
          <a:p>
            <a:fld id="{2FA9F2D4-E4DF-4E8E-8950-3D14B13823E1}" type="slidenum">
              <a:rPr lang="en-IN" smtClean="0"/>
              <a:t>‹Nº›</a:t>
            </a:fld>
            <a:endParaRPr lang="en-IN"/>
          </a:p>
        </p:txBody>
      </p:sp>
    </p:spTree>
    <p:extLst>
      <p:ext uri="{BB962C8B-B14F-4D97-AF65-F5344CB8AC3E}">
        <p14:creationId xmlns:p14="http://schemas.microsoft.com/office/powerpoint/2010/main" val="960168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7ADA53-66E1-0338-59A7-EB40C151CEF4}"/>
              </a:ext>
            </a:extLst>
          </p:cNvPr>
          <p:cNvSpPr>
            <a:spLocks noGrp="1"/>
          </p:cNvSpPr>
          <p:nvPr>
            <p:ph type="dt" sz="half" idx="10"/>
          </p:nvPr>
        </p:nvSpPr>
        <p:spPr/>
        <p:txBody>
          <a:bodyPr/>
          <a:lstStyle/>
          <a:p>
            <a:fld id="{78F9B9C5-055D-446A-98EA-75D5DF0F1457}" type="datetimeFigureOut">
              <a:rPr lang="en-IN" smtClean="0"/>
              <a:t>05-08-2025</a:t>
            </a:fld>
            <a:endParaRPr lang="en-IN"/>
          </a:p>
        </p:txBody>
      </p:sp>
      <p:sp>
        <p:nvSpPr>
          <p:cNvPr id="3" name="Footer Placeholder 2">
            <a:extLst>
              <a:ext uri="{FF2B5EF4-FFF2-40B4-BE49-F238E27FC236}">
                <a16:creationId xmlns:a16="http://schemas.microsoft.com/office/drawing/2014/main" id="{EFDC4831-78F4-2F93-AC5E-FBFC17BBC0B2}"/>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C6F632E6-C774-C182-3CC4-18493E10E409}"/>
              </a:ext>
            </a:extLst>
          </p:cNvPr>
          <p:cNvSpPr>
            <a:spLocks noGrp="1"/>
          </p:cNvSpPr>
          <p:nvPr>
            <p:ph type="sldNum" sz="quarter" idx="12"/>
          </p:nvPr>
        </p:nvSpPr>
        <p:spPr/>
        <p:txBody>
          <a:bodyPr/>
          <a:lstStyle/>
          <a:p>
            <a:fld id="{2FA9F2D4-E4DF-4E8E-8950-3D14B13823E1}" type="slidenum">
              <a:rPr lang="en-IN" smtClean="0"/>
              <a:t>‹Nº›</a:t>
            </a:fld>
            <a:endParaRPr lang="en-IN"/>
          </a:p>
        </p:txBody>
      </p:sp>
    </p:spTree>
    <p:extLst>
      <p:ext uri="{BB962C8B-B14F-4D97-AF65-F5344CB8AC3E}">
        <p14:creationId xmlns:p14="http://schemas.microsoft.com/office/powerpoint/2010/main" val="1270107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5DB0A-B86F-A588-3CDE-B6DBAF7C85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DE41ADD7-934E-62CC-0048-22FE82750B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3258B038-4090-FE45-05FD-3E05957D57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451526-4941-25D6-D07C-B7DAF3461953}"/>
              </a:ext>
            </a:extLst>
          </p:cNvPr>
          <p:cNvSpPr>
            <a:spLocks noGrp="1"/>
          </p:cNvSpPr>
          <p:nvPr>
            <p:ph type="dt" sz="half" idx="10"/>
          </p:nvPr>
        </p:nvSpPr>
        <p:spPr/>
        <p:txBody>
          <a:bodyPr/>
          <a:lstStyle/>
          <a:p>
            <a:fld id="{78F9B9C5-055D-446A-98EA-75D5DF0F1457}" type="datetimeFigureOut">
              <a:rPr lang="en-IN" smtClean="0"/>
              <a:t>05-08-2025</a:t>
            </a:fld>
            <a:endParaRPr lang="en-IN"/>
          </a:p>
        </p:txBody>
      </p:sp>
      <p:sp>
        <p:nvSpPr>
          <p:cNvPr id="6" name="Footer Placeholder 5">
            <a:extLst>
              <a:ext uri="{FF2B5EF4-FFF2-40B4-BE49-F238E27FC236}">
                <a16:creationId xmlns:a16="http://schemas.microsoft.com/office/drawing/2014/main" id="{4F233FED-2D23-B43D-1643-0A6561F25DCC}"/>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E9606C8-D255-4862-2035-431BECC02210}"/>
              </a:ext>
            </a:extLst>
          </p:cNvPr>
          <p:cNvSpPr>
            <a:spLocks noGrp="1"/>
          </p:cNvSpPr>
          <p:nvPr>
            <p:ph type="sldNum" sz="quarter" idx="12"/>
          </p:nvPr>
        </p:nvSpPr>
        <p:spPr/>
        <p:txBody>
          <a:bodyPr/>
          <a:lstStyle/>
          <a:p>
            <a:fld id="{2FA9F2D4-E4DF-4E8E-8950-3D14B13823E1}" type="slidenum">
              <a:rPr lang="en-IN" smtClean="0"/>
              <a:t>‹Nº›</a:t>
            </a:fld>
            <a:endParaRPr lang="en-IN"/>
          </a:p>
        </p:txBody>
      </p:sp>
    </p:spTree>
    <p:extLst>
      <p:ext uri="{BB962C8B-B14F-4D97-AF65-F5344CB8AC3E}">
        <p14:creationId xmlns:p14="http://schemas.microsoft.com/office/powerpoint/2010/main" val="3298454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76D58-D03D-64F2-F123-7903739A13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1742B34-D0FE-959F-9B8B-43BA4FE8EE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D05A7B3A-7539-FDC3-6B69-0B78575174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A47E42-9A23-E465-9938-FEEFC1085425}"/>
              </a:ext>
            </a:extLst>
          </p:cNvPr>
          <p:cNvSpPr>
            <a:spLocks noGrp="1"/>
          </p:cNvSpPr>
          <p:nvPr>
            <p:ph type="dt" sz="half" idx="10"/>
          </p:nvPr>
        </p:nvSpPr>
        <p:spPr/>
        <p:txBody>
          <a:bodyPr/>
          <a:lstStyle/>
          <a:p>
            <a:fld id="{78F9B9C5-055D-446A-98EA-75D5DF0F1457}" type="datetimeFigureOut">
              <a:rPr lang="en-IN" smtClean="0"/>
              <a:t>05-08-2025</a:t>
            </a:fld>
            <a:endParaRPr lang="en-IN"/>
          </a:p>
        </p:txBody>
      </p:sp>
      <p:sp>
        <p:nvSpPr>
          <p:cNvPr id="6" name="Footer Placeholder 5">
            <a:extLst>
              <a:ext uri="{FF2B5EF4-FFF2-40B4-BE49-F238E27FC236}">
                <a16:creationId xmlns:a16="http://schemas.microsoft.com/office/drawing/2014/main" id="{87BD8D4E-2925-831B-AE0C-9A85BCE9AEB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42B1AAA-49F0-270B-74D2-4E77AD8ABD50}"/>
              </a:ext>
            </a:extLst>
          </p:cNvPr>
          <p:cNvSpPr>
            <a:spLocks noGrp="1"/>
          </p:cNvSpPr>
          <p:nvPr>
            <p:ph type="sldNum" sz="quarter" idx="12"/>
          </p:nvPr>
        </p:nvSpPr>
        <p:spPr/>
        <p:txBody>
          <a:bodyPr/>
          <a:lstStyle/>
          <a:p>
            <a:fld id="{2FA9F2D4-E4DF-4E8E-8950-3D14B13823E1}" type="slidenum">
              <a:rPr lang="en-IN" smtClean="0"/>
              <a:t>‹Nº›</a:t>
            </a:fld>
            <a:endParaRPr lang="en-IN"/>
          </a:p>
        </p:txBody>
      </p:sp>
    </p:spTree>
    <p:extLst>
      <p:ext uri="{BB962C8B-B14F-4D97-AF65-F5344CB8AC3E}">
        <p14:creationId xmlns:p14="http://schemas.microsoft.com/office/powerpoint/2010/main" val="2381545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EB09C0-77E5-FC46-2A6C-EF325004CF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589B1B3-A6F1-35F4-20C9-728B748B8E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B37414C-90B9-19B3-0F87-07B66ACCAA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8F9B9C5-055D-446A-98EA-75D5DF0F1457}" type="datetimeFigureOut">
              <a:rPr lang="en-IN" smtClean="0"/>
              <a:t>05-08-2025</a:t>
            </a:fld>
            <a:endParaRPr lang="en-IN"/>
          </a:p>
        </p:txBody>
      </p:sp>
      <p:sp>
        <p:nvSpPr>
          <p:cNvPr id="5" name="Footer Placeholder 4">
            <a:extLst>
              <a:ext uri="{FF2B5EF4-FFF2-40B4-BE49-F238E27FC236}">
                <a16:creationId xmlns:a16="http://schemas.microsoft.com/office/drawing/2014/main" id="{20D0A238-F16B-E1B1-009A-10B4E9840D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F8E0513E-84E3-6605-2540-B66B73A58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A9F2D4-E4DF-4E8E-8950-3D14B13823E1}" type="slidenum">
              <a:rPr lang="en-IN" smtClean="0"/>
              <a:t>‹Nº›</a:t>
            </a:fld>
            <a:endParaRPr lang="en-IN"/>
          </a:p>
        </p:txBody>
      </p:sp>
    </p:spTree>
    <p:extLst>
      <p:ext uri="{BB962C8B-B14F-4D97-AF65-F5344CB8AC3E}">
        <p14:creationId xmlns:p14="http://schemas.microsoft.com/office/powerpoint/2010/main" val="27814119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AD7CD">
            <a:alpha val="57000"/>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A2D8B0-7962-A9E1-2E49-5DE4A53D52BE}"/>
              </a:ext>
            </a:extLst>
          </p:cNvPr>
          <p:cNvSpPr/>
          <p:nvPr/>
        </p:nvSpPr>
        <p:spPr>
          <a:xfrm>
            <a:off x="0" y="0"/>
            <a:ext cx="12192000" cy="689113"/>
          </a:xfrm>
          <a:prstGeom prst="rect">
            <a:avLst/>
          </a:prstGeom>
          <a:solidFill>
            <a:srgbClr val="4A5759"/>
          </a:solidFill>
          <a:ln>
            <a:noFill/>
          </a:ln>
          <a:effectLst>
            <a:outerShdw blurRad="50800" dist="889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a-IN" sz="2400" dirty="0">
                <a:effectLst>
                  <a:glow rad="139700">
                    <a:schemeClr val="accent4">
                      <a:satMod val="175000"/>
                      <a:alpha val="40000"/>
                    </a:schemeClr>
                  </a:glow>
                </a:effectLst>
                <a:latin typeface="Anek Tamil Expanded ExtraBold" pitchFamily="2" charset="0"/>
                <a:cs typeface="Anek Tamil Expanded ExtraBold" pitchFamily="2" charset="0"/>
              </a:rPr>
              <a:t>நன்றி சொல்கிறோம்</a:t>
            </a:r>
            <a:endParaRPr lang="en-IN" sz="2400" dirty="0">
              <a:effectLst>
                <a:glow rad="139700">
                  <a:schemeClr val="accent4">
                    <a:satMod val="175000"/>
                    <a:alpha val="40000"/>
                  </a:schemeClr>
                </a:glow>
              </a:effectLst>
              <a:latin typeface="Anek Tamil Expanded ExtraBold" pitchFamily="2" charset="0"/>
              <a:cs typeface="Anek Tamil Expanded ExtraBold" pitchFamily="2" charset="0"/>
            </a:endParaRPr>
          </a:p>
        </p:txBody>
      </p:sp>
      <p:pic>
        <p:nvPicPr>
          <p:cNvPr id="6" name="Picture 5">
            <a:extLst>
              <a:ext uri="{FF2B5EF4-FFF2-40B4-BE49-F238E27FC236}">
                <a16:creationId xmlns:a16="http://schemas.microsoft.com/office/drawing/2014/main" id="{10E4C92E-B4B9-52C6-0C34-308BEC5FA91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949" b="99829" l="245" r="97635">
                        <a14:foregroundMark x1="49021" y1="10580" x2="41436" y2="14334"/>
                        <a14:foregroundMark x1="42251" y1="8020" x2="50245" y2="5119"/>
                        <a14:foregroundMark x1="50245" y1="5119" x2="56444" y2="5973"/>
                        <a14:foregroundMark x1="18271" y1="85239" x2="35400" y2="84471"/>
                        <a14:foregroundMark x1="35400" y1="84471" x2="83442" y2="93003"/>
                        <a14:foregroundMark x1="16558" y1="94369" x2="27080" y2="77730"/>
                        <a14:foregroundMark x1="24062" y1="75341" x2="245" y2="99744"/>
                        <a14:foregroundMark x1="7341" y1="95478" x2="80424" y2="91809"/>
                        <a14:foregroundMark x1="80424" y1="91809" x2="91272" y2="92406"/>
                        <a14:foregroundMark x1="68189" y1="76109" x2="97635" y2="99829"/>
                        <a14:backgroundMark x1="9135" y1="14761" x2="2202" y2="62799"/>
                        <a14:backgroundMark x1="21452" y1="17065" x2="14763" y2="69027"/>
                        <a14:backgroundMark x1="72023" y1="34642" x2="72186" y2="38055"/>
                        <a14:backgroundMark x1="75285" y1="58703" x2="91599" y2="77218"/>
                        <a14:backgroundMark x1="67374" y1="63567" x2="80587" y2="58703"/>
                        <a14:backgroundMark x1="27732" y1="13311" x2="26427" y2="18857"/>
                        <a14:backgroundMark x1="28303" y1="14676" x2="24796" y2="23123"/>
                        <a14:backgroundMark x1="24551" y1="43771" x2="26346" y2="54010"/>
                        <a14:backgroundMark x1="26509" y1="30034" x2="26672" y2="37031"/>
                      </a14:backgroundRemoval>
                    </a14:imgEffect>
                    <a14:imgEffect>
                      <a14:brightnessContrast bright="20000"/>
                    </a14:imgEffect>
                  </a14:imgLayer>
                </a14:imgProps>
              </a:ext>
            </a:extLst>
          </a:blip>
          <a:stretch>
            <a:fillRect/>
          </a:stretch>
        </p:blipFill>
        <p:spPr>
          <a:xfrm>
            <a:off x="720850" y="1110827"/>
            <a:ext cx="4155950" cy="4497493"/>
          </a:xfrm>
          <a:prstGeom prst="round2DiagRect">
            <a:avLst>
              <a:gd name="adj1" fmla="val 5997"/>
              <a:gd name="adj2" fmla="val 7048"/>
            </a:avLst>
          </a:prstGeom>
          <a:gradFill flip="none" rotWithShape="1">
            <a:gsLst>
              <a:gs pos="0">
                <a:srgbClr val="4A5759"/>
              </a:gs>
              <a:gs pos="68000">
                <a:schemeClr val="accent6">
                  <a:lumMod val="50000"/>
                </a:schemeClr>
              </a:gs>
              <a:gs pos="0">
                <a:srgbClr val="DAD7CD"/>
              </a:gs>
            </a:gsLst>
            <a:lin ang="0" scaled="1"/>
            <a:tileRect/>
          </a:gradFill>
        </p:spPr>
      </p:pic>
      <p:sp>
        <p:nvSpPr>
          <p:cNvPr id="7" name="Rectangle: Rounded Corners 6">
            <a:extLst>
              <a:ext uri="{FF2B5EF4-FFF2-40B4-BE49-F238E27FC236}">
                <a16:creationId xmlns:a16="http://schemas.microsoft.com/office/drawing/2014/main" id="{07F78BF0-0ACC-6105-438B-D5C56944A0FA}"/>
              </a:ext>
            </a:extLst>
          </p:cNvPr>
          <p:cNvSpPr/>
          <p:nvPr/>
        </p:nvSpPr>
        <p:spPr>
          <a:xfrm>
            <a:off x="1457705" y="5964463"/>
            <a:ext cx="2682240" cy="629921"/>
          </a:xfrm>
          <a:prstGeom prst="roundRect">
            <a:avLst/>
          </a:prstGeom>
          <a:solidFill>
            <a:srgbClr val="4A5759"/>
          </a:solidFill>
          <a:ln>
            <a:noFill/>
          </a:ln>
          <a:effectLst>
            <a:outerShdw blurRad="50800" dist="889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a-IN" dirty="0">
                <a:solidFill>
                  <a:srgbClr val="DAD7CD"/>
                </a:solidFill>
                <a:effectLst>
                  <a:glow rad="63500">
                    <a:schemeClr val="accent3">
                      <a:satMod val="175000"/>
                      <a:alpha val="40000"/>
                    </a:schemeClr>
                  </a:glow>
                </a:effectLst>
                <a:latin typeface="Anek Tamil Expanded ExtraBold" pitchFamily="2" charset="0"/>
                <a:cs typeface="Anek Tamil Expanded ExtraBold" pitchFamily="2" charset="0"/>
              </a:rPr>
              <a:t>ஸியாபோங்கா</a:t>
            </a:r>
            <a:endParaRPr lang="en-IN" dirty="0">
              <a:solidFill>
                <a:srgbClr val="DAD7CD"/>
              </a:solidFill>
              <a:effectLst>
                <a:glow rad="63500">
                  <a:schemeClr val="accent3">
                    <a:satMod val="175000"/>
                    <a:alpha val="40000"/>
                  </a:schemeClr>
                </a:glow>
              </a:effectLst>
              <a:latin typeface="Anek Tamil Expanded ExtraBold" pitchFamily="2" charset="0"/>
              <a:cs typeface="Anek Tamil Expanded ExtraBold" pitchFamily="2" charset="0"/>
            </a:endParaRPr>
          </a:p>
        </p:txBody>
      </p:sp>
      <p:sp>
        <p:nvSpPr>
          <p:cNvPr id="8" name="Flowchart: Punched Tape 7">
            <a:extLst>
              <a:ext uri="{FF2B5EF4-FFF2-40B4-BE49-F238E27FC236}">
                <a16:creationId xmlns:a16="http://schemas.microsoft.com/office/drawing/2014/main" id="{8B6CEF97-B7EB-91D9-E23B-B9EC3E0E5870}"/>
              </a:ext>
            </a:extLst>
          </p:cNvPr>
          <p:cNvSpPr/>
          <p:nvPr/>
        </p:nvSpPr>
        <p:spPr>
          <a:xfrm>
            <a:off x="6346613" y="1110827"/>
            <a:ext cx="4842933" cy="2553547"/>
          </a:xfrm>
          <a:prstGeom prst="flowChartPunchedTape">
            <a:avLst/>
          </a:prstGeom>
          <a:solidFill>
            <a:srgbClr val="4A5759"/>
          </a:solidFill>
          <a:ln>
            <a:noFill/>
          </a:ln>
          <a:effectLst>
            <a:outerShdw blurRad="44450" dist="27940" dir="5400000" algn="ctr">
              <a:srgbClr val="000000">
                <a:alpha val="32000"/>
              </a:srgbClr>
            </a:outerShdw>
            <a:reflection blurRad="6350" stA="50000" endA="300" endPos="90000" dist="50800" dir="5400000" sy="-100000" algn="bl" rotWithShape="0"/>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tIns="180000" rtlCol="0" anchor="ctr"/>
          <a:lstStyle/>
          <a:p>
            <a:pPr algn="ctr"/>
            <a:r>
              <a:rPr lang="ta-IN" dirty="0">
                <a:latin typeface="Anek Tamil Expanded Medium" pitchFamily="2" charset="0"/>
                <a:cs typeface="Anek Tamil Expanded Medium" pitchFamily="2" charset="0"/>
              </a:rPr>
              <a:t>ஆகஸ்ட் 9</a:t>
            </a:r>
            <a:r>
              <a:rPr lang="en-US" dirty="0">
                <a:latin typeface="Anek Tamil Expanded Medium" pitchFamily="2" charset="0"/>
                <a:cs typeface="Anek Tamil Expanded Medium" pitchFamily="2" charset="0"/>
              </a:rPr>
              <a:t>,  </a:t>
            </a:r>
            <a:r>
              <a:rPr lang="ta-IN" dirty="0">
                <a:latin typeface="Anek Tamil Expanded Medium" pitchFamily="2" charset="0"/>
                <a:cs typeface="Anek Tamil Expanded Medium" pitchFamily="2" charset="0"/>
              </a:rPr>
              <a:t>வாரம் 6</a:t>
            </a:r>
            <a:endParaRPr lang="en-IN" dirty="0">
              <a:latin typeface="Anek Tamil Expanded Medium" pitchFamily="2" charset="0"/>
              <a:cs typeface="Anek Tamil Expanded Medium" pitchFamily="2" charset="0"/>
            </a:endParaRPr>
          </a:p>
          <a:p>
            <a:pPr algn="ctr"/>
            <a:endParaRPr lang="en-IN" dirty="0"/>
          </a:p>
        </p:txBody>
      </p:sp>
      <p:sp>
        <p:nvSpPr>
          <p:cNvPr id="9" name="Rectangle 8">
            <a:extLst>
              <a:ext uri="{FF2B5EF4-FFF2-40B4-BE49-F238E27FC236}">
                <a16:creationId xmlns:a16="http://schemas.microsoft.com/office/drawing/2014/main" id="{6CADC4A6-96AD-1AFF-6A36-1C3495CDE161}"/>
              </a:ext>
            </a:extLst>
          </p:cNvPr>
          <p:cNvSpPr/>
          <p:nvPr/>
        </p:nvSpPr>
        <p:spPr>
          <a:xfrm>
            <a:off x="7220374" y="4856480"/>
            <a:ext cx="3346026" cy="514773"/>
          </a:xfrm>
          <a:prstGeom prst="rect">
            <a:avLst/>
          </a:prstGeom>
          <a:solidFill>
            <a:srgbClr val="DAD7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a-IN" sz="2400" dirty="0">
                <a:solidFill>
                  <a:srgbClr val="4A5759"/>
                </a:solidFill>
                <a:effectLst>
                  <a:glow rad="101600">
                    <a:schemeClr val="accent6">
                      <a:satMod val="175000"/>
                      <a:alpha val="40000"/>
                    </a:schemeClr>
                  </a:glow>
                </a:effectLst>
                <a:latin typeface="Anek Tamil Expanded ExtraBold" pitchFamily="2" charset="0"/>
                <a:cs typeface="Anek Tamil Expanded ExtraBold" pitchFamily="2" charset="0"/>
              </a:rPr>
              <a:t>ஜிம்பாப்வே</a:t>
            </a:r>
            <a:endParaRPr lang="en-IN" sz="2400" dirty="0">
              <a:solidFill>
                <a:srgbClr val="4A5759"/>
              </a:solidFill>
              <a:effectLst>
                <a:glow rad="101600">
                  <a:schemeClr val="accent6">
                    <a:satMod val="175000"/>
                    <a:alpha val="40000"/>
                  </a:schemeClr>
                </a:glow>
              </a:effectLst>
              <a:latin typeface="Anek Tamil Expanded ExtraBold" pitchFamily="2" charset="0"/>
              <a:cs typeface="Anek Tamil Expanded ExtraBold" pitchFamily="2" charset="0"/>
            </a:endParaRPr>
          </a:p>
        </p:txBody>
      </p:sp>
    </p:spTree>
    <p:extLst>
      <p:ext uri="{BB962C8B-B14F-4D97-AF65-F5344CB8AC3E}">
        <p14:creationId xmlns:p14="http://schemas.microsoft.com/office/powerpoint/2010/main" val="626637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AD7CD">
            <a:alpha val="50000"/>
          </a:srgb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F660979-1D28-883B-BC8A-83660E2BE79E}"/>
              </a:ext>
            </a:extLst>
          </p:cNvPr>
          <p:cNvSpPr/>
          <p:nvPr/>
        </p:nvSpPr>
        <p:spPr>
          <a:xfrm>
            <a:off x="101600" y="81279"/>
            <a:ext cx="365760" cy="338668"/>
          </a:xfrm>
          <a:prstGeom prst="roundRect">
            <a:avLst/>
          </a:prstGeom>
          <a:solidFill>
            <a:srgbClr val="4A5759"/>
          </a:solidFill>
          <a:ln>
            <a:noFill/>
          </a:ln>
          <a:effectLst>
            <a:glow rad="101600">
              <a:schemeClr val="bg1">
                <a:lumMod val="65000"/>
                <a:alpha val="6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1600" dirty="0">
                <a:effectLst>
                  <a:glow rad="101600">
                    <a:schemeClr val="accent6">
                      <a:satMod val="175000"/>
                      <a:alpha val="40000"/>
                    </a:schemeClr>
                  </a:glow>
                </a:effectLst>
                <a:latin typeface="Anek Tamil Expanded ExtraBold" pitchFamily="2" charset="0"/>
                <a:cs typeface="Anek Tamil Expanded ExtraBold" pitchFamily="2" charset="0"/>
              </a:rPr>
              <a:t>1</a:t>
            </a:r>
          </a:p>
        </p:txBody>
      </p:sp>
      <p:sp>
        <p:nvSpPr>
          <p:cNvPr id="3" name="TextBox 2">
            <a:extLst>
              <a:ext uri="{FF2B5EF4-FFF2-40B4-BE49-F238E27FC236}">
                <a16:creationId xmlns:a16="http://schemas.microsoft.com/office/drawing/2014/main" id="{E5568462-8ED8-1E33-5C73-0A104D9FF038}"/>
              </a:ext>
            </a:extLst>
          </p:cNvPr>
          <p:cNvSpPr txBox="1"/>
          <p:nvPr/>
        </p:nvSpPr>
        <p:spPr>
          <a:xfrm>
            <a:off x="3935307" y="81279"/>
            <a:ext cx="8155093" cy="670568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lang="ta-IN" dirty="0">
                <a:latin typeface="Anek Tamil" pitchFamily="2" charset="0"/>
                <a:cs typeface="Anek Tamil" pitchFamily="2" charset="0"/>
              </a:rPr>
              <a:t>ஸியாபோங்காவின் தாய் மொழி ஸிஸ்வாடி மொழியாகும். </a:t>
            </a:r>
            <a:r>
              <a:rPr lang="ta-IN" b="1" dirty="0">
                <a:solidFill>
                  <a:srgbClr val="FF0000"/>
                </a:solidFill>
                <a:latin typeface="Anek Tamil" pitchFamily="2" charset="0"/>
                <a:cs typeface="Anek Tamil" pitchFamily="2" charset="0"/>
              </a:rPr>
              <a:t>ஸியாபோங்கோ</a:t>
            </a:r>
            <a:r>
              <a:rPr lang="ta-IN" dirty="0">
                <a:latin typeface="Anek Tamil" pitchFamily="2" charset="0"/>
                <a:cs typeface="Anek Tamil" pitchFamily="2" charset="0"/>
              </a:rPr>
              <a:t> என்பதற்கு அந்த மொழியில் ‘நன்றி சொல்கிறோம்</a:t>
            </a:r>
            <a:r>
              <a:rPr lang="en-US" dirty="0">
                <a:latin typeface="Anek Tamil" pitchFamily="2" charset="0"/>
                <a:cs typeface="Anek Tamil" pitchFamily="2" charset="0"/>
              </a:rPr>
              <a:t>’ </a:t>
            </a:r>
            <a:r>
              <a:rPr lang="ta-IN" dirty="0">
                <a:latin typeface="Anek Tamil" pitchFamily="2" charset="0"/>
                <a:cs typeface="Anek Tamil" pitchFamily="2" charset="0"/>
              </a:rPr>
              <a:t>என்று அர்த்தம். ஸியோபோக்கோவை பொறுத்தவரை அவன் நன்றி சொல்வதற்கு பல காரணங்கள் உண்டு. அதில் குறிப்பாக</a:t>
            </a:r>
            <a:r>
              <a:rPr lang="en-US" dirty="0">
                <a:latin typeface="Anek Tamil" pitchFamily="2" charset="0"/>
                <a:cs typeface="Anek Tamil" pitchFamily="2" charset="0"/>
              </a:rPr>
              <a:t>, </a:t>
            </a:r>
            <a:r>
              <a:rPr lang="ta-IN" dirty="0">
                <a:latin typeface="Anek Tamil" pitchFamily="2" charset="0"/>
                <a:cs typeface="Anek Tamil" pitchFamily="2" charset="0"/>
              </a:rPr>
              <a:t>ஒரு நாள் இரவு 8 மணிக்கு அவனிடம் பேசுவதற்கு அவனுடைய அம்மா அழைத்த சம்பவத்தைச் சொல்லலாம்.</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Ø"/>
            </a:pPr>
            <a:r>
              <a:rPr lang="ta-IN" dirty="0">
                <a:latin typeface="Anek Tamil" pitchFamily="2" charset="0"/>
                <a:cs typeface="Anek Tamil" pitchFamily="2" charset="0"/>
              </a:rPr>
              <a:t>தென் ஆப்ரிக்காவின் ஈஸ்வாடினியில் (சுவாசிலாண்ட் என்றும் அழைக்கப்படுகிறது) ஒரு நிதிநிறுவனத்தில் அவனுடயை அம்மா மேலாளராகப் பணியாற்றுகிறார். அவர் வேலை முடிந்து அப்போதுதான் வீட்டிற்குத் திரும்பியிருந்தார். “என்னுடைய படுக்கையறைக்கு வா</a:t>
            </a:r>
            <a:r>
              <a:rPr lang="en-US" dirty="0">
                <a:latin typeface="Anek Tamil" pitchFamily="2" charset="0"/>
                <a:cs typeface="Anek Tamil" pitchFamily="2" charset="0"/>
              </a:rPr>
              <a:t>, </a:t>
            </a:r>
            <a:r>
              <a:rPr lang="ta-IN" dirty="0">
                <a:latin typeface="Anek Tamil" pitchFamily="2" charset="0"/>
                <a:cs typeface="Anek Tamil" pitchFamily="2" charset="0"/>
              </a:rPr>
              <a:t>நான் உன்னிடம் ஒரு விஷயம் பேசவேண்டும்</a:t>
            </a:r>
            <a:r>
              <a:rPr lang="en-US" dirty="0">
                <a:latin typeface="Anek Tamil" pitchFamily="2" charset="0"/>
                <a:cs typeface="Anek Tamil" pitchFamily="2" charset="0"/>
              </a:rPr>
              <a:t>” </a:t>
            </a:r>
            <a:r>
              <a:rPr lang="ta-IN" dirty="0">
                <a:latin typeface="Anek Tamil" pitchFamily="2" charset="0"/>
                <a:cs typeface="Anek Tamil" pitchFamily="2" charset="0"/>
              </a:rPr>
              <a:t>என்று அம்மா சொன்னார்</a:t>
            </a:r>
            <a:r>
              <a:rPr lang="en-IN" dirty="0">
                <a:latin typeface="Anek Tamil" pitchFamily="2" charset="0"/>
                <a:cs typeface="Anek Tamil" pitchFamily="2" charset="0"/>
              </a:rPr>
              <a:t> </a:t>
            </a:r>
            <a:r>
              <a:rPr lang="ta-IN" dirty="0">
                <a:latin typeface="Anek Tamil" pitchFamily="2" charset="0"/>
                <a:cs typeface="Anek Tamil" pitchFamily="2" charset="0"/>
              </a:rPr>
              <a:t>என்னவாக இருக்குமென யோசித்தவாறே அம்மாவைப் பார்ப்பதற்குச் சென்றான்.</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Ø"/>
            </a:pPr>
            <a:r>
              <a:rPr lang="ta-IN" dirty="0">
                <a:latin typeface="Anek Tamil" pitchFamily="2" charset="0"/>
                <a:cs typeface="Anek Tamil" pitchFamily="2" charset="0"/>
              </a:rPr>
              <a:t>“நான் உன்னை ஒரு இடத்தில் சேர்க்கப்போகிறேன்</a:t>
            </a:r>
            <a:r>
              <a:rPr lang="en-US" dirty="0">
                <a:latin typeface="Anek Tamil" pitchFamily="2" charset="0"/>
                <a:cs typeface="Anek Tamil" pitchFamily="2" charset="0"/>
              </a:rPr>
              <a:t>, </a:t>
            </a:r>
            <a:r>
              <a:rPr lang="ta-IN" dirty="0">
                <a:latin typeface="Anek Tamil" pitchFamily="2" charset="0"/>
                <a:cs typeface="Anek Tamil" pitchFamily="2" charset="0"/>
              </a:rPr>
              <a:t>அதுதான் உனக்கு பொருத்தமான இடமென நினைக்கிறேன்</a:t>
            </a:r>
            <a:r>
              <a:rPr lang="en-US" dirty="0">
                <a:latin typeface="Anek Tamil" pitchFamily="2" charset="0"/>
                <a:cs typeface="Anek Tamil" pitchFamily="2" charset="0"/>
              </a:rPr>
              <a:t>” </a:t>
            </a:r>
            <a:r>
              <a:rPr lang="ta-IN" dirty="0">
                <a:latin typeface="Anek Tamil" pitchFamily="2" charset="0"/>
                <a:cs typeface="Anek Tamil" pitchFamily="2" charset="0"/>
              </a:rPr>
              <a:t>என்று அம்மா  சொன்னார்.</a:t>
            </a:r>
            <a:endParaRPr lang="en-IN" dirty="0"/>
          </a:p>
        </p:txBody>
      </p:sp>
      <p:pic>
        <p:nvPicPr>
          <p:cNvPr id="5" name="Picture 4">
            <a:extLst>
              <a:ext uri="{FF2B5EF4-FFF2-40B4-BE49-F238E27FC236}">
                <a16:creationId xmlns:a16="http://schemas.microsoft.com/office/drawing/2014/main" id="{1446B9EA-838E-563F-D4B7-363ADB72D72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0" y="963943"/>
            <a:ext cx="4394702" cy="5143429"/>
          </a:xfrm>
          <a:prstGeom prst="rect">
            <a:avLst/>
          </a:prstGeom>
          <a:effectLst>
            <a:softEdge rad="635000"/>
          </a:effectLst>
        </p:spPr>
      </p:pic>
    </p:spTree>
    <p:extLst>
      <p:ext uri="{BB962C8B-B14F-4D97-AF65-F5344CB8AC3E}">
        <p14:creationId xmlns:p14="http://schemas.microsoft.com/office/powerpoint/2010/main" val="3036812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AD7CD">
            <a:alpha val="50000"/>
          </a:srgbClr>
        </a:solidFill>
        <a:effectLst/>
      </p:bgPr>
    </p:bg>
    <p:spTree>
      <p:nvGrpSpPr>
        <p:cNvPr id="1" name="">
          <a:extLst>
            <a:ext uri="{FF2B5EF4-FFF2-40B4-BE49-F238E27FC236}">
              <a16:creationId xmlns:a16="http://schemas.microsoft.com/office/drawing/2014/main" id="{C256CD0D-58EB-7377-AABC-3D7CA159477C}"/>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0E5B58E-4977-F203-B415-BA9980B1EF46}"/>
              </a:ext>
            </a:extLst>
          </p:cNvPr>
          <p:cNvSpPr/>
          <p:nvPr/>
        </p:nvSpPr>
        <p:spPr>
          <a:xfrm>
            <a:off x="101600" y="81279"/>
            <a:ext cx="365760" cy="338668"/>
          </a:xfrm>
          <a:prstGeom prst="roundRect">
            <a:avLst/>
          </a:prstGeom>
          <a:solidFill>
            <a:srgbClr val="4A5759"/>
          </a:solidFill>
          <a:ln>
            <a:noFill/>
          </a:ln>
          <a:effectLst>
            <a:glow rad="101600">
              <a:schemeClr val="bg1">
                <a:lumMod val="65000"/>
                <a:alpha val="6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1600" dirty="0">
                <a:effectLst>
                  <a:glow rad="101600">
                    <a:schemeClr val="accent6">
                      <a:satMod val="175000"/>
                      <a:alpha val="40000"/>
                    </a:schemeClr>
                  </a:glow>
                </a:effectLst>
                <a:latin typeface="Anek Tamil Expanded ExtraBold" pitchFamily="2" charset="0"/>
                <a:cs typeface="Anek Tamil Expanded ExtraBold" pitchFamily="2" charset="0"/>
              </a:rPr>
              <a:t>2</a:t>
            </a:r>
          </a:p>
        </p:txBody>
      </p:sp>
      <p:sp>
        <p:nvSpPr>
          <p:cNvPr id="3" name="TextBox 2">
            <a:extLst>
              <a:ext uri="{FF2B5EF4-FFF2-40B4-BE49-F238E27FC236}">
                <a16:creationId xmlns:a16="http://schemas.microsoft.com/office/drawing/2014/main" id="{7FE16FCC-79C3-3722-BB79-285FD6D01B70}"/>
              </a:ext>
            </a:extLst>
          </p:cNvPr>
          <p:cNvSpPr txBox="1"/>
          <p:nvPr/>
        </p:nvSpPr>
        <p:spPr>
          <a:xfrm>
            <a:off x="3935307" y="81279"/>
            <a:ext cx="8155093" cy="670568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lang="ta-IN" dirty="0">
                <a:latin typeface="Anek Tamil" pitchFamily="2" charset="0"/>
                <a:cs typeface="Anek Tamil" pitchFamily="2" charset="0"/>
              </a:rPr>
              <a:t>அம்மா எதைக்குறித்துப் பேச ஆசைப்படுகிறார் என்பது அவனுக்குப் புரிந்தது. அடுத்து</a:t>
            </a:r>
            <a:r>
              <a:rPr lang="en-US" dirty="0">
                <a:latin typeface="Anek Tamil" pitchFamily="2" charset="0"/>
                <a:cs typeface="Anek Tamil" pitchFamily="2" charset="0"/>
              </a:rPr>
              <a:t>, </a:t>
            </a:r>
            <a:r>
              <a:rPr lang="ta-IN" dirty="0">
                <a:latin typeface="Anek Tamil" pitchFamily="2" charset="0"/>
                <a:cs typeface="Anek Tamil" pitchFamily="2" charset="0"/>
              </a:rPr>
              <a:t>படிப்பைத் தொடர எங்கு செல்லவேண்டுமென அவன்  யோசித்து வந்ததால்</a:t>
            </a:r>
            <a:r>
              <a:rPr lang="en-US" dirty="0">
                <a:latin typeface="Anek Tamil" pitchFamily="2" charset="0"/>
                <a:cs typeface="Anek Tamil" pitchFamily="2" charset="0"/>
              </a:rPr>
              <a:t>, </a:t>
            </a:r>
            <a:r>
              <a:rPr lang="ta-IN" dirty="0">
                <a:latin typeface="Anek Tamil" pitchFamily="2" charset="0"/>
                <a:cs typeface="Anek Tamil" pitchFamily="2" charset="0"/>
              </a:rPr>
              <a:t>அதைப்பற்றியே அம்மா தன்னிடம் பேசவிரும்பியதைப் புரிந்துகொண்டான்.</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Ø"/>
            </a:pPr>
            <a:r>
              <a:rPr lang="ta-IN" dirty="0">
                <a:latin typeface="Anek Tamil" pitchFamily="2" charset="0"/>
                <a:cs typeface="Anek Tamil" pitchFamily="2" charset="0"/>
              </a:rPr>
              <a:t>தன்னுடன் வேலைசெய்கிற ஒருவரிடம்</a:t>
            </a:r>
            <a:r>
              <a:rPr lang="en-US" dirty="0">
                <a:latin typeface="Anek Tamil" pitchFamily="2" charset="0"/>
                <a:cs typeface="Anek Tamil" pitchFamily="2" charset="0"/>
              </a:rPr>
              <a:t>, </a:t>
            </a:r>
            <a:r>
              <a:rPr lang="ta-IN" dirty="0">
                <a:latin typeface="Anek Tamil" pitchFamily="2" charset="0"/>
                <a:cs typeface="Anek Tamil" pitchFamily="2" charset="0"/>
              </a:rPr>
              <a:t>நல்ல பல்கலைக்கழகம் ஒன்றைச் சொல்லுமாறு ஆலோசனை கேட்டிருக்கிறார். அந்த நண்பர் 500 மைல் (800 கி.மீ) தொலைவிலிருந்த பல்கலைக்கழகத்தைப் பரிந்துரைத்தார்.</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Ø"/>
            </a:pPr>
            <a:r>
              <a:rPr lang="ta-IN" dirty="0">
                <a:latin typeface="Anek Tamil" pitchFamily="2" charset="0"/>
                <a:cs typeface="Anek Tamil" pitchFamily="2" charset="0"/>
              </a:rPr>
              <a:t>ஸியாபோங்கோ அங்கு செல்வதற்கு தயாராக இருந்தான். “சரி</a:t>
            </a:r>
            <a:r>
              <a:rPr lang="en-US" dirty="0">
                <a:latin typeface="Anek Tamil" pitchFamily="2" charset="0"/>
                <a:cs typeface="Anek Tamil" pitchFamily="2" charset="0"/>
              </a:rPr>
              <a:t>, </a:t>
            </a:r>
            <a:r>
              <a:rPr lang="ta-IN" dirty="0">
                <a:latin typeface="Anek Tamil" pitchFamily="2" charset="0"/>
                <a:cs typeface="Anek Tamil" pitchFamily="2" charset="0"/>
              </a:rPr>
              <a:t>அங்குபோய்தான் பார்ப்போம்</a:t>
            </a:r>
            <a:r>
              <a:rPr lang="en-US" dirty="0">
                <a:latin typeface="Anek Tamil" pitchFamily="2" charset="0"/>
                <a:cs typeface="Anek Tamil" pitchFamily="2" charset="0"/>
              </a:rPr>
              <a:t>” </a:t>
            </a:r>
            <a:r>
              <a:rPr lang="ta-IN" dirty="0">
                <a:latin typeface="Anek Tamil" pitchFamily="2" charset="0"/>
                <a:cs typeface="Anek Tamil" pitchFamily="2" charset="0"/>
              </a:rPr>
              <a:t>என்று சொன்னான்.</a:t>
            </a:r>
            <a:r>
              <a:rPr lang="en-IN" dirty="0">
                <a:latin typeface="Anek Tamil" pitchFamily="2" charset="0"/>
                <a:cs typeface="Anek Tamil" pitchFamily="2" charset="0"/>
              </a:rPr>
              <a:t> </a:t>
            </a:r>
            <a:r>
              <a:rPr lang="ta-IN" dirty="0">
                <a:latin typeface="Anek Tamil" pitchFamily="2" charset="0"/>
                <a:cs typeface="Anek Tamil" pitchFamily="2" charset="0"/>
              </a:rPr>
              <a:t>ஸொலுஸிக்குச் சென்ற பிறகு</a:t>
            </a:r>
            <a:r>
              <a:rPr lang="en-US" dirty="0">
                <a:latin typeface="Anek Tamil" pitchFamily="2" charset="0"/>
                <a:cs typeface="Anek Tamil" pitchFamily="2" charset="0"/>
              </a:rPr>
              <a:t>, </a:t>
            </a:r>
            <a:r>
              <a:rPr lang="ta-IN" dirty="0">
                <a:latin typeface="Anek Tamil" pitchFamily="2" charset="0"/>
                <a:cs typeface="Anek Tamil" pitchFamily="2" charset="0"/>
              </a:rPr>
              <a:t>முதல் வாரத்தின் இறுதியில்</a:t>
            </a:r>
            <a:r>
              <a:rPr lang="en-US" dirty="0">
                <a:latin typeface="Anek Tamil" pitchFamily="2" charset="0"/>
                <a:cs typeface="Anek Tamil" pitchFamily="2" charset="0"/>
              </a:rPr>
              <a:t>, </a:t>
            </a:r>
            <a:r>
              <a:rPr lang="ta-IN" dirty="0">
                <a:latin typeface="Anek Tamil" pitchFamily="2" charset="0"/>
                <a:cs typeface="Anek Tamil" pitchFamily="2" charset="0"/>
              </a:rPr>
              <a:t>சனிக்கிழமையில் எல்லாரும் ஆலயத்திற்குச் சென்றதைப் பார்த்து அவனுக்கு ஆச்சரியமாக இருந்தது. “நீங்கள் ஏன் சனிக்கிழமையில் ஆலயத்திற்குச் செல்கிறீர்கள்</a:t>
            </a:r>
            <a:r>
              <a:rPr lang="en-US" dirty="0">
                <a:latin typeface="Anek Tamil" pitchFamily="2" charset="0"/>
                <a:cs typeface="Anek Tamil" pitchFamily="2" charset="0"/>
              </a:rPr>
              <a:t>?” </a:t>
            </a:r>
            <a:r>
              <a:rPr lang="ta-IN" dirty="0">
                <a:latin typeface="Anek Tamil" pitchFamily="2" charset="0"/>
                <a:cs typeface="Anek Tamil" pitchFamily="2" charset="0"/>
              </a:rPr>
              <a:t>என்று கேட்டான். </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Ø"/>
            </a:pPr>
            <a:r>
              <a:rPr lang="ta-IN" dirty="0">
                <a:latin typeface="Anek Tamil" pitchFamily="2" charset="0"/>
                <a:cs typeface="Anek Tamil" pitchFamily="2" charset="0"/>
              </a:rPr>
              <a:t>“அட்வென்ட்டிஸ்டுகள் சனிக்கிழமைகளில்தான் ஆலயத்திற்குச் செல்வார்கள்</a:t>
            </a:r>
            <a:r>
              <a:rPr lang="en-US" dirty="0">
                <a:latin typeface="Anek Tamil" pitchFamily="2" charset="0"/>
                <a:cs typeface="Anek Tamil" pitchFamily="2" charset="0"/>
              </a:rPr>
              <a:t>” </a:t>
            </a:r>
            <a:r>
              <a:rPr lang="ta-IN" dirty="0">
                <a:latin typeface="Anek Tamil" pitchFamily="2" charset="0"/>
                <a:cs typeface="Anek Tamil" pitchFamily="2" charset="0"/>
              </a:rPr>
              <a:t>என்று ஒரு மாணவர் சொன்னார்.</a:t>
            </a:r>
            <a:endParaRPr lang="en-IN" dirty="0">
              <a:latin typeface="Anek Tamil" pitchFamily="2" charset="0"/>
              <a:cs typeface="Anek Tamil" pitchFamily="2" charset="0"/>
            </a:endParaRPr>
          </a:p>
        </p:txBody>
      </p:sp>
      <p:pic>
        <p:nvPicPr>
          <p:cNvPr id="6" name="Picture 5">
            <a:extLst>
              <a:ext uri="{FF2B5EF4-FFF2-40B4-BE49-F238E27FC236}">
                <a16:creationId xmlns:a16="http://schemas.microsoft.com/office/drawing/2014/main" id="{EFB1B503-4CB8-1916-04A9-E115A4F45093}"/>
              </a:ext>
            </a:extLst>
          </p:cNvPr>
          <p:cNvPicPr>
            <a:picLocks noChangeAspect="1"/>
          </p:cNvPicPr>
          <p:nvPr/>
        </p:nvPicPr>
        <p:blipFill>
          <a:blip r:embed="rId2"/>
          <a:stretch>
            <a:fillRect/>
          </a:stretch>
        </p:blipFill>
        <p:spPr>
          <a:xfrm>
            <a:off x="30778" y="1070820"/>
            <a:ext cx="4341111" cy="4900507"/>
          </a:xfrm>
          <a:prstGeom prst="rect">
            <a:avLst/>
          </a:prstGeom>
          <a:effectLst>
            <a:softEdge rad="635000"/>
          </a:effectLst>
        </p:spPr>
      </p:pic>
    </p:spTree>
    <p:extLst>
      <p:ext uri="{BB962C8B-B14F-4D97-AF65-F5344CB8AC3E}">
        <p14:creationId xmlns:p14="http://schemas.microsoft.com/office/powerpoint/2010/main" val="1052942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AD7CD">
            <a:alpha val="50000"/>
          </a:srgbClr>
        </a:solidFill>
        <a:effectLst/>
      </p:bgPr>
    </p:bg>
    <p:spTree>
      <p:nvGrpSpPr>
        <p:cNvPr id="1" name="">
          <a:extLst>
            <a:ext uri="{FF2B5EF4-FFF2-40B4-BE49-F238E27FC236}">
              <a16:creationId xmlns:a16="http://schemas.microsoft.com/office/drawing/2014/main" id="{5660F27F-DBDD-46BD-E4DB-680966D4D3FC}"/>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6470761-DA7E-B754-D2E3-C33C4432705E}"/>
              </a:ext>
            </a:extLst>
          </p:cNvPr>
          <p:cNvSpPr/>
          <p:nvPr/>
        </p:nvSpPr>
        <p:spPr>
          <a:xfrm>
            <a:off x="101600" y="81279"/>
            <a:ext cx="365760" cy="338668"/>
          </a:xfrm>
          <a:prstGeom prst="roundRect">
            <a:avLst/>
          </a:prstGeom>
          <a:solidFill>
            <a:srgbClr val="4A5759"/>
          </a:solidFill>
          <a:ln>
            <a:noFill/>
          </a:ln>
          <a:effectLst>
            <a:glow rad="101600">
              <a:schemeClr val="bg1">
                <a:lumMod val="65000"/>
                <a:alpha val="6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1600" dirty="0">
                <a:effectLst>
                  <a:glow rad="101600">
                    <a:schemeClr val="accent6">
                      <a:satMod val="175000"/>
                      <a:alpha val="40000"/>
                    </a:schemeClr>
                  </a:glow>
                </a:effectLst>
                <a:latin typeface="Anek Tamil Expanded ExtraBold" pitchFamily="2" charset="0"/>
                <a:cs typeface="Anek Tamil Expanded ExtraBold" pitchFamily="2" charset="0"/>
              </a:rPr>
              <a:t>3</a:t>
            </a:r>
          </a:p>
        </p:txBody>
      </p:sp>
      <p:sp>
        <p:nvSpPr>
          <p:cNvPr id="3" name="TextBox 2">
            <a:extLst>
              <a:ext uri="{FF2B5EF4-FFF2-40B4-BE49-F238E27FC236}">
                <a16:creationId xmlns:a16="http://schemas.microsoft.com/office/drawing/2014/main" id="{9AA80B1B-C489-9E9F-6D8E-7A7D068C8DD7}"/>
              </a:ext>
            </a:extLst>
          </p:cNvPr>
          <p:cNvSpPr txBox="1"/>
          <p:nvPr/>
        </p:nvSpPr>
        <p:spPr>
          <a:xfrm>
            <a:off x="3935307" y="76159"/>
            <a:ext cx="8155093" cy="670568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lang="ta-IN" dirty="0">
                <a:latin typeface="Anek Tamil" pitchFamily="2" charset="0"/>
                <a:cs typeface="Anek Tamil" pitchFamily="2" charset="0"/>
              </a:rPr>
              <a:t>“ஞாயிற்றுக்கிழமைகளில் அவர்கள் ஆலயத்திற்குச் செல்வதில்லை</a:t>
            </a:r>
            <a:r>
              <a:rPr lang="en-US" dirty="0">
                <a:latin typeface="Anek Tamil" pitchFamily="2" charset="0"/>
                <a:cs typeface="Anek Tamil" pitchFamily="2" charset="0"/>
              </a:rPr>
              <a:t>” </a:t>
            </a:r>
            <a:r>
              <a:rPr lang="ta-IN" dirty="0">
                <a:latin typeface="Anek Tamil" pitchFamily="2" charset="0"/>
                <a:cs typeface="Anek Tamil" pitchFamily="2" charset="0"/>
              </a:rPr>
              <a:t>என்று இன்னொரு மாணவர் சொன்னார்.</a:t>
            </a:r>
            <a:r>
              <a:rPr lang="en-IN" dirty="0">
                <a:latin typeface="Anek Tamil" pitchFamily="2" charset="0"/>
                <a:cs typeface="Anek Tamil" pitchFamily="2" charset="0"/>
              </a:rPr>
              <a:t> </a:t>
            </a:r>
            <a:r>
              <a:rPr lang="ta-IN" dirty="0">
                <a:latin typeface="Anek Tamil" pitchFamily="2" charset="0"/>
                <a:cs typeface="Anek Tamil" pitchFamily="2" charset="0"/>
              </a:rPr>
              <a:t>ஸியாபோங்காவுக்கு ஆலயம் செல்கிற பழக்கமே கிடையாது. ஆனாலும் ஆலயத்திற்குச் சென்றான்.</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Ø"/>
            </a:pPr>
            <a:r>
              <a:rPr lang="ta-IN" dirty="0">
                <a:latin typeface="Anek Tamil" pitchFamily="2" charset="0"/>
                <a:cs typeface="Anek Tamil" pitchFamily="2" charset="0"/>
              </a:rPr>
              <a:t>நாட்கள் கடந்தன. அவனுக்கு இன்னொரு ஆச்சரியம் காத்திருந்தது. அந்த வளாகத்தில் எங்கு பார்த்தாலும் ஜெபம்தான் காணப்பட்டது. வகுப்புகளைத் துவங்குவதற்குமுன் ஆசிரியர்கள் ஜெபித்தார்கள். வாராவாரம் ஆலயத்தில்கூட மாணவர்கள் ஜெபித்தார்கள். பல்கலைக்கழகத்தின் விசாலமான உணவு அரங்கத்தில் உணவு வேளைகளின் போது ஜெபித்தார்கள். அந்த அரங்கமானது 2015ம் ஆண்டு எடுக்கப்பட்ட ஒரு பதின்மூன்றாம் வாரக் காணிக்கையின் ஒரு பகுதியின் உதவியால் கட்டப்பட்டது. இவ்வாறு அங்கு எதைச் செய்தாலும் ஜெபித்தார்கள்.</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Ø"/>
            </a:pPr>
            <a:r>
              <a:rPr lang="ta-IN" dirty="0">
                <a:latin typeface="Anek Tamil" pitchFamily="2" charset="0"/>
                <a:cs typeface="Anek Tamil" pitchFamily="2" charset="0"/>
              </a:rPr>
              <a:t>ஆனால்</a:t>
            </a:r>
            <a:r>
              <a:rPr lang="en-US" dirty="0">
                <a:latin typeface="Anek Tamil" pitchFamily="2" charset="0"/>
                <a:cs typeface="Anek Tamil" pitchFamily="2" charset="0"/>
              </a:rPr>
              <a:t>, </a:t>
            </a:r>
            <a:r>
              <a:rPr lang="ta-IN" dirty="0">
                <a:latin typeface="Anek Tamil" pitchFamily="2" charset="0"/>
                <a:cs typeface="Anek Tamil" pitchFamily="2" charset="0"/>
              </a:rPr>
              <a:t>ஸியாபோங்கா வாழ்ந்த பகுதியில் இவ்வாறு அவன் கண்டதே இல்லை. இதுபோன்ற அனுபவத்தை இதற்குமுன் அவன் பெற்றதுமில்லை. ஆனாலும் அது அவனுக்குப் பிடித்திருந்தது</a:t>
            </a:r>
            <a:endParaRPr lang="en-IN" dirty="0">
              <a:latin typeface="Anek Tamil" pitchFamily="2" charset="0"/>
              <a:cs typeface="Anek Tamil" pitchFamily="2" charset="0"/>
            </a:endParaRPr>
          </a:p>
        </p:txBody>
      </p:sp>
      <p:pic>
        <p:nvPicPr>
          <p:cNvPr id="5" name="Picture 4">
            <a:extLst>
              <a:ext uri="{FF2B5EF4-FFF2-40B4-BE49-F238E27FC236}">
                <a16:creationId xmlns:a16="http://schemas.microsoft.com/office/drawing/2014/main" id="{7632C907-0BD3-8296-10AE-239704C85193}"/>
              </a:ext>
            </a:extLst>
          </p:cNvPr>
          <p:cNvPicPr>
            <a:picLocks noChangeAspect="1"/>
          </p:cNvPicPr>
          <p:nvPr/>
        </p:nvPicPr>
        <p:blipFill>
          <a:blip r:embed="rId2"/>
          <a:stretch>
            <a:fillRect/>
          </a:stretch>
        </p:blipFill>
        <p:spPr>
          <a:xfrm>
            <a:off x="88054" y="1388533"/>
            <a:ext cx="4250531" cy="4460240"/>
          </a:xfrm>
          <a:prstGeom prst="rect">
            <a:avLst/>
          </a:prstGeom>
          <a:effectLst>
            <a:softEdge rad="635000"/>
          </a:effectLst>
        </p:spPr>
      </p:pic>
    </p:spTree>
    <p:extLst>
      <p:ext uri="{BB962C8B-B14F-4D97-AF65-F5344CB8AC3E}">
        <p14:creationId xmlns:p14="http://schemas.microsoft.com/office/powerpoint/2010/main" val="3782077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AD7CD">
            <a:alpha val="50000"/>
          </a:srgbClr>
        </a:solidFill>
        <a:effectLst/>
      </p:bgPr>
    </p:bg>
    <p:spTree>
      <p:nvGrpSpPr>
        <p:cNvPr id="1" name="">
          <a:extLst>
            <a:ext uri="{FF2B5EF4-FFF2-40B4-BE49-F238E27FC236}">
              <a16:creationId xmlns:a16="http://schemas.microsoft.com/office/drawing/2014/main" id="{DF857082-2488-A52B-393C-49FBD1499FF6}"/>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3B66D40-E19C-2560-0CFD-AF621E00419D}"/>
              </a:ext>
            </a:extLst>
          </p:cNvPr>
          <p:cNvSpPr/>
          <p:nvPr/>
        </p:nvSpPr>
        <p:spPr>
          <a:xfrm>
            <a:off x="101600" y="81279"/>
            <a:ext cx="365760" cy="338668"/>
          </a:xfrm>
          <a:prstGeom prst="roundRect">
            <a:avLst/>
          </a:prstGeom>
          <a:solidFill>
            <a:srgbClr val="4A5759"/>
          </a:solidFill>
          <a:ln>
            <a:noFill/>
          </a:ln>
          <a:effectLst>
            <a:glow rad="101600">
              <a:schemeClr val="bg1">
                <a:lumMod val="65000"/>
                <a:alpha val="6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1600" dirty="0">
                <a:effectLst>
                  <a:glow rad="101600">
                    <a:schemeClr val="accent6">
                      <a:satMod val="175000"/>
                      <a:alpha val="40000"/>
                    </a:schemeClr>
                  </a:glow>
                </a:effectLst>
                <a:latin typeface="Anek Tamil Expanded ExtraBold" pitchFamily="2" charset="0"/>
                <a:cs typeface="Anek Tamil Expanded ExtraBold" pitchFamily="2" charset="0"/>
              </a:rPr>
              <a:t>4</a:t>
            </a:r>
          </a:p>
        </p:txBody>
      </p:sp>
      <p:sp>
        <p:nvSpPr>
          <p:cNvPr id="3" name="TextBox 2">
            <a:extLst>
              <a:ext uri="{FF2B5EF4-FFF2-40B4-BE49-F238E27FC236}">
                <a16:creationId xmlns:a16="http://schemas.microsoft.com/office/drawing/2014/main" id="{867A0607-C4C0-2018-B738-03761F8A1A2C}"/>
              </a:ext>
            </a:extLst>
          </p:cNvPr>
          <p:cNvSpPr txBox="1"/>
          <p:nvPr/>
        </p:nvSpPr>
        <p:spPr>
          <a:xfrm>
            <a:off x="3935307" y="20319"/>
            <a:ext cx="8155093" cy="670568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lang="ta-IN" dirty="0">
                <a:latin typeface="Anek Tamil" pitchFamily="2" charset="0"/>
                <a:cs typeface="Anek Tamil" pitchFamily="2" charset="0"/>
              </a:rPr>
              <a:t>தேவனிடம் நெருங்கிச் சேருவதுபோல உணர்ந்தான்.</a:t>
            </a:r>
            <a:r>
              <a:rPr lang="en-IN" dirty="0">
                <a:latin typeface="Anek Tamil" pitchFamily="2" charset="0"/>
                <a:cs typeface="Anek Tamil" pitchFamily="2" charset="0"/>
              </a:rPr>
              <a:t> </a:t>
            </a:r>
            <a:r>
              <a:rPr lang="ta-IN" dirty="0">
                <a:latin typeface="Anek Tamil" pitchFamily="2" charset="0"/>
                <a:cs typeface="Anek Tamil" pitchFamily="2" charset="0"/>
              </a:rPr>
              <a:t>அதன்பிறகு தன் வாழ்க்கையில் தான் செய்திருந்த தவறான காரியங்களுக்காக வருந்த ஆரம்பித்தான். குற்றவுணர்வு வாட்டியது. துக்கமடைந்தான். தேவனுக்குமுன் தன்னைத் தாழ்த்தி</a:t>
            </a:r>
            <a:r>
              <a:rPr lang="en-US" dirty="0">
                <a:latin typeface="Anek Tamil" pitchFamily="2" charset="0"/>
                <a:cs typeface="Anek Tamil" pitchFamily="2" charset="0"/>
              </a:rPr>
              <a:t>, </a:t>
            </a:r>
            <a:r>
              <a:rPr lang="ta-IN" dirty="0">
                <a:latin typeface="Anek Tamil" pitchFamily="2" charset="0"/>
                <a:cs typeface="Anek Tamil" pitchFamily="2" charset="0"/>
              </a:rPr>
              <a:t>பாவமன்னிப்பு கேட்டான்.</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Ø"/>
            </a:pPr>
            <a:r>
              <a:rPr lang="ta-IN" dirty="0">
                <a:latin typeface="Anek Tamil" pitchFamily="2" charset="0"/>
                <a:cs typeface="Anek Tamil" pitchFamily="2" charset="0"/>
              </a:rPr>
              <a:t>ஸொலுஸிக்கு வருவதற்கு முன்னரே ஞானஸ்நானம் எடுப்பதுபற்றி யோசித்திருந்தான்</a:t>
            </a:r>
            <a:r>
              <a:rPr lang="en-US" dirty="0">
                <a:latin typeface="Anek Tamil" pitchFamily="2" charset="0"/>
                <a:cs typeface="Anek Tamil" pitchFamily="2" charset="0"/>
              </a:rPr>
              <a:t>; </a:t>
            </a:r>
            <a:r>
              <a:rPr lang="ta-IN" dirty="0">
                <a:latin typeface="Anek Tamil" pitchFamily="2" charset="0"/>
                <a:cs typeface="Anek Tamil" pitchFamily="2" charset="0"/>
              </a:rPr>
              <a:t>ஆனால் அவ்வாறு செய்வது தவறான தீர்மானமாக மாறிவிடுமோ என்று பயந்து அதுபற்றி யோசிப்பதை நிறுத்தியிருந்தான். பாவங்களிலிருந்து மனந்திரும்பி</a:t>
            </a:r>
            <a:r>
              <a:rPr lang="en-US" dirty="0">
                <a:latin typeface="Anek Tamil" pitchFamily="2" charset="0"/>
                <a:cs typeface="Anek Tamil" pitchFamily="2" charset="0"/>
              </a:rPr>
              <a:t>, </a:t>
            </a:r>
            <a:r>
              <a:rPr lang="ta-IN" dirty="0">
                <a:latin typeface="Anek Tamil" pitchFamily="2" charset="0"/>
                <a:cs typeface="Anek Tamil" pitchFamily="2" charset="0"/>
              </a:rPr>
              <a:t>இயேசுவில் விசுவாசம் வைத்தபிறகு</a:t>
            </a:r>
            <a:r>
              <a:rPr lang="en-US" dirty="0">
                <a:latin typeface="Anek Tamil" pitchFamily="2" charset="0"/>
                <a:cs typeface="Anek Tamil" pitchFamily="2" charset="0"/>
              </a:rPr>
              <a:t>, </a:t>
            </a:r>
            <a:r>
              <a:rPr lang="ta-IN" dirty="0">
                <a:latin typeface="Anek Tamil" pitchFamily="2" charset="0"/>
                <a:cs typeface="Anek Tamil" pitchFamily="2" charset="0"/>
              </a:rPr>
              <a:t>இயேசுவை ஏற்றுக்கொண்டு</a:t>
            </a:r>
            <a:r>
              <a:rPr lang="en-US" dirty="0">
                <a:latin typeface="Anek Tamil" pitchFamily="2" charset="0"/>
                <a:cs typeface="Anek Tamil" pitchFamily="2" charset="0"/>
              </a:rPr>
              <a:t>, </a:t>
            </a:r>
            <a:r>
              <a:rPr lang="ta-IN" dirty="0">
                <a:latin typeface="Anek Tamil" pitchFamily="2" charset="0"/>
                <a:cs typeface="Anek Tamil" pitchFamily="2" charset="0"/>
              </a:rPr>
              <a:t>ஞானஸ்நானம் பெறத் தீர்மானித்தான்.</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Ø"/>
            </a:pPr>
            <a:r>
              <a:rPr lang="ta-IN" dirty="0">
                <a:latin typeface="Anek Tamil" pitchFamily="2" charset="0"/>
                <a:cs typeface="Anek Tamil" pitchFamily="2" charset="0"/>
              </a:rPr>
              <a:t>அம்மாவை அலைபேசியில் அழைத்து</a:t>
            </a:r>
            <a:r>
              <a:rPr lang="en-US" dirty="0">
                <a:latin typeface="Anek Tamil" pitchFamily="2" charset="0"/>
                <a:cs typeface="Anek Tamil" pitchFamily="2" charset="0"/>
              </a:rPr>
              <a:t>, </a:t>
            </a:r>
            <a:r>
              <a:rPr lang="ta-IN" dirty="0">
                <a:latin typeface="Anek Tamil" pitchFamily="2" charset="0"/>
                <a:cs typeface="Anek Tamil" pitchFamily="2" charset="0"/>
              </a:rPr>
              <a:t>தன்னுடைய தீர்மானம்பற்றிக் கூறினான். “கண்டிப்பாக செய்</a:t>
            </a:r>
            <a:r>
              <a:rPr lang="en-US" dirty="0">
                <a:latin typeface="Anek Tamil" pitchFamily="2" charset="0"/>
                <a:cs typeface="Anek Tamil" pitchFamily="2" charset="0"/>
              </a:rPr>
              <a:t>, </a:t>
            </a:r>
            <a:r>
              <a:rPr lang="ta-IN" dirty="0">
                <a:latin typeface="Anek Tamil" pitchFamily="2" charset="0"/>
                <a:cs typeface="Anek Tamil" pitchFamily="2" charset="0"/>
              </a:rPr>
              <a:t>அதுதான் சரியானது</a:t>
            </a:r>
            <a:r>
              <a:rPr lang="en-US" dirty="0">
                <a:latin typeface="Anek Tamil" pitchFamily="2" charset="0"/>
                <a:cs typeface="Anek Tamil" pitchFamily="2" charset="0"/>
              </a:rPr>
              <a:t>” </a:t>
            </a:r>
            <a:r>
              <a:rPr lang="ta-IN" dirty="0">
                <a:latin typeface="Anek Tamil" pitchFamily="2" charset="0"/>
                <a:cs typeface="Anek Tamil" pitchFamily="2" charset="0"/>
              </a:rPr>
              <a:t>என்று சொன்னார்.</a:t>
            </a:r>
            <a:r>
              <a:rPr lang="en-IN" dirty="0">
                <a:latin typeface="Anek Tamil" pitchFamily="2" charset="0"/>
                <a:cs typeface="Anek Tamil" pitchFamily="2" charset="0"/>
              </a:rPr>
              <a:t> </a:t>
            </a:r>
            <a:r>
              <a:rPr lang="ta-IN" dirty="0">
                <a:latin typeface="Anek Tamil" pitchFamily="2" charset="0"/>
                <a:cs typeface="Anek Tamil" pitchFamily="2" charset="0"/>
              </a:rPr>
              <a:t>அப்பாவும் அதையேத்தான் சொன்னார்.</a:t>
            </a:r>
            <a:r>
              <a:rPr lang="en-IN" dirty="0">
                <a:latin typeface="Anek Tamil" pitchFamily="2" charset="0"/>
                <a:cs typeface="Anek Tamil" pitchFamily="2" charset="0"/>
              </a:rPr>
              <a:t> </a:t>
            </a:r>
            <a:r>
              <a:rPr lang="ta-IN" dirty="0">
                <a:latin typeface="Anek Tamil" pitchFamily="2" charset="0"/>
                <a:cs typeface="Anek Tamil" pitchFamily="2" charset="0"/>
              </a:rPr>
              <a:t>அவன் வேறொரு நாளில் ஆராதனை செய்வதுபற்றி அவனுடைய பெற்றோர் கவலைப்படவே இல்லை.</a:t>
            </a:r>
            <a:r>
              <a:rPr lang="en-IN" dirty="0">
                <a:latin typeface="Anek Tamil" pitchFamily="2" charset="0"/>
                <a:cs typeface="Anek Tamil" pitchFamily="2" charset="0"/>
              </a:rPr>
              <a:t> </a:t>
            </a:r>
            <a:r>
              <a:rPr lang="ta-IN" dirty="0">
                <a:latin typeface="Anek Tamil" pitchFamily="2" charset="0"/>
                <a:cs typeface="Anek Tamil" pitchFamily="2" charset="0"/>
              </a:rPr>
              <a:t>“நாம் ஒரே தேவனைத்தான் ஆராதிக்கிறோம்</a:t>
            </a:r>
            <a:r>
              <a:rPr lang="en-US" dirty="0">
                <a:latin typeface="Anek Tamil" pitchFamily="2" charset="0"/>
                <a:cs typeface="Anek Tamil" pitchFamily="2" charset="0"/>
              </a:rPr>
              <a:t>” </a:t>
            </a:r>
            <a:r>
              <a:rPr lang="ta-IN" dirty="0">
                <a:latin typeface="Anek Tamil" pitchFamily="2" charset="0"/>
                <a:cs typeface="Anek Tamil" pitchFamily="2" charset="0"/>
              </a:rPr>
              <a:t>என்று அப்பா சொன்னார்.</a:t>
            </a:r>
            <a:endParaRPr lang="en-IN" dirty="0">
              <a:latin typeface="Anek Tamil" pitchFamily="2" charset="0"/>
              <a:cs typeface="Anek Tamil" pitchFamily="2" charset="0"/>
            </a:endParaRPr>
          </a:p>
        </p:txBody>
      </p:sp>
      <p:pic>
        <p:nvPicPr>
          <p:cNvPr id="6" name="Picture 5">
            <a:extLst>
              <a:ext uri="{FF2B5EF4-FFF2-40B4-BE49-F238E27FC236}">
                <a16:creationId xmlns:a16="http://schemas.microsoft.com/office/drawing/2014/main" id="{312C8EB9-5690-A165-03FF-7D3640F673F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47414" y="1178784"/>
            <a:ext cx="4164806" cy="5137124"/>
          </a:xfrm>
          <a:prstGeom prst="rect">
            <a:avLst/>
          </a:prstGeom>
          <a:effectLst>
            <a:softEdge rad="635000"/>
          </a:effectLst>
        </p:spPr>
      </p:pic>
    </p:spTree>
    <p:extLst>
      <p:ext uri="{BB962C8B-B14F-4D97-AF65-F5344CB8AC3E}">
        <p14:creationId xmlns:p14="http://schemas.microsoft.com/office/powerpoint/2010/main" val="1942825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AD7CD">
            <a:alpha val="50000"/>
          </a:srgbClr>
        </a:solidFill>
        <a:effectLst/>
      </p:bgPr>
    </p:bg>
    <p:spTree>
      <p:nvGrpSpPr>
        <p:cNvPr id="1" name="">
          <a:extLst>
            <a:ext uri="{FF2B5EF4-FFF2-40B4-BE49-F238E27FC236}">
              <a16:creationId xmlns:a16="http://schemas.microsoft.com/office/drawing/2014/main" id="{815242DC-E4EC-6FB1-32A3-B23C033C0BFE}"/>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E2430EB-2238-7100-27A6-8FB4803A3D36}"/>
              </a:ext>
            </a:extLst>
          </p:cNvPr>
          <p:cNvSpPr/>
          <p:nvPr/>
        </p:nvSpPr>
        <p:spPr>
          <a:xfrm>
            <a:off x="101600" y="81279"/>
            <a:ext cx="365760" cy="338668"/>
          </a:xfrm>
          <a:prstGeom prst="roundRect">
            <a:avLst/>
          </a:prstGeom>
          <a:solidFill>
            <a:srgbClr val="4A5759"/>
          </a:solidFill>
          <a:ln>
            <a:noFill/>
          </a:ln>
          <a:effectLst>
            <a:glow rad="101600">
              <a:schemeClr val="bg1">
                <a:lumMod val="65000"/>
                <a:alpha val="6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1600" dirty="0">
                <a:effectLst>
                  <a:glow rad="101600">
                    <a:schemeClr val="accent6">
                      <a:satMod val="175000"/>
                      <a:alpha val="40000"/>
                    </a:schemeClr>
                  </a:glow>
                </a:effectLst>
                <a:latin typeface="Anek Tamil Expanded ExtraBold" pitchFamily="2" charset="0"/>
                <a:cs typeface="Anek Tamil Expanded ExtraBold" pitchFamily="2" charset="0"/>
              </a:rPr>
              <a:t>5</a:t>
            </a:r>
          </a:p>
        </p:txBody>
      </p:sp>
      <p:sp>
        <p:nvSpPr>
          <p:cNvPr id="3" name="TextBox 2">
            <a:extLst>
              <a:ext uri="{FF2B5EF4-FFF2-40B4-BE49-F238E27FC236}">
                <a16:creationId xmlns:a16="http://schemas.microsoft.com/office/drawing/2014/main" id="{D6732079-F0EC-8C3B-7D90-989380D32D45}"/>
              </a:ext>
            </a:extLst>
          </p:cNvPr>
          <p:cNvSpPr txBox="1"/>
          <p:nvPr/>
        </p:nvSpPr>
        <p:spPr>
          <a:xfrm>
            <a:off x="3935307" y="20319"/>
            <a:ext cx="8155093" cy="670568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lang="ta-IN" dirty="0">
                <a:latin typeface="Anek Tamil" pitchFamily="2" charset="0"/>
                <a:cs typeface="Anek Tamil" pitchFamily="2" charset="0"/>
              </a:rPr>
              <a:t>ஸொலுஸி அட்வென்ட்டிஸ்ட் பல்கலைக்கழகத்தின் ஞானஸ்நான தொட்டிக்குள் இறங்கியபோது தண்ணீர் குளிர்ச்சியாக இருந்தது. ஆனால் போதகர் அவனை தண்ணீருக்குள் முக்கியபோது</a:t>
            </a:r>
            <a:r>
              <a:rPr lang="en-US" dirty="0">
                <a:latin typeface="Anek Tamil" pitchFamily="2" charset="0"/>
                <a:cs typeface="Anek Tamil" pitchFamily="2" charset="0"/>
              </a:rPr>
              <a:t>, </a:t>
            </a:r>
            <a:r>
              <a:rPr lang="ta-IN" dirty="0">
                <a:latin typeface="Anek Tamil" pitchFamily="2" charset="0"/>
                <a:cs typeface="Anek Tamil" pitchFamily="2" charset="0"/>
              </a:rPr>
              <a:t>அந்தக் குளிரெல்லாம் பெரிதாகத் தெரியவில்லை. தேவன் தன்னை மன்னித்துவிட்டதையும்</a:t>
            </a:r>
            <a:r>
              <a:rPr lang="en-US" dirty="0">
                <a:latin typeface="Anek Tamil" pitchFamily="2" charset="0"/>
                <a:cs typeface="Anek Tamil" pitchFamily="2" charset="0"/>
              </a:rPr>
              <a:t>, </a:t>
            </a:r>
            <a:r>
              <a:rPr lang="ta-IN" dirty="0">
                <a:latin typeface="Anek Tamil" pitchFamily="2" charset="0"/>
                <a:cs typeface="Anek Tamil" pitchFamily="2" charset="0"/>
              </a:rPr>
              <a:t>தான் புதிய நபராக மாறியதையும் உணர்ந்தான். </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Ø"/>
            </a:pPr>
            <a:r>
              <a:rPr lang="ta-IN" dirty="0">
                <a:latin typeface="Anek Tamil" pitchFamily="2" charset="0"/>
                <a:cs typeface="Anek Tamil" pitchFamily="2" charset="0"/>
              </a:rPr>
              <a:t>அந்தப் பல்கலைக்கழகத்தில் அவன் சேர்ந்து இரண்டு மாதங்கள்தாம் ஆகியிருந்தன. இன்று அங்கு ஆங்கிலமும் தகவல்தொடர்பு படிப்பும் படித்து வருகிறான். சந்தைப்படுத்தல் அல்லது பத்திரிக்கை துறையில் பணியாற்ற விரும்புகிறான். மிகுந்த ஆர்வத்துடன் ஜெபிக்கிறான்</a:t>
            </a:r>
            <a:r>
              <a:rPr lang="en-US" dirty="0">
                <a:latin typeface="Anek Tamil" pitchFamily="2" charset="0"/>
                <a:cs typeface="Anek Tamil" pitchFamily="2" charset="0"/>
              </a:rPr>
              <a:t>, </a:t>
            </a:r>
            <a:r>
              <a:rPr lang="ta-IN" dirty="0">
                <a:latin typeface="Anek Tamil" pitchFamily="2" charset="0"/>
                <a:cs typeface="Anek Tamil" pitchFamily="2" charset="0"/>
              </a:rPr>
              <a:t>வேதாகமம் வாசிக்கிறான்.</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Ø"/>
            </a:pPr>
            <a:r>
              <a:rPr lang="ta-IN" dirty="0">
                <a:latin typeface="Anek Tamil" pitchFamily="2" charset="0"/>
                <a:cs typeface="Anek Tamil" pitchFamily="2" charset="0"/>
              </a:rPr>
              <a:t>ஸியாபோங்கா என்றால் அவனுடைய தாய்மொழியில் ‘நன்றி சொல்கிறோம்</a:t>
            </a:r>
            <a:r>
              <a:rPr lang="en-US" dirty="0">
                <a:latin typeface="Anek Tamil" pitchFamily="2" charset="0"/>
                <a:cs typeface="Anek Tamil" pitchFamily="2" charset="0"/>
              </a:rPr>
              <a:t>’ </a:t>
            </a:r>
            <a:r>
              <a:rPr lang="ta-IN" dirty="0">
                <a:latin typeface="Anek Tamil" pitchFamily="2" charset="0"/>
                <a:cs typeface="Anek Tamil" pitchFamily="2" charset="0"/>
              </a:rPr>
              <a:t>என்று அர்த்தமென ஏற்கனவே பார்த்தோம். அவன் உண்மையிலேயே நன்றியுள்ளவனாகக் காணப்படுகிறான். ஸொலுஸி பல்கலைக்கழகத்தில் படிப்பதற்காக தன் அம்மா தன்னை அனுப்பிவைத்ததற்காக நன்றி சொல்லுகிறான்.</a:t>
            </a:r>
            <a:endParaRPr lang="en-IN" dirty="0"/>
          </a:p>
        </p:txBody>
      </p:sp>
      <p:pic>
        <p:nvPicPr>
          <p:cNvPr id="5" name="Picture 4">
            <a:extLst>
              <a:ext uri="{FF2B5EF4-FFF2-40B4-BE49-F238E27FC236}">
                <a16:creationId xmlns:a16="http://schemas.microsoft.com/office/drawing/2014/main" id="{06F605E6-15B2-AD0A-6B05-B82E6E0CAF2B}"/>
              </a:ext>
            </a:extLst>
          </p:cNvPr>
          <p:cNvPicPr>
            <a:picLocks noChangeAspect="1"/>
          </p:cNvPicPr>
          <p:nvPr/>
        </p:nvPicPr>
        <p:blipFill>
          <a:blip r:embed="rId2"/>
          <a:stretch>
            <a:fillRect/>
          </a:stretch>
        </p:blipFill>
        <p:spPr>
          <a:xfrm>
            <a:off x="0" y="1212427"/>
            <a:ext cx="4402667" cy="4736668"/>
          </a:xfrm>
          <a:prstGeom prst="rect">
            <a:avLst/>
          </a:prstGeom>
          <a:effectLst>
            <a:softEdge rad="635000"/>
          </a:effectLst>
        </p:spPr>
      </p:pic>
    </p:spTree>
    <p:extLst>
      <p:ext uri="{BB962C8B-B14F-4D97-AF65-F5344CB8AC3E}">
        <p14:creationId xmlns:p14="http://schemas.microsoft.com/office/powerpoint/2010/main" val="519009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AD7CD">
            <a:alpha val="50000"/>
          </a:srgbClr>
        </a:solidFill>
        <a:effectLst/>
      </p:bgPr>
    </p:bg>
    <p:spTree>
      <p:nvGrpSpPr>
        <p:cNvPr id="1" name="">
          <a:extLst>
            <a:ext uri="{FF2B5EF4-FFF2-40B4-BE49-F238E27FC236}">
              <a16:creationId xmlns:a16="http://schemas.microsoft.com/office/drawing/2014/main" id="{CCAE3D03-0062-F02F-5F9C-D7590E771191}"/>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B271692-0B19-9D04-BAC9-1CF7F8909F5B}"/>
              </a:ext>
            </a:extLst>
          </p:cNvPr>
          <p:cNvSpPr/>
          <p:nvPr/>
        </p:nvSpPr>
        <p:spPr>
          <a:xfrm>
            <a:off x="101600" y="81279"/>
            <a:ext cx="365760" cy="338668"/>
          </a:xfrm>
          <a:prstGeom prst="roundRect">
            <a:avLst/>
          </a:prstGeom>
          <a:solidFill>
            <a:srgbClr val="4A5759"/>
          </a:solidFill>
          <a:ln>
            <a:noFill/>
          </a:ln>
          <a:effectLst>
            <a:glow rad="101600">
              <a:schemeClr val="bg1">
                <a:lumMod val="65000"/>
                <a:alpha val="6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1600" dirty="0">
                <a:effectLst>
                  <a:glow rad="101600">
                    <a:schemeClr val="accent6">
                      <a:satMod val="175000"/>
                      <a:alpha val="40000"/>
                    </a:schemeClr>
                  </a:glow>
                </a:effectLst>
                <a:latin typeface="Anek Tamil Expanded ExtraBold" pitchFamily="2" charset="0"/>
                <a:cs typeface="Anek Tamil Expanded ExtraBold" pitchFamily="2" charset="0"/>
              </a:rPr>
              <a:t>6</a:t>
            </a:r>
          </a:p>
        </p:txBody>
      </p:sp>
      <p:sp>
        <p:nvSpPr>
          <p:cNvPr id="3" name="TextBox 2">
            <a:extLst>
              <a:ext uri="{FF2B5EF4-FFF2-40B4-BE49-F238E27FC236}">
                <a16:creationId xmlns:a16="http://schemas.microsoft.com/office/drawing/2014/main" id="{C436FCBD-3E6C-BF91-7220-D860833AA4B9}"/>
              </a:ext>
            </a:extLst>
          </p:cNvPr>
          <p:cNvSpPr txBox="1"/>
          <p:nvPr/>
        </p:nvSpPr>
        <p:spPr>
          <a:xfrm>
            <a:off x="6529493" y="259863"/>
            <a:ext cx="5384800" cy="6338274"/>
          </a:xfrm>
          <a:prstGeom prst="rect">
            <a:avLst/>
          </a:prstGeom>
          <a:solidFill>
            <a:schemeClr val="accent3">
              <a:lumMod val="20000"/>
              <a:lumOff val="80000"/>
            </a:schemeClr>
          </a:solidFill>
          <a:ln>
            <a:noFill/>
          </a:ln>
          <a:effectLst>
            <a:glow rad="228600">
              <a:schemeClr val="accent6">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marL="285750" indent="-285750" algn="just">
              <a:lnSpc>
                <a:spcPct val="150000"/>
              </a:lnSpc>
              <a:buFont typeface="Wingdings" panose="05000000000000000000" pitchFamily="2" charset="2"/>
              <a:buChar char="Ø"/>
            </a:pPr>
            <a:r>
              <a:rPr lang="ta-IN" sz="1700" dirty="0">
                <a:latin typeface="Anek Tamil" pitchFamily="2" charset="0"/>
                <a:cs typeface="Anek Tamil" pitchFamily="2" charset="0"/>
              </a:rPr>
              <a:t>2015ஆம் ஆண்டு எடுக்கப்பட்ட ஒரு பதின்மூன்றாம் வாரக் காணிக்கையின் ஒரு பகுதியானது ஸொலுஸி பல்கலைக்கழகத்தின் உணவு அரங்கைப் பெரிதாகக் கட்டுவதற்கு உதவியது</a:t>
            </a:r>
            <a:r>
              <a:rPr lang="en-US" sz="1700" dirty="0">
                <a:latin typeface="Anek Tamil" pitchFamily="2" charset="0"/>
                <a:cs typeface="Anek Tamil" pitchFamily="2" charset="0"/>
              </a:rPr>
              <a:t>; </a:t>
            </a:r>
            <a:r>
              <a:rPr lang="ta-IN" sz="1700" dirty="0">
                <a:latin typeface="Anek Tamil" pitchFamily="2" charset="0"/>
                <a:cs typeface="Anek Tamil" pitchFamily="2" charset="0"/>
              </a:rPr>
              <a:t>அதனால் ஸியாபோங்கா போன்ற மாணவர்கள் பயனடைந்தார்கள். அந்தக் காணிக்கையின் உதவி இன்றுவரை அந்தப் பல்கலைக்கழகத்தில் உணரப்பட்டு வருவதுபோல</a:t>
            </a:r>
            <a:r>
              <a:rPr lang="en-US" sz="1700" dirty="0">
                <a:latin typeface="Anek Tamil" pitchFamily="2" charset="0"/>
                <a:cs typeface="Anek Tamil" pitchFamily="2" charset="0"/>
              </a:rPr>
              <a:t>, </a:t>
            </a:r>
          </a:p>
          <a:p>
            <a:pPr algn="ctr">
              <a:lnSpc>
                <a:spcPct val="150000"/>
              </a:lnSpc>
            </a:pPr>
            <a:r>
              <a:rPr lang="ta-IN" sz="1700" dirty="0">
                <a:solidFill>
                  <a:srgbClr val="FF0000"/>
                </a:solidFill>
                <a:highlight>
                  <a:srgbClr val="FFFF00"/>
                </a:highlight>
                <a:latin typeface="Anek Tamil" pitchFamily="2" charset="0"/>
                <a:cs typeface="Anek Tamil" pitchFamily="2" charset="0"/>
              </a:rPr>
              <a:t>இந்தக் காலாண்டின் பதின்மூன்றாம் வாரத்தில் நீங்கள் கொடுக்கப்போகிற காணிக்கையும்கூட ஜிம்பாப்வேயிலும் அதற்கு அப்பாலும் ஒரு நீண்ட தாக்கத்தை உண்டாக்கப்போகிறது. செப்டம்பர் 27ம் தேதி உதாரத்துவமாக காணிக்கை கொடுக்கத் தீர்மானித்திருப்பதற்கு நன்றி.</a:t>
            </a:r>
            <a:endParaRPr lang="en-IN" sz="1700" dirty="0">
              <a:solidFill>
                <a:srgbClr val="FF0000"/>
              </a:solidFill>
              <a:highlight>
                <a:srgbClr val="FFFF00"/>
              </a:highlight>
              <a:latin typeface="Anek Tamil" pitchFamily="2" charset="0"/>
              <a:cs typeface="Anek Tamil" pitchFamily="2" charset="0"/>
            </a:endParaRPr>
          </a:p>
        </p:txBody>
      </p:sp>
      <p:pic>
        <p:nvPicPr>
          <p:cNvPr id="6" name="Picture 5">
            <a:extLst>
              <a:ext uri="{FF2B5EF4-FFF2-40B4-BE49-F238E27FC236}">
                <a16:creationId xmlns:a16="http://schemas.microsoft.com/office/drawing/2014/main" id="{B90FEA21-E2EA-3897-BE35-52DFCD99530B}"/>
              </a:ext>
            </a:extLst>
          </p:cNvPr>
          <p:cNvPicPr>
            <a:picLocks noChangeAspect="1"/>
          </p:cNvPicPr>
          <p:nvPr/>
        </p:nvPicPr>
        <p:blipFill>
          <a:blip r:embed="rId2"/>
          <a:stretch>
            <a:fillRect/>
          </a:stretch>
        </p:blipFill>
        <p:spPr>
          <a:xfrm>
            <a:off x="277707" y="250613"/>
            <a:ext cx="6047399" cy="6234801"/>
          </a:xfrm>
          <a:prstGeom prst="rect">
            <a:avLst/>
          </a:prstGeom>
          <a:effectLst>
            <a:softEdge rad="635000"/>
          </a:effectLst>
        </p:spPr>
      </p:pic>
    </p:spTree>
    <p:extLst>
      <p:ext uri="{BB962C8B-B14F-4D97-AF65-F5344CB8AC3E}">
        <p14:creationId xmlns:p14="http://schemas.microsoft.com/office/powerpoint/2010/main" val="28709921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49</TotalTime>
  <Words>561</Words>
  <Application>Microsoft Office PowerPoint</Application>
  <PresentationFormat>Panorámica</PresentationFormat>
  <Paragraphs>28</Paragraphs>
  <Slides>7</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7</vt:i4>
      </vt:variant>
    </vt:vector>
  </HeadingPairs>
  <TitlesOfParts>
    <vt:vector size="15" baseType="lpstr">
      <vt:lpstr>Anek Tamil</vt:lpstr>
      <vt:lpstr>Anek Tamil Expanded ExtraBold</vt:lpstr>
      <vt:lpstr>Anek Tamil Expanded Medium</vt:lpstr>
      <vt:lpstr>Aptos</vt:lpstr>
      <vt:lpstr>Aptos Display</vt:lpstr>
      <vt:lpstr>Arial</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Johnson Rajkumar</dc:creator>
  <cp:lastModifiedBy>Sergio</cp:lastModifiedBy>
  <cp:revision>12</cp:revision>
  <dcterms:created xsi:type="dcterms:W3CDTF">2025-08-05T12:00:57Z</dcterms:created>
  <dcterms:modified xsi:type="dcterms:W3CDTF">2025-08-05T18:53:47Z</dcterms:modified>
</cp:coreProperties>
</file>