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9276E-7F20-C98F-95CB-EA3DBD5BF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F4244F-D5DD-33E8-D9AA-105E10109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C6789D-1024-51D6-1311-61D708586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D5E7-61D5-487D-8387-81225DCCFBCD}" type="datetimeFigureOut">
              <a:rPr lang="es-ES" smtClean="0"/>
              <a:t>12/08/2025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DA4200-D176-C87B-B782-870E800D5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EBDF8D-1467-CE60-DB55-E0CED393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2A47-4FAB-4CEA-90BB-806F6D4795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2239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55944-C856-600A-4CF7-730B3FECA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570ED7-05BD-45FD-097D-915B67751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C2C1AA-BD87-AC0B-1FC0-FA7FB5552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D5E7-61D5-487D-8387-81225DCCFBCD}" type="datetimeFigureOut">
              <a:rPr lang="es-ES" smtClean="0"/>
              <a:t>12/08/2025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B85D24-D196-927A-ADC3-617CB4FC4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EA1FEA-C427-9883-2388-04B66B41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2A47-4FAB-4CEA-90BB-806F6D4795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63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50F3B3C-FA2C-8F89-BEA7-A35A613C4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ADC311-4B8A-9208-5096-D21AF1817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DA30DD-1417-73C4-59A6-ED02B61B8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D5E7-61D5-487D-8387-81225DCCFBCD}" type="datetimeFigureOut">
              <a:rPr lang="es-ES" smtClean="0"/>
              <a:t>12/08/2025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60AC67-CB15-6A1D-5D3A-C273122B2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DC5C60-4477-BD75-9A87-9A54CD9DE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2A47-4FAB-4CEA-90BB-806F6D4795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1613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61616-5694-32FD-7C65-F85585C2A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ACAE80-CBF5-E31C-EE86-5806ED39A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652961-92E6-C882-E354-545437347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D5E7-61D5-487D-8387-81225DCCFBCD}" type="datetimeFigureOut">
              <a:rPr lang="es-ES" smtClean="0"/>
              <a:t>12/08/2025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28A65C-7A4A-E961-4436-5A49E672A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95B9F8-E202-8406-7F88-686591247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2A47-4FAB-4CEA-90BB-806F6D4795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84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A6F90-C35E-A826-074F-3E7BA8844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172C5D-81F3-AC9B-24AF-98E9C6210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49CEB3-666C-0AA3-BF86-6E91D9E2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D5E7-61D5-487D-8387-81225DCCFBCD}" type="datetimeFigureOut">
              <a:rPr lang="es-ES" smtClean="0"/>
              <a:t>12/08/2025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08E678-350A-83AA-0A17-C6C459EE2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8862B9-83EA-6167-5D4F-D13C4660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2A47-4FAB-4CEA-90BB-806F6D4795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1224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0DF224-CF0C-14C6-3A2D-48DEA2BC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69D218-BF29-7A96-83DC-C9B1FA4A5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CE3346-7DD4-C36F-CF50-4E354CC15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ED2081-84C5-CCD6-9829-890507D32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D5E7-61D5-487D-8387-81225DCCFBCD}" type="datetimeFigureOut">
              <a:rPr lang="es-ES" smtClean="0"/>
              <a:t>12/08/2025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0BD48A-EFA6-7BA2-54EC-B2A3E9D87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2BC85C-0BD7-5A2A-7C3E-DCB365E9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2A47-4FAB-4CEA-90BB-806F6D4795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2221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7CC470-109D-4A07-7A8C-E2FBC6BF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4425B0-020F-11EF-52EF-D11CBB679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80542B-D0A8-41E1-9A8C-C921B617B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AA2CC44-AF20-BDAE-55DF-5DD7B6F0B7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5CDCFC4-0E17-8137-BAC8-379EE38D1F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58DC9DB-F1BD-09EA-8530-8E37F7F7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D5E7-61D5-487D-8387-81225DCCFBCD}" type="datetimeFigureOut">
              <a:rPr lang="es-ES" smtClean="0"/>
              <a:t>12/08/2025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3786AF-7FB2-BAC3-B828-A73286C24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E994C03-B979-DC2A-AE63-F47799CA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2A47-4FAB-4CEA-90BB-806F6D4795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101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D8BD94-2EAC-A213-AE85-3DE6CE989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869D0A-1A26-A8D3-0C56-0C7A54E31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D5E7-61D5-487D-8387-81225DCCFBCD}" type="datetimeFigureOut">
              <a:rPr lang="es-ES" smtClean="0"/>
              <a:t>12/08/2025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AF551EA-CAD4-4526-167A-A0C3179FF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F45633-1EE1-997C-BE27-6B6B0BEAC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2A47-4FAB-4CEA-90BB-806F6D4795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388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3D0DC2-CFA2-5A4D-329C-4756B376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D5E7-61D5-487D-8387-81225DCCFBCD}" type="datetimeFigureOut">
              <a:rPr lang="es-ES" smtClean="0"/>
              <a:t>12/08/2025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8ABCDA-0ED1-FB64-139A-50D059276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BC1111-1AE7-57EA-B8F8-2B5800064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2A47-4FAB-4CEA-90BB-806F6D4795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03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81BF2-A4BB-3D8E-1AB4-5F608F1EA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CFD8D5-83A9-B79E-1428-22C843074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19C9AD-AFCC-1284-1D8E-0F67B799E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60B1E1-08EB-DBE5-EB89-5B1916F2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D5E7-61D5-487D-8387-81225DCCFBCD}" type="datetimeFigureOut">
              <a:rPr lang="es-ES" smtClean="0"/>
              <a:t>12/08/2025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C71CE4-8EA2-E496-BFA1-643A870DF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86E681-6AFC-457F-F387-EA045C247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2A47-4FAB-4CEA-90BB-806F6D4795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304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BECF3-87B0-2414-7C64-2CAB0601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9782052-3E56-D1E2-9BFB-8CA3F302FD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DA9B5C-E5EC-9E6B-4C95-758EF06CD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C85786-8F1E-D8C6-0BFF-0BA8193E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D5E7-61D5-487D-8387-81225DCCFBCD}" type="datetimeFigureOut">
              <a:rPr lang="es-ES" smtClean="0"/>
              <a:t>12/08/2025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18A945-3350-E273-CB03-7D2A2E703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306BE7-D97A-DF36-138B-1A79FE64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2A47-4FAB-4CEA-90BB-806F6D4795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50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7479876-E718-3792-4B3B-ECEF2B4C3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AB14D4-5379-4129-D0E7-B863A3D67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F6AF6D-97CA-B8D6-D467-EA82EB8A7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80D5E7-61D5-487D-8387-81225DCCFBCD}" type="datetimeFigureOut">
              <a:rPr lang="es-ES" smtClean="0"/>
              <a:t>12/08/2025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F672EB-54E3-6244-FEC1-E6C321757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E76471-6CD8-33F3-9896-53AFAF6AD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8D2A47-4FAB-4CEA-90BB-806F6D4795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7206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5t307_Página_1">
            <a:extLst>
              <a:ext uri="{FF2B5EF4-FFF2-40B4-BE49-F238E27FC236}">
                <a16:creationId xmlns:a16="http://schemas.microsoft.com/office/drawing/2014/main" id="{71824043-057A-344E-163C-975B286A75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3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5t307_Página_2">
            <a:extLst>
              <a:ext uri="{FF2B5EF4-FFF2-40B4-BE49-F238E27FC236}">
                <a16:creationId xmlns:a16="http://schemas.microsoft.com/office/drawing/2014/main" id="{18BE7C95-5EE7-937D-E432-75B630865F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09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5t307_Página_3">
            <a:extLst>
              <a:ext uri="{FF2B5EF4-FFF2-40B4-BE49-F238E27FC236}">
                <a16:creationId xmlns:a16="http://schemas.microsoft.com/office/drawing/2014/main" id="{C18A48A4-D9E9-FF59-D5BE-401BF9BEE9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4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5t307_Página_4">
            <a:extLst>
              <a:ext uri="{FF2B5EF4-FFF2-40B4-BE49-F238E27FC236}">
                <a16:creationId xmlns:a16="http://schemas.microsoft.com/office/drawing/2014/main" id="{EAEE45F0-8FB4-1390-DFD5-23A3A2EC0D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1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5t307_Página_5">
            <a:extLst>
              <a:ext uri="{FF2B5EF4-FFF2-40B4-BE49-F238E27FC236}">
                <a16:creationId xmlns:a16="http://schemas.microsoft.com/office/drawing/2014/main" id="{7D5E1463-9915-50EA-C713-61978CA40D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1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5t307_Página_6">
            <a:extLst>
              <a:ext uri="{FF2B5EF4-FFF2-40B4-BE49-F238E27FC236}">
                <a16:creationId xmlns:a16="http://schemas.microsoft.com/office/drawing/2014/main" id="{4D5B9905-72B7-434C-A10C-EA88682B7E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26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5t307_Página_7">
            <a:extLst>
              <a:ext uri="{FF2B5EF4-FFF2-40B4-BE49-F238E27FC236}">
                <a16:creationId xmlns:a16="http://schemas.microsoft.com/office/drawing/2014/main" id="{5D69B521-859D-7318-F6A8-317F0D4C05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12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1</cp:revision>
  <dcterms:created xsi:type="dcterms:W3CDTF">2025-08-12T18:04:44Z</dcterms:created>
  <dcterms:modified xsi:type="dcterms:W3CDTF">2025-08-12T18:05:09Z</dcterms:modified>
</cp:coreProperties>
</file>