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65122-B43E-3EA2-3632-FC2982D9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E82C42-C573-013E-998C-86696603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CDAA6A-B32F-4E32-085D-3B0AB34E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01A7F-6023-4938-F3DB-2917957A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20FF85-CC0A-158C-C597-528A24FD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91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7F10E-95E2-2D0B-3DB6-D60F3E99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76C802-C828-AFCF-EE75-8E9D87362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7C8563-88A7-892E-66DD-4B771786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E2BC9C-1386-FF24-DED6-9B18A528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6CCF3-EF74-3226-D51F-9899576A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19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FB9491-56BF-2E67-3B22-9201244C0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538FFF-09F3-3CB8-8A1E-FBA74CFB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AD348-E2ED-B736-F3BC-CF531A0B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35445-F989-6CA9-F47C-A50A1628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55633-BE0C-D80D-2195-A51CA30A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F4D2B-DA4D-6CAC-A3A4-0C33879F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B9583-7555-0CD8-7BF9-A9E077C0B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D37AB-268E-DA2F-E692-0A257F8E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CD30B-53C0-0E81-A007-07F25C3B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5D7CBC-362B-66E8-262B-43CA13D6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3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6CEDF-0236-3F0F-2C76-A8CD3FBD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F3FE4F-381C-242D-00A7-28D7BFF5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291883-1202-8180-18A8-CC5613AB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736AAD-E1C9-DA9C-49F1-21CE40C9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7E1D37-6752-987D-4225-90DF249E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5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F92E0-D480-9CF5-437D-7072562C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574A0F-19AA-2AC0-F6F7-1DDCB3BE7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28FAA7-A571-8C45-678B-D13FDC7A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7F594C-91EF-0E1B-A85D-9AA6C766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1FAAF7-CAA7-33FF-5C6C-5A0C3CF6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D2AD80-67E2-B6B4-0A65-8663DCF5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60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CABA7-761C-C8F4-DF7C-9629C421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D29D98-BE2E-85EB-18CA-FCE900D3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5683BC-5B7D-DA7E-2CBB-8725B0770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B6FA8D-CCCF-970C-1F7B-B63F349A8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9AB5AD-54CA-5B11-8A02-3CC74534C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56E46B-97A3-BC01-6FEA-B2E6AB64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8E6A1B-6139-BCF2-3F0A-0DAA0BC9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3F61D2-0049-CD61-27FF-54EB83D0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E485E-75E2-F7AA-4DDC-871118A0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71EE85-7DCC-84B7-DA73-F6C5F757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B68CA1-76D9-A521-08E9-5166AFF7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5472D1-A0A8-7F06-4061-990966E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82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AC1EDE-1FB1-A00B-72DC-74603D24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CBF912-5308-6089-A6C6-24F31662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278551-5960-25F3-0950-BB42625E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48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70E8B-9AD1-56D5-3C92-4098AE0D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E1530F-8083-091C-EFF9-0610FAA8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069C53-FACB-AD26-29A5-A3B9743E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C7DA3-F347-5DAE-4CF9-30B215A6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D5522-DFBE-6F74-E131-FFDCA38D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AD32A-8AA3-2410-000D-F624036B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9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FD1D9-B744-5AB5-711C-699A12CA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067A3C-4D3D-A41F-FEE7-C37412A92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617BA8-8431-DD3E-5F0C-C28AAB136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9776EC-4FF8-7203-2BB3-4FA9FC29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A11435-0D09-C8C1-FBEE-42B05D25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C9E133-B41A-BFF4-90DA-788B3DED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41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F6CF3-C59C-C14C-9629-570641D3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CB9801-E14C-C000-0211-199055BA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46779-C132-6F00-1FAE-DCF581020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67327B-4EA8-4A0B-83AB-645E78607F46}" type="datetimeFigureOut">
              <a:rPr lang="es-ES" smtClean="0"/>
              <a:t>23/08/2025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88FD34-17AE-E2CE-E5E0-BA427CE96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C7C38-3F28-FE33-3BAE-DDE5F3047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C4CE4C-8F27-45D1-8215-F4B20EE4FE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53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8_Página_1">
            <a:extLst>
              <a:ext uri="{FF2B5EF4-FFF2-40B4-BE49-F238E27FC236}">
                <a16:creationId xmlns:a16="http://schemas.microsoft.com/office/drawing/2014/main" id="{2EF9FD25-A487-9EC2-4D2E-3290520AE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3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8_Página_2">
            <a:extLst>
              <a:ext uri="{FF2B5EF4-FFF2-40B4-BE49-F238E27FC236}">
                <a16:creationId xmlns:a16="http://schemas.microsoft.com/office/drawing/2014/main" id="{F69F2047-386C-E4B6-CC83-9605103DF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8_Página_3">
            <a:extLst>
              <a:ext uri="{FF2B5EF4-FFF2-40B4-BE49-F238E27FC236}">
                <a16:creationId xmlns:a16="http://schemas.microsoft.com/office/drawing/2014/main" id="{E497F7D5-4F26-50E0-A783-E2639412C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8_Página_4">
            <a:extLst>
              <a:ext uri="{FF2B5EF4-FFF2-40B4-BE49-F238E27FC236}">
                <a16:creationId xmlns:a16="http://schemas.microsoft.com/office/drawing/2014/main" id="{D01B12DA-65E8-E1BD-5D37-72953FF9D8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8_Página_5">
            <a:extLst>
              <a:ext uri="{FF2B5EF4-FFF2-40B4-BE49-F238E27FC236}">
                <a16:creationId xmlns:a16="http://schemas.microsoft.com/office/drawing/2014/main" id="{90D4B43A-D056-AB41-99BE-B54195A0A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7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8_Página_6">
            <a:extLst>
              <a:ext uri="{FF2B5EF4-FFF2-40B4-BE49-F238E27FC236}">
                <a16:creationId xmlns:a16="http://schemas.microsoft.com/office/drawing/2014/main" id="{300BF9A8-892A-962B-F4FF-1BDF92035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0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</cp:revision>
  <dcterms:created xsi:type="dcterms:W3CDTF">2025-08-23T08:07:07Z</dcterms:created>
  <dcterms:modified xsi:type="dcterms:W3CDTF">2025-08-23T08:07:33Z</dcterms:modified>
</cp:coreProperties>
</file>