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AE0"/>
    <a:srgbClr val="4B321D"/>
    <a:srgbClr val="835632"/>
    <a:srgbClr val="FEFCF0"/>
    <a:srgbClr val="A368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4660"/>
  </p:normalViewPr>
  <p:slideViewPr>
    <p:cSldViewPr snapToGrid="0">
      <p:cViewPr varScale="1">
        <p:scale>
          <a:sx n="101" d="100"/>
          <a:sy n="101" d="100"/>
        </p:scale>
        <p:origin x="912"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6F250-E685-B7A6-8499-4A469F2DD0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43DD62E5-7BF8-9CDB-3714-D388F58D42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E6AA8BE8-1F3A-5CC5-FBC7-A7CA6A46AB4B}"/>
              </a:ext>
            </a:extLst>
          </p:cNvPr>
          <p:cNvSpPr>
            <a:spLocks noGrp="1"/>
          </p:cNvSpPr>
          <p:nvPr>
            <p:ph type="dt" sz="half" idx="10"/>
          </p:nvPr>
        </p:nvSpPr>
        <p:spPr/>
        <p:txBody>
          <a:bodyPr/>
          <a:lstStyle/>
          <a:p>
            <a:fld id="{96F650B2-AF0D-4DD8-973A-AD75C3B9CD9A}" type="datetimeFigureOut">
              <a:rPr lang="en-IN" smtClean="0"/>
              <a:t>17-12-2025</a:t>
            </a:fld>
            <a:endParaRPr lang="en-IN"/>
          </a:p>
        </p:txBody>
      </p:sp>
      <p:sp>
        <p:nvSpPr>
          <p:cNvPr id="5" name="Footer Placeholder 4">
            <a:extLst>
              <a:ext uri="{FF2B5EF4-FFF2-40B4-BE49-F238E27FC236}">
                <a16:creationId xmlns:a16="http://schemas.microsoft.com/office/drawing/2014/main" id="{01DEC174-0972-9AF7-A31C-36F48D23946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6D9C7C6-7B3A-F2B5-893D-A040A3F65359}"/>
              </a:ext>
            </a:extLst>
          </p:cNvPr>
          <p:cNvSpPr>
            <a:spLocks noGrp="1"/>
          </p:cNvSpPr>
          <p:nvPr>
            <p:ph type="sldNum" sz="quarter" idx="12"/>
          </p:nvPr>
        </p:nvSpPr>
        <p:spPr/>
        <p:txBody>
          <a:bodyPr/>
          <a:lstStyle/>
          <a:p>
            <a:fld id="{E9009B0D-BA76-49DB-B25F-5004BFA8EF4F}" type="slidenum">
              <a:rPr lang="en-IN" smtClean="0"/>
              <a:t>‹Nº›</a:t>
            </a:fld>
            <a:endParaRPr lang="en-IN"/>
          </a:p>
        </p:txBody>
      </p:sp>
    </p:spTree>
    <p:extLst>
      <p:ext uri="{BB962C8B-B14F-4D97-AF65-F5344CB8AC3E}">
        <p14:creationId xmlns:p14="http://schemas.microsoft.com/office/powerpoint/2010/main" val="1361310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AEA7E-E003-265A-274B-8DB27B954F74}"/>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9824236-CBEC-6BF8-0241-C2AE77FB8A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A5CBDB-DA2E-7856-4275-B6F2DC01EEB8}"/>
              </a:ext>
            </a:extLst>
          </p:cNvPr>
          <p:cNvSpPr>
            <a:spLocks noGrp="1"/>
          </p:cNvSpPr>
          <p:nvPr>
            <p:ph type="dt" sz="half" idx="10"/>
          </p:nvPr>
        </p:nvSpPr>
        <p:spPr/>
        <p:txBody>
          <a:bodyPr/>
          <a:lstStyle/>
          <a:p>
            <a:fld id="{96F650B2-AF0D-4DD8-973A-AD75C3B9CD9A}" type="datetimeFigureOut">
              <a:rPr lang="en-IN" smtClean="0"/>
              <a:t>17-12-2025</a:t>
            </a:fld>
            <a:endParaRPr lang="en-IN"/>
          </a:p>
        </p:txBody>
      </p:sp>
      <p:sp>
        <p:nvSpPr>
          <p:cNvPr id="5" name="Footer Placeholder 4">
            <a:extLst>
              <a:ext uri="{FF2B5EF4-FFF2-40B4-BE49-F238E27FC236}">
                <a16:creationId xmlns:a16="http://schemas.microsoft.com/office/drawing/2014/main" id="{73FAEC77-6FD2-6577-811F-DEA2BFC4E64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964F540-43E4-3F92-BF99-FA3FBAAFB146}"/>
              </a:ext>
            </a:extLst>
          </p:cNvPr>
          <p:cNvSpPr>
            <a:spLocks noGrp="1"/>
          </p:cNvSpPr>
          <p:nvPr>
            <p:ph type="sldNum" sz="quarter" idx="12"/>
          </p:nvPr>
        </p:nvSpPr>
        <p:spPr/>
        <p:txBody>
          <a:bodyPr/>
          <a:lstStyle/>
          <a:p>
            <a:fld id="{E9009B0D-BA76-49DB-B25F-5004BFA8EF4F}" type="slidenum">
              <a:rPr lang="en-IN" smtClean="0"/>
              <a:t>‹Nº›</a:t>
            </a:fld>
            <a:endParaRPr lang="en-IN"/>
          </a:p>
        </p:txBody>
      </p:sp>
    </p:spTree>
    <p:extLst>
      <p:ext uri="{BB962C8B-B14F-4D97-AF65-F5344CB8AC3E}">
        <p14:creationId xmlns:p14="http://schemas.microsoft.com/office/powerpoint/2010/main" val="4216688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50F7D4-D357-6277-66A1-A5C8505F931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0D88E2A-614D-8FC9-4FF2-092A24CCB8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29677F4-0BF0-33A1-DC86-D5C12FD2785C}"/>
              </a:ext>
            </a:extLst>
          </p:cNvPr>
          <p:cNvSpPr>
            <a:spLocks noGrp="1"/>
          </p:cNvSpPr>
          <p:nvPr>
            <p:ph type="dt" sz="half" idx="10"/>
          </p:nvPr>
        </p:nvSpPr>
        <p:spPr/>
        <p:txBody>
          <a:bodyPr/>
          <a:lstStyle/>
          <a:p>
            <a:fld id="{96F650B2-AF0D-4DD8-973A-AD75C3B9CD9A}" type="datetimeFigureOut">
              <a:rPr lang="en-IN" smtClean="0"/>
              <a:t>17-12-2025</a:t>
            </a:fld>
            <a:endParaRPr lang="en-IN"/>
          </a:p>
        </p:txBody>
      </p:sp>
      <p:sp>
        <p:nvSpPr>
          <p:cNvPr id="5" name="Footer Placeholder 4">
            <a:extLst>
              <a:ext uri="{FF2B5EF4-FFF2-40B4-BE49-F238E27FC236}">
                <a16:creationId xmlns:a16="http://schemas.microsoft.com/office/drawing/2014/main" id="{5F6368B2-15C3-F095-74D2-0A8259A4DB9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618C20D-4488-0225-287B-CD9C74A1069A}"/>
              </a:ext>
            </a:extLst>
          </p:cNvPr>
          <p:cNvSpPr>
            <a:spLocks noGrp="1"/>
          </p:cNvSpPr>
          <p:nvPr>
            <p:ph type="sldNum" sz="quarter" idx="12"/>
          </p:nvPr>
        </p:nvSpPr>
        <p:spPr/>
        <p:txBody>
          <a:bodyPr/>
          <a:lstStyle/>
          <a:p>
            <a:fld id="{E9009B0D-BA76-49DB-B25F-5004BFA8EF4F}" type="slidenum">
              <a:rPr lang="en-IN" smtClean="0"/>
              <a:t>‹Nº›</a:t>
            </a:fld>
            <a:endParaRPr lang="en-IN"/>
          </a:p>
        </p:txBody>
      </p:sp>
    </p:spTree>
    <p:extLst>
      <p:ext uri="{BB962C8B-B14F-4D97-AF65-F5344CB8AC3E}">
        <p14:creationId xmlns:p14="http://schemas.microsoft.com/office/powerpoint/2010/main" val="4214696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85D52-8538-CD1F-7009-540D409C9BD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900A108-2AF8-6AF8-C625-0A4A52BE9E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E7751F8-0155-9774-CFAA-AAF184D95C95}"/>
              </a:ext>
            </a:extLst>
          </p:cNvPr>
          <p:cNvSpPr>
            <a:spLocks noGrp="1"/>
          </p:cNvSpPr>
          <p:nvPr>
            <p:ph type="dt" sz="half" idx="10"/>
          </p:nvPr>
        </p:nvSpPr>
        <p:spPr/>
        <p:txBody>
          <a:bodyPr/>
          <a:lstStyle/>
          <a:p>
            <a:fld id="{96F650B2-AF0D-4DD8-973A-AD75C3B9CD9A}" type="datetimeFigureOut">
              <a:rPr lang="en-IN" smtClean="0"/>
              <a:t>17-12-2025</a:t>
            </a:fld>
            <a:endParaRPr lang="en-IN"/>
          </a:p>
        </p:txBody>
      </p:sp>
      <p:sp>
        <p:nvSpPr>
          <p:cNvPr id="5" name="Footer Placeholder 4">
            <a:extLst>
              <a:ext uri="{FF2B5EF4-FFF2-40B4-BE49-F238E27FC236}">
                <a16:creationId xmlns:a16="http://schemas.microsoft.com/office/drawing/2014/main" id="{E3BF84FB-F8CC-B891-8E7B-3B46411B69F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979BE46-A188-5543-E883-634FE154B1F5}"/>
              </a:ext>
            </a:extLst>
          </p:cNvPr>
          <p:cNvSpPr>
            <a:spLocks noGrp="1"/>
          </p:cNvSpPr>
          <p:nvPr>
            <p:ph type="sldNum" sz="quarter" idx="12"/>
          </p:nvPr>
        </p:nvSpPr>
        <p:spPr/>
        <p:txBody>
          <a:bodyPr/>
          <a:lstStyle/>
          <a:p>
            <a:fld id="{E9009B0D-BA76-49DB-B25F-5004BFA8EF4F}" type="slidenum">
              <a:rPr lang="en-IN" smtClean="0"/>
              <a:t>‹Nº›</a:t>
            </a:fld>
            <a:endParaRPr lang="en-IN"/>
          </a:p>
        </p:txBody>
      </p:sp>
    </p:spTree>
    <p:extLst>
      <p:ext uri="{BB962C8B-B14F-4D97-AF65-F5344CB8AC3E}">
        <p14:creationId xmlns:p14="http://schemas.microsoft.com/office/powerpoint/2010/main" val="270634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CC582-07B0-21FC-5A54-0D8CA4492F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6BC7F875-AD05-26B8-3105-4FB79C8684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F21EC9-F89E-79C1-5F21-7396ADCDCCD9}"/>
              </a:ext>
            </a:extLst>
          </p:cNvPr>
          <p:cNvSpPr>
            <a:spLocks noGrp="1"/>
          </p:cNvSpPr>
          <p:nvPr>
            <p:ph type="dt" sz="half" idx="10"/>
          </p:nvPr>
        </p:nvSpPr>
        <p:spPr/>
        <p:txBody>
          <a:bodyPr/>
          <a:lstStyle/>
          <a:p>
            <a:fld id="{96F650B2-AF0D-4DD8-973A-AD75C3B9CD9A}" type="datetimeFigureOut">
              <a:rPr lang="en-IN" smtClean="0"/>
              <a:t>17-12-2025</a:t>
            </a:fld>
            <a:endParaRPr lang="en-IN"/>
          </a:p>
        </p:txBody>
      </p:sp>
      <p:sp>
        <p:nvSpPr>
          <p:cNvPr id="5" name="Footer Placeholder 4">
            <a:extLst>
              <a:ext uri="{FF2B5EF4-FFF2-40B4-BE49-F238E27FC236}">
                <a16:creationId xmlns:a16="http://schemas.microsoft.com/office/drawing/2014/main" id="{97C6B9D5-773D-927B-4074-61B67336F83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9E8E1D5-3236-89DA-E499-7B2BD626C1E7}"/>
              </a:ext>
            </a:extLst>
          </p:cNvPr>
          <p:cNvSpPr>
            <a:spLocks noGrp="1"/>
          </p:cNvSpPr>
          <p:nvPr>
            <p:ph type="sldNum" sz="quarter" idx="12"/>
          </p:nvPr>
        </p:nvSpPr>
        <p:spPr/>
        <p:txBody>
          <a:bodyPr/>
          <a:lstStyle/>
          <a:p>
            <a:fld id="{E9009B0D-BA76-49DB-B25F-5004BFA8EF4F}" type="slidenum">
              <a:rPr lang="en-IN" smtClean="0"/>
              <a:t>‹Nº›</a:t>
            </a:fld>
            <a:endParaRPr lang="en-IN"/>
          </a:p>
        </p:txBody>
      </p:sp>
    </p:spTree>
    <p:extLst>
      <p:ext uri="{BB962C8B-B14F-4D97-AF65-F5344CB8AC3E}">
        <p14:creationId xmlns:p14="http://schemas.microsoft.com/office/powerpoint/2010/main" val="367529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C9553-4C35-687D-3728-D5FD5226456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168F0F0-161C-C2ED-A6BD-DD0BCBA70E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55A6FE6-6FDC-29C8-A49A-926501C51F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617F0FAE-092C-8FFD-A547-B4481377E0DC}"/>
              </a:ext>
            </a:extLst>
          </p:cNvPr>
          <p:cNvSpPr>
            <a:spLocks noGrp="1"/>
          </p:cNvSpPr>
          <p:nvPr>
            <p:ph type="dt" sz="half" idx="10"/>
          </p:nvPr>
        </p:nvSpPr>
        <p:spPr/>
        <p:txBody>
          <a:bodyPr/>
          <a:lstStyle/>
          <a:p>
            <a:fld id="{96F650B2-AF0D-4DD8-973A-AD75C3B9CD9A}" type="datetimeFigureOut">
              <a:rPr lang="en-IN" smtClean="0"/>
              <a:t>17-12-2025</a:t>
            </a:fld>
            <a:endParaRPr lang="en-IN"/>
          </a:p>
        </p:txBody>
      </p:sp>
      <p:sp>
        <p:nvSpPr>
          <p:cNvPr id="6" name="Footer Placeholder 5">
            <a:extLst>
              <a:ext uri="{FF2B5EF4-FFF2-40B4-BE49-F238E27FC236}">
                <a16:creationId xmlns:a16="http://schemas.microsoft.com/office/drawing/2014/main" id="{22A89F4E-2C26-B714-E9AE-E660BD2634E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8A1A14F-D74C-59DC-AD76-AA912488B58F}"/>
              </a:ext>
            </a:extLst>
          </p:cNvPr>
          <p:cNvSpPr>
            <a:spLocks noGrp="1"/>
          </p:cNvSpPr>
          <p:nvPr>
            <p:ph type="sldNum" sz="quarter" idx="12"/>
          </p:nvPr>
        </p:nvSpPr>
        <p:spPr/>
        <p:txBody>
          <a:bodyPr/>
          <a:lstStyle/>
          <a:p>
            <a:fld id="{E9009B0D-BA76-49DB-B25F-5004BFA8EF4F}" type="slidenum">
              <a:rPr lang="en-IN" smtClean="0"/>
              <a:t>‹Nº›</a:t>
            </a:fld>
            <a:endParaRPr lang="en-IN"/>
          </a:p>
        </p:txBody>
      </p:sp>
    </p:spTree>
    <p:extLst>
      <p:ext uri="{BB962C8B-B14F-4D97-AF65-F5344CB8AC3E}">
        <p14:creationId xmlns:p14="http://schemas.microsoft.com/office/powerpoint/2010/main" val="1786974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A3F6-AA86-50DD-2A49-7E30072E1DC7}"/>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FF622E7-26CF-E78A-B5AE-35BA27562D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EAFDC2-EA7A-3681-9670-12680C5393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EF37DE61-AA04-8037-342E-4E5E3658B4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FDD097-1CED-0373-B5BF-252714F895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CA56D4BA-BB79-E74C-0E0B-AA510D67EFB5}"/>
              </a:ext>
            </a:extLst>
          </p:cNvPr>
          <p:cNvSpPr>
            <a:spLocks noGrp="1"/>
          </p:cNvSpPr>
          <p:nvPr>
            <p:ph type="dt" sz="half" idx="10"/>
          </p:nvPr>
        </p:nvSpPr>
        <p:spPr/>
        <p:txBody>
          <a:bodyPr/>
          <a:lstStyle/>
          <a:p>
            <a:fld id="{96F650B2-AF0D-4DD8-973A-AD75C3B9CD9A}" type="datetimeFigureOut">
              <a:rPr lang="en-IN" smtClean="0"/>
              <a:t>17-12-2025</a:t>
            </a:fld>
            <a:endParaRPr lang="en-IN"/>
          </a:p>
        </p:txBody>
      </p:sp>
      <p:sp>
        <p:nvSpPr>
          <p:cNvPr id="8" name="Footer Placeholder 7">
            <a:extLst>
              <a:ext uri="{FF2B5EF4-FFF2-40B4-BE49-F238E27FC236}">
                <a16:creationId xmlns:a16="http://schemas.microsoft.com/office/drawing/2014/main" id="{CC4AA3ED-A5E7-D939-27C0-D6767AD7380C}"/>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B751BB2F-49DB-0D43-992F-25729102CF1A}"/>
              </a:ext>
            </a:extLst>
          </p:cNvPr>
          <p:cNvSpPr>
            <a:spLocks noGrp="1"/>
          </p:cNvSpPr>
          <p:nvPr>
            <p:ph type="sldNum" sz="quarter" idx="12"/>
          </p:nvPr>
        </p:nvSpPr>
        <p:spPr/>
        <p:txBody>
          <a:bodyPr/>
          <a:lstStyle/>
          <a:p>
            <a:fld id="{E9009B0D-BA76-49DB-B25F-5004BFA8EF4F}" type="slidenum">
              <a:rPr lang="en-IN" smtClean="0"/>
              <a:t>‹Nº›</a:t>
            </a:fld>
            <a:endParaRPr lang="en-IN"/>
          </a:p>
        </p:txBody>
      </p:sp>
    </p:spTree>
    <p:extLst>
      <p:ext uri="{BB962C8B-B14F-4D97-AF65-F5344CB8AC3E}">
        <p14:creationId xmlns:p14="http://schemas.microsoft.com/office/powerpoint/2010/main" val="462053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AD31-4228-8C39-31CD-25002F40C59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2F00D688-34CD-A1E8-A4FB-B7864B163896}"/>
              </a:ext>
            </a:extLst>
          </p:cNvPr>
          <p:cNvSpPr>
            <a:spLocks noGrp="1"/>
          </p:cNvSpPr>
          <p:nvPr>
            <p:ph type="dt" sz="half" idx="10"/>
          </p:nvPr>
        </p:nvSpPr>
        <p:spPr/>
        <p:txBody>
          <a:bodyPr/>
          <a:lstStyle/>
          <a:p>
            <a:fld id="{96F650B2-AF0D-4DD8-973A-AD75C3B9CD9A}" type="datetimeFigureOut">
              <a:rPr lang="en-IN" smtClean="0"/>
              <a:t>17-12-2025</a:t>
            </a:fld>
            <a:endParaRPr lang="en-IN"/>
          </a:p>
        </p:txBody>
      </p:sp>
      <p:sp>
        <p:nvSpPr>
          <p:cNvPr id="4" name="Footer Placeholder 3">
            <a:extLst>
              <a:ext uri="{FF2B5EF4-FFF2-40B4-BE49-F238E27FC236}">
                <a16:creationId xmlns:a16="http://schemas.microsoft.com/office/drawing/2014/main" id="{527ED640-03CD-2735-7AB4-95E1294323E1}"/>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B56E7547-8219-8E77-DE02-C3F6AAF144B1}"/>
              </a:ext>
            </a:extLst>
          </p:cNvPr>
          <p:cNvSpPr>
            <a:spLocks noGrp="1"/>
          </p:cNvSpPr>
          <p:nvPr>
            <p:ph type="sldNum" sz="quarter" idx="12"/>
          </p:nvPr>
        </p:nvSpPr>
        <p:spPr/>
        <p:txBody>
          <a:bodyPr/>
          <a:lstStyle/>
          <a:p>
            <a:fld id="{E9009B0D-BA76-49DB-B25F-5004BFA8EF4F}" type="slidenum">
              <a:rPr lang="en-IN" smtClean="0"/>
              <a:t>‹Nº›</a:t>
            </a:fld>
            <a:endParaRPr lang="en-IN"/>
          </a:p>
        </p:txBody>
      </p:sp>
    </p:spTree>
    <p:extLst>
      <p:ext uri="{BB962C8B-B14F-4D97-AF65-F5344CB8AC3E}">
        <p14:creationId xmlns:p14="http://schemas.microsoft.com/office/powerpoint/2010/main" val="3823563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2D78E7-314B-5961-85D0-92AE23DCA152}"/>
              </a:ext>
            </a:extLst>
          </p:cNvPr>
          <p:cNvSpPr>
            <a:spLocks noGrp="1"/>
          </p:cNvSpPr>
          <p:nvPr>
            <p:ph type="dt" sz="half" idx="10"/>
          </p:nvPr>
        </p:nvSpPr>
        <p:spPr/>
        <p:txBody>
          <a:bodyPr/>
          <a:lstStyle/>
          <a:p>
            <a:fld id="{96F650B2-AF0D-4DD8-973A-AD75C3B9CD9A}" type="datetimeFigureOut">
              <a:rPr lang="en-IN" smtClean="0"/>
              <a:t>17-12-2025</a:t>
            </a:fld>
            <a:endParaRPr lang="en-IN"/>
          </a:p>
        </p:txBody>
      </p:sp>
      <p:sp>
        <p:nvSpPr>
          <p:cNvPr id="3" name="Footer Placeholder 2">
            <a:extLst>
              <a:ext uri="{FF2B5EF4-FFF2-40B4-BE49-F238E27FC236}">
                <a16:creationId xmlns:a16="http://schemas.microsoft.com/office/drawing/2014/main" id="{D5A7223D-2EFB-D2D3-A5E7-E0EB6A7BF60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9A44A3B3-7078-47D0-22E5-268930117628}"/>
              </a:ext>
            </a:extLst>
          </p:cNvPr>
          <p:cNvSpPr>
            <a:spLocks noGrp="1"/>
          </p:cNvSpPr>
          <p:nvPr>
            <p:ph type="sldNum" sz="quarter" idx="12"/>
          </p:nvPr>
        </p:nvSpPr>
        <p:spPr/>
        <p:txBody>
          <a:bodyPr/>
          <a:lstStyle/>
          <a:p>
            <a:fld id="{E9009B0D-BA76-49DB-B25F-5004BFA8EF4F}" type="slidenum">
              <a:rPr lang="en-IN" smtClean="0"/>
              <a:t>‹Nº›</a:t>
            </a:fld>
            <a:endParaRPr lang="en-IN"/>
          </a:p>
        </p:txBody>
      </p:sp>
    </p:spTree>
    <p:extLst>
      <p:ext uri="{BB962C8B-B14F-4D97-AF65-F5344CB8AC3E}">
        <p14:creationId xmlns:p14="http://schemas.microsoft.com/office/powerpoint/2010/main" val="3873419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8EBE6-B278-03B2-17C9-7AC6FF6889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6BA5A3B-8440-E892-3C1F-1AF35CD0C8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8200BFE8-3B1A-A844-4AC2-9EC0458EC7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BDC1B3-9485-FAC8-6506-E932C38948BE}"/>
              </a:ext>
            </a:extLst>
          </p:cNvPr>
          <p:cNvSpPr>
            <a:spLocks noGrp="1"/>
          </p:cNvSpPr>
          <p:nvPr>
            <p:ph type="dt" sz="half" idx="10"/>
          </p:nvPr>
        </p:nvSpPr>
        <p:spPr/>
        <p:txBody>
          <a:bodyPr/>
          <a:lstStyle/>
          <a:p>
            <a:fld id="{96F650B2-AF0D-4DD8-973A-AD75C3B9CD9A}" type="datetimeFigureOut">
              <a:rPr lang="en-IN" smtClean="0"/>
              <a:t>17-12-2025</a:t>
            </a:fld>
            <a:endParaRPr lang="en-IN"/>
          </a:p>
        </p:txBody>
      </p:sp>
      <p:sp>
        <p:nvSpPr>
          <p:cNvPr id="6" name="Footer Placeholder 5">
            <a:extLst>
              <a:ext uri="{FF2B5EF4-FFF2-40B4-BE49-F238E27FC236}">
                <a16:creationId xmlns:a16="http://schemas.microsoft.com/office/drawing/2014/main" id="{2E09830D-FB9F-6D27-F6E4-2FF0464297D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784FB47-BBA8-7879-C2D2-EC9F5615F556}"/>
              </a:ext>
            </a:extLst>
          </p:cNvPr>
          <p:cNvSpPr>
            <a:spLocks noGrp="1"/>
          </p:cNvSpPr>
          <p:nvPr>
            <p:ph type="sldNum" sz="quarter" idx="12"/>
          </p:nvPr>
        </p:nvSpPr>
        <p:spPr/>
        <p:txBody>
          <a:bodyPr/>
          <a:lstStyle/>
          <a:p>
            <a:fld id="{E9009B0D-BA76-49DB-B25F-5004BFA8EF4F}" type="slidenum">
              <a:rPr lang="en-IN" smtClean="0"/>
              <a:t>‹Nº›</a:t>
            </a:fld>
            <a:endParaRPr lang="en-IN"/>
          </a:p>
        </p:txBody>
      </p:sp>
    </p:spTree>
    <p:extLst>
      <p:ext uri="{BB962C8B-B14F-4D97-AF65-F5344CB8AC3E}">
        <p14:creationId xmlns:p14="http://schemas.microsoft.com/office/powerpoint/2010/main" val="2659690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62407-076D-C6B7-0855-511A946767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136CA996-BF50-914E-854C-0174010AE9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8E0299E-4EAB-3FDC-30C1-C945201994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C84699-77F6-7458-13E4-29A016E55988}"/>
              </a:ext>
            </a:extLst>
          </p:cNvPr>
          <p:cNvSpPr>
            <a:spLocks noGrp="1"/>
          </p:cNvSpPr>
          <p:nvPr>
            <p:ph type="dt" sz="half" idx="10"/>
          </p:nvPr>
        </p:nvSpPr>
        <p:spPr/>
        <p:txBody>
          <a:bodyPr/>
          <a:lstStyle/>
          <a:p>
            <a:fld id="{96F650B2-AF0D-4DD8-973A-AD75C3B9CD9A}" type="datetimeFigureOut">
              <a:rPr lang="en-IN" smtClean="0"/>
              <a:t>17-12-2025</a:t>
            </a:fld>
            <a:endParaRPr lang="en-IN"/>
          </a:p>
        </p:txBody>
      </p:sp>
      <p:sp>
        <p:nvSpPr>
          <p:cNvPr id="6" name="Footer Placeholder 5">
            <a:extLst>
              <a:ext uri="{FF2B5EF4-FFF2-40B4-BE49-F238E27FC236}">
                <a16:creationId xmlns:a16="http://schemas.microsoft.com/office/drawing/2014/main" id="{FA2A1B88-1073-F22D-E9F0-04B3458984A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0E6331B-7DC0-DEF4-C9F1-9F0290A0210E}"/>
              </a:ext>
            </a:extLst>
          </p:cNvPr>
          <p:cNvSpPr>
            <a:spLocks noGrp="1"/>
          </p:cNvSpPr>
          <p:nvPr>
            <p:ph type="sldNum" sz="quarter" idx="12"/>
          </p:nvPr>
        </p:nvSpPr>
        <p:spPr/>
        <p:txBody>
          <a:bodyPr/>
          <a:lstStyle/>
          <a:p>
            <a:fld id="{E9009B0D-BA76-49DB-B25F-5004BFA8EF4F}" type="slidenum">
              <a:rPr lang="en-IN" smtClean="0"/>
              <a:t>‹Nº›</a:t>
            </a:fld>
            <a:endParaRPr lang="en-IN"/>
          </a:p>
        </p:txBody>
      </p:sp>
    </p:spTree>
    <p:extLst>
      <p:ext uri="{BB962C8B-B14F-4D97-AF65-F5344CB8AC3E}">
        <p14:creationId xmlns:p14="http://schemas.microsoft.com/office/powerpoint/2010/main" val="4077319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FD32B0-C212-1F4E-5F1A-AC1E73DF44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76EA505-ED6D-C7F7-D98C-C93188609F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A5F41BD-F519-37AF-6ACD-69641C35B2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F650B2-AF0D-4DD8-973A-AD75C3B9CD9A}" type="datetimeFigureOut">
              <a:rPr lang="en-IN" smtClean="0"/>
              <a:t>17-12-2025</a:t>
            </a:fld>
            <a:endParaRPr lang="en-IN"/>
          </a:p>
        </p:txBody>
      </p:sp>
      <p:sp>
        <p:nvSpPr>
          <p:cNvPr id="5" name="Footer Placeholder 4">
            <a:extLst>
              <a:ext uri="{FF2B5EF4-FFF2-40B4-BE49-F238E27FC236}">
                <a16:creationId xmlns:a16="http://schemas.microsoft.com/office/drawing/2014/main" id="{AE87DAC7-8AD0-B030-93D3-AEA841E74B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A11BB999-7D2B-7F92-FA2D-E9B189F683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009B0D-BA76-49DB-B25F-5004BFA8EF4F}" type="slidenum">
              <a:rPr lang="en-IN" smtClean="0"/>
              <a:t>‹Nº›</a:t>
            </a:fld>
            <a:endParaRPr lang="en-IN"/>
          </a:p>
        </p:txBody>
      </p:sp>
    </p:spTree>
    <p:extLst>
      <p:ext uri="{BB962C8B-B14F-4D97-AF65-F5344CB8AC3E}">
        <p14:creationId xmlns:p14="http://schemas.microsoft.com/office/powerpoint/2010/main" val="1060925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35632"/>
            </a:gs>
            <a:gs pos="46000">
              <a:srgbClr val="A36836"/>
            </a:gs>
            <a:gs pos="100000">
              <a:srgbClr val="835632"/>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8" name="Flowchart: Document 7">
            <a:extLst>
              <a:ext uri="{FF2B5EF4-FFF2-40B4-BE49-F238E27FC236}">
                <a16:creationId xmlns:a16="http://schemas.microsoft.com/office/drawing/2014/main" id="{947C2C53-F9C3-DE43-3BE4-60563D48738F}"/>
              </a:ext>
            </a:extLst>
          </p:cNvPr>
          <p:cNvSpPr/>
          <p:nvPr/>
        </p:nvSpPr>
        <p:spPr>
          <a:xfrm>
            <a:off x="633405" y="598891"/>
            <a:ext cx="11115675" cy="5979317"/>
          </a:xfrm>
          <a:prstGeom prst="flowChartDocument">
            <a:avLst/>
          </a:prstGeom>
          <a:solidFill>
            <a:srgbClr val="FEFCF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005840" tIns="1828800" rIns="1005840" bIns="1828800" rtlCol="0" anchor="ctr"/>
          <a:lstStyle/>
          <a:p>
            <a:pPr algn="ctr"/>
            <a:endParaRPr lang="en-IN"/>
          </a:p>
        </p:txBody>
      </p:sp>
      <p:pic>
        <p:nvPicPr>
          <p:cNvPr id="10" name="Picture 9" descr="A person smiling at the camera&#10;&#10;AI-generated content may be incorrect.">
            <a:extLst>
              <a:ext uri="{FF2B5EF4-FFF2-40B4-BE49-F238E27FC236}">
                <a16:creationId xmlns:a16="http://schemas.microsoft.com/office/drawing/2014/main" id="{5DAC766C-DD54-1C0F-8D2F-FD013BAF9E0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388" b="99339" l="3150" r="99705">
                        <a14:foregroundMark x1="46949" y1="8926" x2="28150" y2="26777"/>
                        <a14:foregroundMark x1="28150" y1="26777" x2="23425" y2="49587"/>
                        <a14:foregroundMark x1="23425" y1="49587" x2="33366" y2="76364"/>
                        <a14:foregroundMark x1="33366" y1="76364" x2="49803" y2="89917"/>
                        <a14:foregroundMark x1="49803" y1="89917" x2="68602" y2="82893"/>
                        <a14:foregroundMark x1="68602" y1="82893" x2="74902" y2="27851"/>
                        <a14:foregroundMark x1="74902" y1="27851" x2="70768" y2="14132"/>
                        <a14:foregroundMark x1="70768" y1="14132" x2="60630" y2="5455"/>
                        <a14:foregroundMark x1="60630" y1="5455" x2="49016" y2="3967"/>
                        <a14:foregroundMark x1="49016" y1="3967" x2="36220" y2="11653"/>
                        <a14:foregroundMark x1="37402" y1="12231" x2="20472" y2="28760"/>
                        <a14:foregroundMark x1="20472" y1="28760" x2="13307" y2="43837"/>
                        <a14:foregroundMark x1="11991" y1="47630" x2="7677" y2="95207"/>
                        <a14:foregroundMark x1="7677" y1="95207" x2="34055" y2="99421"/>
                        <a14:foregroundMark x1="34055" y1="99421" x2="58268" y2="98099"/>
                        <a14:foregroundMark x1="58268" y1="98099" x2="75197" y2="99256"/>
                        <a14:foregroundMark x1="75197" y1="99256" x2="89173" y2="96860"/>
                        <a14:foregroundMark x1="89173" y1="96860" x2="94291" y2="84298"/>
                        <a14:foregroundMark x1="94291" y1="84298" x2="74705" y2="23140"/>
                        <a14:foregroundMark x1="74705" y1="23140" x2="67717" y2="15041"/>
                        <a14:foregroundMark x1="67717" y1="15041" x2="54429" y2="7438"/>
                        <a14:foregroundMark x1="54429" y1="7438" x2="42815" y2="6364"/>
                        <a14:foregroundMark x1="42815" y1="6364" x2="31693" y2="14463"/>
                        <a14:foregroundMark x1="31693" y1="14463" x2="28740" y2="18678"/>
                        <a14:foregroundMark x1="6890" y1="74380" x2="3150" y2="93306"/>
                        <a14:foregroundMark x1="3150" y1="93306" x2="59154" y2="99339"/>
                        <a14:foregroundMark x1="4232" y1="95207" x2="28445" y2="95207"/>
                        <a14:foregroundMark x1="28445" y1="95207" x2="68110" y2="94793"/>
                        <a14:foregroundMark x1="68110" y1="94793" x2="99803" y2="96612"/>
                        <a14:foregroundMark x1="25492" y1="15785" x2="38681" y2="5620"/>
                        <a14:foregroundMark x1="38681" y1="5620" x2="47047" y2="3636"/>
                        <a14:foregroundMark x1="72441" y1="15785" x2="84843" y2="48099"/>
                        <a14:foregroundMark x1="84843" y1="48099" x2="90453" y2="69917"/>
                        <a14:foregroundMark x1="25000" y1="17603" x2="37598" y2="7190"/>
                        <a14:foregroundMark x1="32254" y1="7786" x2="30168" y2="8866"/>
                        <a14:foregroundMark x1="27771" y1="11461" x2="27165" y2="12479"/>
                        <a14:foregroundMark x1="48130" y1="54050" x2="43898" y2="68347"/>
                        <a14:foregroundMark x1="31299" y1="9174" x2="39764" y2="4132"/>
                        <a14:backgroundMark x1="40277" y1="2986" x2="51181" y2="1488"/>
                        <a14:backgroundMark x1="29528" y1="4463" x2="36685" y2="3480"/>
                        <a14:backgroundMark x1="11713" y1="38182" x2="7776" y2="57355"/>
                        <a14:backgroundMark x1="94587" y1="68099" x2="99705" y2="81074"/>
                        <a14:backgroundMark x1="79626" y1="25041" x2="88583" y2="52479"/>
                        <a14:backgroundMark x1="25984" y1="11074" x2="29429" y2="7521"/>
                        <a14:backgroundMark x1="26870" y1="11653" x2="31299" y2="6860"/>
                        <a14:backgroundMark x1="13091" y1="35785" x2="10335" y2="47355"/>
                        <a14:backgroundMark x1="40184" y1="3360" x2="41535" y2="2810"/>
                        <a14:backgroundMark x1="28543" y1="8099" x2="37225" y2="4565"/>
                        <a14:backgroundMark x1="41535" y1="2810" x2="42126" y2="2727"/>
                      </a14:backgroundRemoval>
                    </a14:imgEffect>
                    <a14:imgEffect>
                      <a14:brightnessContrast bright="20000" contrast="-20000"/>
                    </a14:imgEffect>
                  </a14:imgLayer>
                </a14:imgProps>
              </a:ext>
            </a:extLst>
          </a:blip>
          <a:stretch>
            <a:fillRect/>
          </a:stretch>
        </p:blipFill>
        <p:spPr>
          <a:xfrm>
            <a:off x="1277244" y="1056343"/>
            <a:ext cx="4198440" cy="4018103"/>
          </a:xfrm>
          <a:prstGeom prst="teardrop">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a:glow rad="228600">
              <a:schemeClr val="accent2">
                <a:satMod val="175000"/>
                <a:alpha val="40000"/>
              </a:schemeClr>
            </a:glow>
            <a:softEdge rad="63500"/>
          </a:effectLst>
        </p:spPr>
      </p:pic>
      <p:cxnSp>
        <p:nvCxnSpPr>
          <p:cNvPr id="12" name="Straight Connector 11">
            <a:extLst>
              <a:ext uri="{FF2B5EF4-FFF2-40B4-BE49-F238E27FC236}">
                <a16:creationId xmlns:a16="http://schemas.microsoft.com/office/drawing/2014/main" id="{B5B26EF7-61FF-4DB5-EE6A-F0A648368A5E}"/>
              </a:ext>
            </a:extLst>
          </p:cNvPr>
          <p:cNvCxnSpPr>
            <a:cxnSpLocks/>
          </p:cNvCxnSpPr>
          <p:nvPr/>
        </p:nvCxnSpPr>
        <p:spPr>
          <a:xfrm>
            <a:off x="5822157" y="598891"/>
            <a:ext cx="0" cy="5672369"/>
          </a:xfrm>
          <a:prstGeom prst="line">
            <a:avLst/>
          </a:prstGeom>
          <a:ln>
            <a:solidFill>
              <a:srgbClr val="FEFCF0"/>
            </a:solidFill>
          </a:ln>
          <a:effectLst>
            <a:outerShdw blurRad="152400" dist="127000" algn="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7" name="Freeform: Shape 16">
            <a:extLst>
              <a:ext uri="{FF2B5EF4-FFF2-40B4-BE49-F238E27FC236}">
                <a16:creationId xmlns:a16="http://schemas.microsoft.com/office/drawing/2014/main" id="{7D58DFAE-BF8B-A190-22A9-10D6D9135FF9}"/>
              </a:ext>
            </a:extLst>
          </p:cNvPr>
          <p:cNvSpPr/>
          <p:nvPr/>
        </p:nvSpPr>
        <p:spPr>
          <a:xfrm>
            <a:off x="6515104" y="1864524"/>
            <a:ext cx="933145" cy="1164431"/>
          </a:xfrm>
          <a:custGeom>
            <a:avLst/>
            <a:gdLst>
              <a:gd name="csX0" fmla="*/ 194076 w 933145"/>
              <a:gd name="csY0" fmla="*/ 0 h 1164431"/>
              <a:gd name="csX1" fmla="*/ 933145 w 933145"/>
              <a:gd name="csY1" fmla="*/ 0 h 1164431"/>
              <a:gd name="csX2" fmla="*/ 933145 w 933145"/>
              <a:gd name="csY2" fmla="*/ 1164431 h 1164431"/>
              <a:gd name="csX3" fmla="*/ 194076 w 933145"/>
              <a:gd name="csY3" fmla="*/ 1164431 h 1164431"/>
              <a:gd name="csX4" fmla="*/ 0 w 933145"/>
              <a:gd name="csY4" fmla="*/ 970355 h 1164431"/>
              <a:gd name="csX5" fmla="*/ 0 w 933145"/>
              <a:gd name="csY5" fmla="*/ 194076 h 1164431"/>
              <a:gd name="csX6" fmla="*/ 194076 w 933145"/>
              <a:gd name="csY6" fmla="*/ 0 h 116443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933145" h="1164431">
                <a:moveTo>
                  <a:pt x="194076" y="0"/>
                </a:moveTo>
                <a:lnTo>
                  <a:pt x="933145" y="0"/>
                </a:lnTo>
                <a:lnTo>
                  <a:pt x="933145" y="1164431"/>
                </a:lnTo>
                <a:lnTo>
                  <a:pt x="194076" y="1164431"/>
                </a:lnTo>
                <a:cubicBezTo>
                  <a:pt x="86891" y="1164431"/>
                  <a:pt x="0" y="1077540"/>
                  <a:pt x="0" y="970355"/>
                </a:cubicBezTo>
                <a:lnTo>
                  <a:pt x="0" y="194076"/>
                </a:lnTo>
                <a:cubicBezTo>
                  <a:pt x="0" y="86891"/>
                  <a:pt x="86891" y="0"/>
                  <a:pt x="194076" y="0"/>
                </a:cubicBezTo>
                <a:close/>
              </a:path>
            </a:pathLst>
          </a:custGeom>
          <a:solidFill>
            <a:srgbClr val="A36836"/>
          </a:solidFill>
          <a:ln/>
          <a:scene3d>
            <a:camera prst="isometricOffAxis1Right"/>
            <a:lightRig rig="threePt" dir="t"/>
          </a:scene3d>
        </p:spPr>
        <p:style>
          <a:lnRef idx="0">
            <a:schemeClr val="accent2"/>
          </a:lnRef>
          <a:fillRef idx="3">
            <a:schemeClr val="accent2"/>
          </a:fillRef>
          <a:effectRef idx="3">
            <a:schemeClr val="accent2"/>
          </a:effectRef>
          <a:fontRef idx="minor">
            <a:schemeClr val="lt1"/>
          </a:fontRef>
        </p:style>
        <p:txBody>
          <a:bodyPr wrap="square" rtlCol="0" anchor="ctr">
            <a:noAutofit/>
          </a:bodyPr>
          <a:lstStyle/>
          <a:p>
            <a:pPr algn="ctr"/>
            <a:endParaRPr lang="en-IN"/>
          </a:p>
        </p:txBody>
      </p:sp>
      <p:sp>
        <p:nvSpPr>
          <p:cNvPr id="15" name="Freeform: Shape 14">
            <a:extLst>
              <a:ext uri="{FF2B5EF4-FFF2-40B4-BE49-F238E27FC236}">
                <a16:creationId xmlns:a16="http://schemas.microsoft.com/office/drawing/2014/main" id="{083C2BFD-6E45-2942-B41C-01142570E80D}"/>
              </a:ext>
            </a:extLst>
          </p:cNvPr>
          <p:cNvSpPr/>
          <p:nvPr/>
        </p:nvSpPr>
        <p:spPr>
          <a:xfrm>
            <a:off x="7202953" y="1554964"/>
            <a:ext cx="3610273" cy="1164431"/>
          </a:xfrm>
          <a:custGeom>
            <a:avLst/>
            <a:gdLst>
              <a:gd name="csX0" fmla="*/ 0 w 3610273"/>
              <a:gd name="csY0" fmla="*/ 0 h 1164431"/>
              <a:gd name="csX1" fmla="*/ 3416197 w 3610273"/>
              <a:gd name="csY1" fmla="*/ 0 h 1164431"/>
              <a:gd name="csX2" fmla="*/ 3610273 w 3610273"/>
              <a:gd name="csY2" fmla="*/ 194076 h 1164431"/>
              <a:gd name="csX3" fmla="*/ 3610273 w 3610273"/>
              <a:gd name="csY3" fmla="*/ 970355 h 1164431"/>
              <a:gd name="csX4" fmla="*/ 3416197 w 3610273"/>
              <a:gd name="csY4" fmla="*/ 1164431 h 1164431"/>
              <a:gd name="csX5" fmla="*/ 0 w 3610273"/>
              <a:gd name="csY5" fmla="*/ 1164431 h 1164431"/>
              <a:gd name="csX6" fmla="*/ 0 w 3610273"/>
              <a:gd name="csY6" fmla="*/ 0 h 116443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610273" h="1164431">
                <a:moveTo>
                  <a:pt x="0" y="0"/>
                </a:moveTo>
                <a:lnTo>
                  <a:pt x="3416197" y="0"/>
                </a:lnTo>
                <a:cubicBezTo>
                  <a:pt x="3523382" y="0"/>
                  <a:pt x="3610273" y="86891"/>
                  <a:pt x="3610273" y="194076"/>
                </a:cubicBezTo>
                <a:lnTo>
                  <a:pt x="3610273" y="970355"/>
                </a:lnTo>
                <a:cubicBezTo>
                  <a:pt x="3610273" y="1077540"/>
                  <a:pt x="3523382" y="1164431"/>
                  <a:pt x="3416197" y="1164431"/>
                </a:cubicBezTo>
                <a:lnTo>
                  <a:pt x="0" y="1164431"/>
                </a:lnTo>
                <a:lnTo>
                  <a:pt x="0" y="0"/>
                </a:lnTo>
                <a:close/>
              </a:path>
            </a:pathLst>
          </a:custGeom>
          <a:solidFill>
            <a:srgbClr val="835632"/>
          </a:solidFill>
          <a:ln/>
          <a:scene3d>
            <a:camera prst="isometricOffAxis1Right"/>
            <a:lightRig rig="threePt" dir="t"/>
          </a:scene3d>
        </p:spPr>
        <p:style>
          <a:lnRef idx="0">
            <a:schemeClr val="accent2"/>
          </a:lnRef>
          <a:fillRef idx="3">
            <a:schemeClr val="accent2"/>
          </a:fillRef>
          <a:effectRef idx="3">
            <a:schemeClr val="accent2"/>
          </a:effectRef>
          <a:fontRef idx="minor">
            <a:schemeClr val="lt1"/>
          </a:fontRef>
        </p:style>
        <p:txBody>
          <a:bodyPr wrap="square" rtlCol="0" anchor="ctr">
            <a:noAutofit/>
          </a:bodyPr>
          <a:lstStyle/>
          <a:p>
            <a:pPr algn="ctr"/>
            <a:r>
              <a:rPr lang="ta-IN" dirty="0"/>
              <a:t>டிசம்பர் 20</a:t>
            </a:r>
            <a:r>
              <a:rPr lang="en-US" dirty="0"/>
              <a:t> , </a:t>
            </a:r>
            <a:r>
              <a:rPr lang="ta-IN" dirty="0"/>
              <a:t>வாரம் 12</a:t>
            </a:r>
            <a:endParaRPr lang="en-IN" dirty="0"/>
          </a:p>
        </p:txBody>
      </p:sp>
      <p:sp>
        <p:nvSpPr>
          <p:cNvPr id="18" name="Freeform: Shape 17">
            <a:extLst>
              <a:ext uri="{FF2B5EF4-FFF2-40B4-BE49-F238E27FC236}">
                <a16:creationId xmlns:a16="http://schemas.microsoft.com/office/drawing/2014/main" id="{8237309B-4FB4-54F7-1913-6F03DA755C8E}"/>
              </a:ext>
            </a:extLst>
          </p:cNvPr>
          <p:cNvSpPr/>
          <p:nvPr/>
        </p:nvSpPr>
        <p:spPr>
          <a:xfrm>
            <a:off x="6705901" y="3910015"/>
            <a:ext cx="933145" cy="1164431"/>
          </a:xfrm>
          <a:custGeom>
            <a:avLst/>
            <a:gdLst>
              <a:gd name="csX0" fmla="*/ 194076 w 933145"/>
              <a:gd name="csY0" fmla="*/ 0 h 1164431"/>
              <a:gd name="csX1" fmla="*/ 933145 w 933145"/>
              <a:gd name="csY1" fmla="*/ 0 h 1164431"/>
              <a:gd name="csX2" fmla="*/ 933145 w 933145"/>
              <a:gd name="csY2" fmla="*/ 1164431 h 1164431"/>
              <a:gd name="csX3" fmla="*/ 194076 w 933145"/>
              <a:gd name="csY3" fmla="*/ 1164431 h 1164431"/>
              <a:gd name="csX4" fmla="*/ 0 w 933145"/>
              <a:gd name="csY4" fmla="*/ 970355 h 1164431"/>
              <a:gd name="csX5" fmla="*/ 0 w 933145"/>
              <a:gd name="csY5" fmla="*/ 194076 h 1164431"/>
              <a:gd name="csX6" fmla="*/ 194076 w 933145"/>
              <a:gd name="csY6" fmla="*/ 0 h 116443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933145" h="1164431">
                <a:moveTo>
                  <a:pt x="194076" y="0"/>
                </a:moveTo>
                <a:lnTo>
                  <a:pt x="933145" y="0"/>
                </a:lnTo>
                <a:lnTo>
                  <a:pt x="933145" y="1164431"/>
                </a:lnTo>
                <a:lnTo>
                  <a:pt x="194076" y="1164431"/>
                </a:lnTo>
                <a:cubicBezTo>
                  <a:pt x="86891" y="1164431"/>
                  <a:pt x="0" y="1077540"/>
                  <a:pt x="0" y="970355"/>
                </a:cubicBezTo>
                <a:lnTo>
                  <a:pt x="0" y="194076"/>
                </a:lnTo>
                <a:cubicBezTo>
                  <a:pt x="0" y="86891"/>
                  <a:pt x="86891" y="0"/>
                  <a:pt x="194076" y="0"/>
                </a:cubicBezTo>
                <a:close/>
              </a:path>
            </a:pathLst>
          </a:custGeom>
          <a:solidFill>
            <a:srgbClr val="835632"/>
          </a:solidFill>
          <a:ln/>
          <a:scene3d>
            <a:camera prst="isometricOffAxis1Right"/>
            <a:lightRig rig="threePt" dir="t"/>
          </a:scene3d>
        </p:spPr>
        <p:style>
          <a:lnRef idx="0">
            <a:schemeClr val="accent2"/>
          </a:lnRef>
          <a:fillRef idx="3">
            <a:schemeClr val="accent2"/>
          </a:fillRef>
          <a:effectRef idx="3">
            <a:schemeClr val="accent2"/>
          </a:effectRef>
          <a:fontRef idx="minor">
            <a:schemeClr val="lt1"/>
          </a:fontRef>
        </p:style>
        <p:txBody>
          <a:bodyPr wrap="square" rtlCol="0" anchor="ctr">
            <a:noAutofit/>
          </a:bodyPr>
          <a:lstStyle/>
          <a:p>
            <a:pPr algn="ctr"/>
            <a:endParaRPr lang="en-IN"/>
          </a:p>
        </p:txBody>
      </p:sp>
      <p:sp>
        <p:nvSpPr>
          <p:cNvPr id="19" name="Freeform: Shape 18">
            <a:extLst>
              <a:ext uri="{FF2B5EF4-FFF2-40B4-BE49-F238E27FC236}">
                <a16:creationId xmlns:a16="http://schemas.microsoft.com/office/drawing/2014/main" id="{E3D328E1-6D6C-BE35-DE2D-A3CEE7C176E4}"/>
              </a:ext>
            </a:extLst>
          </p:cNvPr>
          <p:cNvSpPr/>
          <p:nvPr/>
        </p:nvSpPr>
        <p:spPr>
          <a:xfrm>
            <a:off x="7398248" y="3588550"/>
            <a:ext cx="3610273" cy="1164431"/>
          </a:xfrm>
          <a:custGeom>
            <a:avLst/>
            <a:gdLst>
              <a:gd name="csX0" fmla="*/ 0 w 3610273"/>
              <a:gd name="csY0" fmla="*/ 0 h 1164431"/>
              <a:gd name="csX1" fmla="*/ 3416197 w 3610273"/>
              <a:gd name="csY1" fmla="*/ 0 h 1164431"/>
              <a:gd name="csX2" fmla="*/ 3610273 w 3610273"/>
              <a:gd name="csY2" fmla="*/ 194076 h 1164431"/>
              <a:gd name="csX3" fmla="*/ 3610273 w 3610273"/>
              <a:gd name="csY3" fmla="*/ 970355 h 1164431"/>
              <a:gd name="csX4" fmla="*/ 3416197 w 3610273"/>
              <a:gd name="csY4" fmla="*/ 1164431 h 1164431"/>
              <a:gd name="csX5" fmla="*/ 0 w 3610273"/>
              <a:gd name="csY5" fmla="*/ 1164431 h 1164431"/>
              <a:gd name="csX6" fmla="*/ 0 w 3610273"/>
              <a:gd name="csY6" fmla="*/ 0 h 116443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610273" h="1164431">
                <a:moveTo>
                  <a:pt x="0" y="0"/>
                </a:moveTo>
                <a:lnTo>
                  <a:pt x="3416197" y="0"/>
                </a:lnTo>
                <a:cubicBezTo>
                  <a:pt x="3523382" y="0"/>
                  <a:pt x="3610273" y="86891"/>
                  <a:pt x="3610273" y="194076"/>
                </a:cubicBezTo>
                <a:lnTo>
                  <a:pt x="3610273" y="970355"/>
                </a:lnTo>
                <a:cubicBezTo>
                  <a:pt x="3610273" y="1077540"/>
                  <a:pt x="3523382" y="1164431"/>
                  <a:pt x="3416197" y="1164431"/>
                </a:cubicBezTo>
                <a:lnTo>
                  <a:pt x="0" y="1164431"/>
                </a:lnTo>
                <a:lnTo>
                  <a:pt x="0" y="0"/>
                </a:lnTo>
                <a:close/>
              </a:path>
            </a:pathLst>
          </a:custGeom>
          <a:solidFill>
            <a:srgbClr val="A36836"/>
          </a:solidFill>
          <a:ln/>
          <a:scene3d>
            <a:camera prst="isometricOffAxis1Right"/>
            <a:lightRig rig="threePt" dir="t"/>
          </a:scene3d>
        </p:spPr>
        <p:style>
          <a:lnRef idx="0">
            <a:schemeClr val="accent2"/>
          </a:lnRef>
          <a:fillRef idx="3">
            <a:schemeClr val="accent2"/>
          </a:fillRef>
          <a:effectRef idx="3">
            <a:schemeClr val="accent2"/>
          </a:effectRef>
          <a:fontRef idx="minor">
            <a:schemeClr val="lt1"/>
          </a:fontRef>
        </p:style>
        <p:txBody>
          <a:bodyPr vert="horz" wrap="none" lIns="914400" tIns="914400" rIns="914400" bIns="914400" rtlCol="0" anchor="ctr" anchorCtr="0">
            <a:noAutofit/>
          </a:bodyPr>
          <a:lstStyle/>
          <a:p>
            <a:pPr algn="ctr"/>
            <a:r>
              <a:rPr lang="ta-IN" sz="2400" dirty="0">
                <a:effectLst>
                  <a:glow rad="228600">
                    <a:schemeClr val="accent2">
                      <a:satMod val="175000"/>
                      <a:alpha val="40000"/>
                    </a:schemeClr>
                  </a:glow>
                </a:effectLst>
                <a:latin typeface="Anek Tamil Expanded ExtraBold" pitchFamily="2" charset="0"/>
                <a:cs typeface="Anek Tamil Expanded ExtraBold" pitchFamily="2" charset="0"/>
              </a:rPr>
              <a:t>சிலி</a:t>
            </a:r>
            <a:endParaRPr lang="en-IN" sz="2400" dirty="0">
              <a:effectLst>
                <a:glow rad="228600">
                  <a:schemeClr val="accent2">
                    <a:satMod val="175000"/>
                    <a:alpha val="40000"/>
                  </a:schemeClr>
                </a:glow>
              </a:effectLst>
              <a:latin typeface="Anek Tamil Expanded ExtraBold" pitchFamily="2" charset="0"/>
              <a:cs typeface="Anek Tamil Expanded ExtraBold" pitchFamily="2" charset="0"/>
            </a:endParaRPr>
          </a:p>
        </p:txBody>
      </p:sp>
      <p:sp>
        <p:nvSpPr>
          <p:cNvPr id="24" name="TextBox 23">
            <a:extLst>
              <a:ext uri="{FF2B5EF4-FFF2-40B4-BE49-F238E27FC236}">
                <a16:creationId xmlns:a16="http://schemas.microsoft.com/office/drawing/2014/main" id="{7316724C-5092-C0F6-0F71-F7D93EB6755B}"/>
              </a:ext>
            </a:extLst>
          </p:cNvPr>
          <p:cNvSpPr txBox="1"/>
          <p:nvPr/>
        </p:nvSpPr>
        <p:spPr>
          <a:xfrm>
            <a:off x="3754606" y="46593"/>
            <a:ext cx="6225540" cy="461665"/>
          </a:xfrm>
          <a:prstGeom prst="rect">
            <a:avLst/>
          </a:prstGeom>
          <a:noFill/>
        </p:spPr>
        <p:txBody>
          <a:bodyPr wrap="square" rtlCol="0">
            <a:spAutoFit/>
          </a:bodyPr>
          <a:lstStyle/>
          <a:p>
            <a:r>
              <a:rPr lang="ta-IN" sz="2400" dirty="0">
                <a:solidFill>
                  <a:srgbClr val="FEFCF0"/>
                </a:solidFill>
                <a:effectLst>
                  <a:glow rad="228600">
                    <a:schemeClr val="accent2">
                      <a:satMod val="175000"/>
                      <a:alpha val="40000"/>
                    </a:schemeClr>
                  </a:glow>
                </a:effectLst>
                <a:latin typeface="Anek Tamil Expanded ExtraBold" pitchFamily="2" charset="0"/>
                <a:cs typeface="Anek Tamil Expanded ExtraBold" pitchFamily="2" charset="0"/>
              </a:rPr>
              <a:t>கனவிலும் நினைத்திராத பணி</a:t>
            </a:r>
            <a:endParaRPr lang="en-IN" sz="2400" dirty="0">
              <a:solidFill>
                <a:srgbClr val="FEFCF0"/>
              </a:solidFill>
              <a:effectLst>
                <a:glow rad="228600">
                  <a:schemeClr val="accent2">
                    <a:satMod val="175000"/>
                    <a:alpha val="40000"/>
                  </a:schemeClr>
                </a:glow>
              </a:effectLst>
              <a:latin typeface="Anek Tamil Expanded ExtraBold" pitchFamily="2" charset="0"/>
              <a:cs typeface="Anek Tamil Expanded ExtraBold" pitchFamily="2" charset="0"/>
            </a:endParaRPr>
          </a:p>
        </p:txBody>
      </p:sp>
      <p:sp>
        <p:nvSpPr>
          <p:cNvPr id="25" name="TextBox 24">
            <a:extLst>
              <a:ext uri="{FF2B5EF4-FFF2-40B4-BE49-F238E27FC236}">
                <a16:creationId xmlns:a16="http://schemas.microsoft.com/office/drawing/2014/main" id="{EE0B351B-C224-AB94-4394-FA9DCB892637}"/>
              </a:ext>
            </a:extLst>
          </p:cNvPr>
          <p:cNvSpPr txBox="1"/>
          <p:nvPr/>
        </p:nvSpPr>
        <p:spPr>
          <a:xfrm>
            <a:off x="1905241" y="5165079"/>
            <a:ext cx="2842260" cy="841219"/>
          </a:xfrm>
          <a:prstGeom prst="rect">
            <a:avLst/>
          </a:prstGeom>
          <a:noFill/>
          <a:effectLst>
            <a:glow rad="101600">
              <a:srgbClr val="835632">
                <a:alpha val="60000"/>
              </a:srgbClr>
            </a:glow>
          </a:effectLst>
        </p:spPr>
        <p:txBody>
          <a:bodyPr wrap="square" rtlCol="0">
            <a:prstTxWarp prst="textChevronInverted">
              <a:avLst>
                <a:gd name="adj" fmla="val 69565"/>
              </a:avLst>
            </a:prstTxWarp>
            <a:spAutoFit/>
          </a:bodyPr>
          <a:lstStyle/>
          <a:p>
            <a:r>
              <a:rPr lang="ta-IN" sz="2400" dirty="0">
                <a:solidFill>
                  <a:srgbClr val="FEFCF0"/>
                </a:solidFill>
                <a:effectLst>
                  <a:glow rad="228600">
                    <a:schemeClr val="accent2">
                      <a:satMod val="175000"/>
                      <a:alpha val="40000"/>
                    </a:schemeClr>
                  </a:glow>
                </a:effectLst>
                <a:latin typeface="Anek Tamil Expanded ExtraBold" pitchFamily="2" charset="0"/>
                <a:cs typeface="Anek Tamil Expanded ExtraBold" pitchFamily="2" charset="0"/>
              </a:rPr>
              <a:t>ஜென்னி</a:t>
            </a:r>
            <a:endParaRPr lang="en-IN" sz="2400" dirty="0">
              <a:solidFill>
                <a:srgbClr val="FEFCF0"/>
              </a:solidFill>
              <a:effectLst>
                <a:glow rad="228600">
                  <a:schemeClr val="accent2">
                    <a:satMod val="175000"/>
                    <a:alpha val="40000"/>
                  </a:schemeClr>
                </a:glow>
              </a:effectLst>
              <a:latin typeface="Anek Tamil Expanded ExtraBold" pitchFamily="2" charset="0"/>
              <a:cs typeface="Anek Tamil Expanded ExtraBold" pitchFamily="2" charset="0"/>
            </a:endParaRPr>
          </a:p>
        </p:txBody>
      </p:sp>
    </p:spTree>
    <p:extLst>
      <p:ext uri="{BB962C8B-B14F-4D97-AF65-F5344CB8AC3E}">
        <p14:creationId xmlns:p14="http://schemas.microsoft.com/office/powerpoint/2010/main" val="598778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CF0"/>
        </a:solidFill>
        <a:effectLst/>
      </p:bgPr>
    </p:bg>
    <p:spTree>
      <p:nvGrpSpPr>
        <p:cNvPr id="1" name=""/>
        <p:cNvGrpSpPr/>
        <p:nvPr/>
      </p:nvGrpSpPr>
      <p:grpSpPr>
        <a:xfrm>
          <a:off x="0" y="0"/>
          <a:ext cx="0" cy="0"/>
          <a:chOff x="0" y="0"/>
          <a:chExt cx="0" cy="0"/>
        </a:xfrm>
      </p:grpSpPr>
      <p:sp>
        <p:nvSpPr>
          <p:cNvPr id="2" name="Flowchart: Document 1">
            <a:extLst>
              <a:ext uri="{FF2B5EF4-FFF2-40B4-BE49-F238E27FC236}">
                <a16:creationId xmlns:a16="http://schemas.microsoft.com/office/drawing/2014/main" id="{301786E8-FEFD-89E0-EA76-40266448F971}"/>
              </a:ext>
            </a:extLst>
          </p:cNvPr>
          <p:cNvSpPr/>
          <p:nvPr/>
        </p:nvSpPr>
        <p:spPr>
          <a:xfrm>
            <a:off x="0" y="0"/>
            <a:ext cx="464820" cy="411480"/>
          </a:xfrm>
          <a:prstGeom prst="flowChartDocument">
            <a:avLst/>
          </a:prstGeom>
          <a:solidFill>
            <a:srgbClr val="8356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Expanded ExtraBold" pitchFamily="2" charset="0"/>
                <a:cs typeface="Anek Tamil Expanded ExtraBold" pitchFamily="2" charset="0"/>
              </a:rPr>
              <a:t>1</a:t>
            </a:r>
          </a:p>
        </p:txBody>
      </p:sp>
      <p:sp>
        <p:nvSpPr>
          <p:cNvPr id="3" name="TextBox 2">
            <a:extLst>
              <a:ext uri="{FF2B5EF4-FFF2-40B4-BE49-F238E27FC236}">
                <a16:creationId xmlns:a16="http://schemas.microsoft.com/office/drawing/2014/main" id="{BF09DD21-28A9-F8A6-86AD-239D6BAF6C91}"/>
              </a:ext>
            </a:extLst>
          </p:cNvPr>
          <p:cNvSpPr txBox="1"/>
          <p:nvPr/>
        </p:nvSpPr>
        <p:spPr>
          <a:xfrm>
            <a:off x="4023360" y="76158"/>
            <a:ext cx="8046720"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solidFill>
                  <a:srgbClr val="4B321D"/>
                </a:solidFill>
                <a:latin typeface="Anek Tamil" pitchFamily="2" charset="0"/>
                <a:cs typeface="Anek Tamil" pitchFamily="2" charset="0"/>
              </a:rPr>
              <a:t>அமெரிக்காவிலிருந்து சிலிக்குச் செல்ல</a:t>
            </a:r>
            <a:r>
              <a:rPr lang="en-IN"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வேண்டும் என்பது </a:t>
            </a:r>
            <a:r>
              <a:rPr lang="ta-IN" b="1" dirty="0">
                <a:solidFill>
                  <a:srgbClr val="FF0000"/>
                </a:solidFill>
                <a:latin typeface="Anek Tamil" pitchFamily="2" charset="0"/>
                <a:cs typeface="Anek Tamil" pitchFamily="2" charset="0"/>
              </a:rPr>
              <a:t>ஜென்னி</a:t>
            </a:r>
            <a:r>
              <a:rPr lang="ta-IN" dirty="0">
                <a:solidFill>
                  <a:srgbClr val="4B321D"/>
                </a:solidFill>
                <a:latin typeface="Anek Tamil" pitchFamily="2" charset="0"/>
                <a:cs typeface="Anek Tamil" pitchFamily="2" charset="0"/>
              </a:rPr>
              <a:t>யின் திட்டமே அல்ல. ஆண்ட்ரூஸ் பல்கலைக்கழகத்தில் படித்து முடித்ததும்</a:t>
            </a:r>
            <a:r>
              <a:rPr lang="en-US"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சிலியில் ஒரு வருடம் ஆங்கிலம் கற்றுக்கொடுப்பதற்கு தன்னார்வப் பணியாளராகச் சென்றார். அந்த வருடத்தின் இறுதியில் அமெரிக்காவுக்குத் திரும்பவிடலாமென நினைத்திருந்தார். ஆனால் ஐந்து வருடங்கள் கடந்தும் சிலி அட்வென்டிஸ்ட் பல்கலைக்கழகத்தில் வேத வகுப்புகள் நடத்தி</a:t>
            </a:r>
            <a:r>
              <a:rPr lang="en-IN"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வருகிறார்.</a:t>
            </a:r>
            <a:r>
              <a:rPr lang="en-IN"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அந்தச் சம்பவத்தின் விபரம் இதுதான்.</a:t>
            </a:r>
            <a:endParaRPr lang="en-IN" dirty="0">
              <a:solidFill>
                <a:srgbClr val="4B321D"/>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solidFill>
                  <a:srgbClr val="4B321D"/>
                </a:solidFill>
                <a:latin typeface="Anek Tamil" pitchFamily="2" charset="0"/>
                <a:cs typeface="Anek Tamil" pitchFamily="2" charset="0"/>
              </a:rPr>
              <a:t>ஜென்னி தன் சிறுவயதுமுதல் ஒரு ஊழியக்காரியாகப் பணிசெய்ய வேண்டுமென ஆசைப்பட்டாள்.</a:t>
            </a:r>
            <a:r>
              <a:rPr lang="en-IN"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இளநிலை இறையியல் படிப்பை முடித்ததும்</a:t>
            </a:r>
            <a:r>
              <a:rPr lang="en-US"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தன் ஆசைபற்றி தன் ஆசிரியர் ஒருவரிடம் சொன்னாள்.</a:t>
            </a:r>
            <a:endParaRPr lang="en-IN" dirty="0">
              <a:solidFill>
                <a:srgbClr val="4B321D"/>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solidFill>
                  <a:srgbClr val="4B321D"/>
                </a:solidFill>
                <a:latin typeface="Anek Tamil" pitchFamily="2" charset="0"/>
                <a:cs typeface="Anek Tamil" pitchFamily="2" charset="0"/>
              </a:rPr>
              <a:t>அந்த ஆசிரியர் இன்னொரு மாணவரை சிலியில் உள்ள அட்வென்ட்டிஸ்ட் தன்னார்வ சேவையில் ஒரு வருடம் சேவை</a:t>
            </a:r>
            <a:r>
              <a:rPr lang="en-IN"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செய்யும்படி அனுப்பி வைத்திருந்தார்</a:t>
            </a:r>
            <a:r>
              <a:rPr lang="en-US"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ஜென்னியும் அவ்வாறு செய்வது நன்றாக இருக்குமெனக் கூறினார்.</a:t>
            </a:r>
            <a:endParaRPr lang="en-IN" dirty="0"/>
          </a:p>
        </p:txBody>
      </p:sp>
      <p:pic>
        <p:nvPicPr>
          <p:cNvPr id="5" name="Picture 4" descr="A person smiling at the camera&#10;&#10;AI-generated content may be incorrect.">
            <a:extLst>
              <a:ext uri="{FF2B5EF4-FFF2-40B4-BE49-F238E27FC236}">
                <a16:creationId xmlns:a16="http://schemas.microsoft.com/office/drawing/2014/main" id="{42D7C413-1B95-1698-E718-4E6F95CA59D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76200" y="880130"/>
            <a:ext cx="4290060" cy="5097739"/>
          </a:xfrm>
          <a:prstGeom prst="rect">
            <a:avLst/>
          </a:prstGeom>
          <a:effectLst>
            <a:softEdge rad="635000"/>
          </a:effectLst>
        </p:spPr>
      </p:pic>
    </p:spTree>
    <p:extLst>
      <p:ext uri="{BB962C8B-B14F-4D97-AF65-F5344CB8AC3E}">
        <p14:creationId xmlns:p14="http://schemas.microsoft.com/office/powerpoint/2010/main" val="2432638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CF0"/>
        </a:solidFill>
        <a:effectLst/>
      </p:bgPr>
    </p:bg>
    <p:spTree>
      <p:nvGrpSpPr>
        <p:cNvPr id="1" name="">
          <a:extLst>
            <a:ext uri="{FF2B5EF4-FFF2-40B4-BE49-F238E27FC236}">
              <a16:creationId xmlns:a16="http://schemas.microsoft.com/office/drawing/2014/main" id="{067E9451-779D-D7E7-E8AE-07A6135418F5}"/>
            </a:ext>
          </a:extLst>
        </p:cNvPr>
        <p:cNvGrpSpPr/>
        <p:nvPr/>
      </p:nvGrpSpPr>
      <p:grpSpPr>
        <a:xfrm>
          <a:off x="0" y="0"/>
          <a:ext cx="0" cy="0"/>
          <a:chOff x="0" y="0"/>
          <a:chExt cx="0" cy="0"/>
        </a:xfrm>
      </p:grpSpPr>
      <p:sp>
        <p:nvSpPr>
          <p:cNvPr id="2" name="Flowchart: Document 1">
            <a:extLst>
              <a:ext uri="{FF2B5EF4-FFF2-40B4-BE49-F238E27FC236}">
                <a16:creationId xmlns:a16="http://schemas.microsoft.com/office/drawing/2014/main" id="{CECF34B3-CFCB-EFFD-1335-C663923178CC}"/>
              </a:ext>
            </a:extLst>
          </p:cNvPr>
          <p:cNvSpPr/>
          <p:nvPr/>
        </p:nvSpPr>
        <p:spPr>
          <a:xfrm>
            <a:off x="0" y="0"/>
            <a:ext cx="464820" cy="411480"/>
          </a:xfrm>
          <a:prstGeom prst="flowChartDocument">
            <a:avLst/>
          </a:prstGeom>
          <a:solidFill>
            <a:srgbClr val="8356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Expanded ExtraBold" pitchFamily="2" charset="0"/>
                <a:cs typeface="Anek Tamil Expanded ExtraBold" pitchFamily="2" charset="0"/>
              </a:rPr>
              <a:t>2</a:t>
            </a:r>
          </a:p>
        </p:txBody>
      </p:sp>
      <p:sp>
        <p:nvSpPr>
          <p:cNvPr id="3" name="TextBox 2">
            <a:extLst>
              <a:ext uri="{FF2B5EF4-FFF2-40B4-BE49-F238E27FC236}">
                <a16:creationId xmlns:a16="http://schemas.microsoft.com/office/drawing/2014/main" id="{E94A3CDB-EFF5-4D31-7F24-65D3C6B8D495}"/>
              </a:ext>
            </a:extLst>
          </p:cNvPr>
          <p:cNvSpPr txBox="1"/>
          <p:nvPr/>
        </p:nvSpPr>
        <p:spPr>
          <a:xfrm>
            <a:off x="4046220" y="76159"/>
            <a:ext cx="8046720"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solidFill>
                  <a:srgbClr val="4B321D"/>
                </a:solidFill>
                <a:latin typeface="Anek Tamil" pitchFamily="2" charset="0"/>
                <a:cs typeface="Anek Tamil" pitchFamily="2" charset="0"/>
              </a:rPr>
              <a:t>ஜென்னிக்கு அந்த யோசனை பிடித்திருந்தது. பல்கலைக்கழகத்தில் படித்து முடித்ததும்</a:t>
            </a:r>
            <a:r>
              <a:rPr lang="en-US"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அட்வென்டிஸ்ட் தன்னார்வ சேவையில் இணைவதற்கு </a:t>
            </a:r>
            <a:r>
              <a:rPr lang="en-US" dirty="0">
                <a:solidFill>
                  <a:srgbClr val="4B321D"/>
                </a:solidFill>
                <a:latin typeface="Anek Tamil" pitchFamily="2" charset="0"/>
                <a:cs typeface="Anek Tamil" pitchFamily="2" charset="0"/>
              </a:rPr>
              <a:t>Vivid Faith.org</a:t>
            </a:r>
            <a:r>
              <a:rPr lang="ta-IN" dirty="0">
                <a:solidFill>
                  <a:srgbClr val="4B321D"/>
                </a:solidFill>
                <a:latin typeface="Anek Tamil" pitchFamily="2" charset="0"/>
                <a:cs typeface="Anek Tamil" pitchFamily="2" charset="0"/>
              </a:rPr>
              <a:t> இல் விண்ணப்பித்தார். சிலியில் காலியிடம் இருந்ததால்</a:t>
            </a:r>
            <a:r>
              <a:rPr lang="en-US"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அங்கு செல்ல விரும்புவதாகத் தெரிவித்தார். சீக்கிரமே அவரது விண்ணப்பம் ஏற்றுக்கொள்ளப்பட்டது</a:t>
            </a:r>
            <a:r>
              <a:rPr lang="en-US"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சிலியில் செல்வாக்கு மையம் ஒன்றில் ஆங்கில வகுப்பு நடத்துவதற்குப் புறப்பட்டார்.</a:t>
            </a:r>
            <a:r>
              <a:rPr lang="en-IN"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ஜெனிக்கு மிகுந்த சந்தோஷமாக இருந்தது!</a:t>
            </a:r>
            <a:endParaRPr lang="en-IN" dirty="0">
              <a:solidFill>
                <a:srgbClr val="4B321D"/>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solidFill>
                  <a:srgbClr val="4B321D"/>
                </a:solidFill>
                <a:latin typeface="Anek Tamil" pitchFamily="2" charset="0"/>
                <a:cs typeface="Anek Tamil" pitchFamily="2" charset="0"/>
              </a:rPr>
              <a:t>ஆங்கில வகுப்புகள்</a:t>
            </a:r>
            <a:r>
              <a:rPr lang="en-US"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வேதாகம வகுப்புகள்</a:t>
            </a:r>
            <a:r>
              <a:rPr lang="en-US"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நண்பர்கள் என அந்த வருடம் வேகமாகப் பறந்தது. இரண்டாவது வருடமும் அங்கு பணி செய்ய ஜென்னியிடம் கேட்டுக்கொண்டதால்</a:t>
            </a:r>
            <a:r>
              <a:rPr lang="en-US"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ஜென்னியும் சம்மதித்தாள்.</a:t>
            </a:r>
            <a:endParaRPr lang="en-IN" dirty="0">
              <a:solidFill>
                <a:srgbClr val="4B321D"/>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solidFill>
                  <a:srgbClr val="4B321D"/>
                </a:solidFill>
                <a:latin typeface="Anek Tamil" pitchFamily="2" charset="0"/>
                <a:cs typeface="Anek Tamil" pitchFamily="2" charset="0"/>
              </a:rPr>
              <a:t>இரண்டாவது வருட முடிவில்</a:t>
            </a:r>
            <a:r>
              <a:rPr lang="en-US"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ஸ்பானிஷ் மொழியை சரளமாகக் கற்றுக்கொண்டாள்</a:t>
            </a:r>
            <a:r>
              <a:rPr lang="en-US"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செண்ட்ரல் சிலி மிஷனானது இருமொழித் தெரிந்தவர்கள் தேவைப்படுவதாகத் தெரிவித்தார்கள். தன்னார்வப் பணியாளராக அதில் அவள் சேர்க்கப்பட்டாள். </a:t>
            </a:r>
            <a:endParaRPr lang="en-IN" dirty="0">
              <a:solidFill>
                <a:srgbClr val="4B321D"/>
              </a:solidFill>
              <a:latin typeface="Anek Tamil" pitchFamily="2" charset="0"/>
              <a:cs typeface="Anek Tamil" pitchFamily="2" charset="0"/>
            </a:endParaRPr>
          </a:p>
        </p:txBody>
      </p:sp>
      <p:pic>
        <p:nvPicPr>
          <p:cNvPr id="6" name="Picture 5" descr="A person sitting at a desk using a computer&#10;&#10;AI-generated content may be incorrect.">
            <a:extLst>
              <a:ext uri="{FF2B5EF4-FFF2-40B4-BE49-F238E27FC236}">
                <a16:creationId xmlns:a16="http://schemas.microsoft.com/office/drawing/2014/main" id="{8C7D5B89-CB11-8D69-CE01-34F2720DA1ED}"/>
              </a:ext>
            </a:extLst>
          </p:cNvPr>
          <p:cNvPicPr>
            <a:picLocks noChangeAspect="1"/>
          </p:cNvPicPr>
          <p:nvPr/>
        </p:nvPicPr>
        <p:blipFill>
          <a:blip r:embed="rId2"/>
          <a:stretch>
            <a:fillRect/>
          </a:stretch>
        </p:blipFill>
        <p:spPr>
          <a:xfrm>
            <a:off x="0" y="1424940"/>
            <a:ext cx="4278630" cy="4442460"/>
          </a:xfrm>
          <a:prstGeom prst="rect">
            <a:avLst/>
          </a:prstGeom>
          <a:effectLst>
            <a:softEdge rad="635000"/>
          </a:effectLst>
        </p:spPr>
      </p:pic>
    </p:spTree>
    <p:extLst>
      <p:ext uri="{BB962C8B-B14F-4D97-AF65-F5344CB8AC3E}">
        <p14:creationId xmlns:p14="http://schemas.microsoft.com/office/powerpoint/2010/main" val="2649752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CF0"/>
        </a:solidFill>
        <a:effectLst/>
      </p:bgPr>
    </p:bg>
    <p:spTree>
      <p:nvGrpSpPr>
        <p:cNvPr id="1" name="">
          <a:extLst>
            <a:ext uri="{FF2B5EF4-FFF2-40B4-BE49-F238E27FC236}">
              <a16:creationId xmlns:a16="http://schemas.microsoft.com/office/drawing/2014/main" id="{C8C79883-F3D5-25EE-09A3-2E2DCF1E5E31}"/>
            </a:ext>
          </a:extLst>
        </p:cNvPr>
        <p:cNvGrpSpPr/>
        <p:nvPr/>
      </p:nvGrpSpPr>
      <p:grpSpPr>
        <a:xfrm>
          <a:off x="0" y="0"/>
          <a:ext cx="0" cy="0"/>
          <a:chOff x="0" y="0"/>
          <a:chExt cx="0" cy="0"/>
        </a:xfrm>
      </p:grpSpPr>
      <p:sp>
        <p:nvSpPr>
          <p:cNvPr id="2" name="Flowchart: Document 1">
            <a:extLst>
              <a:ext uri="{FF2B5EF4-FFF2-40B4-BE49-F238E27FC236}">
                <a16:creationId xmlns:a16="http://schemas.microsoft.com/office/drawing/2014/main" id="{53D55C77-E93D-5D61-0916-428C05FE7DA2}"/>
              </a:ext>
            </a:extLst>
          </p:cNvPr>
          <p:cNvSpPr/>
          <p:nvPr/>
        </p:nvSpPr>
        <p:spPr>
          <a:xfrm>
            <a:off x="0" y="0"/>
            <a:ext cx="464820" cy="411480"/>
          </a:xfrm>
          <a:prstGeom prst="flowChartDocument">
            <a:avLst/>
          </a:prstGeom>
          <a:solidFill>
            <a:srgbClr val="8356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Expanded ExtraBold" pitchFamily="2" charset="0"/>
                <a:cs typeface="Anek Tamil Expanded ExtraBold" pitchFamily="2" charset="0"/>
              </a:rPr>
              <a:t>3</a:t>
            </a:r>
          </a:p>
        </p:txBody>
      </p:sp>
      <p:sp>
        <p:nvSpPr>
          <p:cNvPr id="3" name="TextBox 2">
            <a:extLst>
              <a:ext uri="{FF2B5EF4-FFF2-40B4-BE49-F238E27FC236}">
                <a16:creationId xmlns:a16="http://schemas.microsoft.com/office/drawing/2014/main" id="{B0995D5B-50B2-ACF1-F8C3-6FACA0A4E03C}"/>
              </a:ext>
            </a:extLst>
          </p:cNvPr>
          <p:cNvSpPr txBox="1"/>
          <p:nvPr/>
        </p:nvSpPr>
        <p:spPr>
          <a:xfrm>
            <a:off x="4046220" y="76159"/>
            <a:ext cx="8046720"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solidFill>
                  <a:srgbClr val="4B321D"/>
                </a:solidFill>
                <a:latin typeface="Anek Tamil" pitchFamily="2" charset="0"/>
                <a:cs typeface="Anek Tamil" pitchFamily="2" charset="0"/>
              </a:rPr>
              <a:t>அடுத்த மூன்று வருடங்கள் திருச்சபை உறுப்பினர்கள் பதிவேட்டைப் பராமரிப்பது</a:t>
            </a:r>
            <a:r>
              <a:rPr lang="en-US"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சபை செயாலளர்களுக்குப் பயிற்சியளிப்பது</a:t>
            </a:r>
            <a:r>
              <a:rPr lang="en-US"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அட்வென்ட்டிஸ்ட் தன்னார்வ சேவையின் உள்ளூர் தலைவராகப் பணியாற்றுவது போன்ற வேலைகளைச் செய்தாள். அட்வென்டிஸ்ட் தன்னார்வ சேவையில்தான் ஒரு தன்னார்வலராக முதலில் சேர்ந்தாள்.</a:t>
            </a:r>
            <a:endParaRPr lang="en-IN" dirty="0">
              <a:solidFill>
                <a:srgbClr val="4B321D"/>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solidFill>
                  <a:srgbClr val="4B321D"/>
                </a:solidFill>
                <a:latin typeface="Anek Tamil" pitchFamily="2" charset="0"/>
                <a:cs typeface="Anek Tamil" pitchFamily="2" charset="0"/>
              </a:rPr>
              <a:t>அந்தச் சமயத்தில் சிலியில் ஒருவரைத் திருமணம் செய்தார்.</a:t>
            </a:r>
            <a:r>
              <a:rPr lang="en-IN"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ஜென்னிக்கு சொல்ல முடியாத மகிழ்ச்சி!</a:t>
            </a:r>
            <a:r>
              <a:rPr lang="en-IN"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அப்போதுதான் சிலி அட்வென்டிஸ்ட் பல்கலைக்கழகத்தில் வேதாகம ஆசிரியையாக அவளை அழைத்தார்கள். ஆண்ட்ரூஸ் பல்கலைக் கழகத்தில் இறையியல் படிப்பு படித்திருந்ததால்</a:t>
            </a:r>
            <a:r>
              <a:rPr lang="en-US"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உடனே ஒத்துக்கொண்டாள்.</a:t>
            </a:r>
            <a:endParaRPr lang="en-IN" dirty="0">
              <a:solidFill>
                <a:srgbClr val="4B321D"/>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solidFill>
                  <a:srgbClr val="4B321D"/>
                </a:solidFill>
                <a:latin typeface="Anek Tamil" pitchFamily="2" charset="0"/>
                <a:cs typeface="Anek Tamil" pitchFamily="2" charset="0"/>
              </a:rPr>
              <a:t>சிலியில் சட்டப்பூர்வமான குடிமகளாக மாறியதும்</a:t>
            </a:r>
            <a:r>
              <a:rPr lang="en-US"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பல்கலைக்கழகத்தில் வேதாகம ஆசிரியையாகப் பணியமர்த்தப்பட்டாள்.</a:t>
            </a:r>
            <a:r>
              <a:rPr lang="en-IN"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ஐந்து வருடங்களில் முதல்முறையாக</a:t>
            </a:r>
            <a:r>
              <a:rPr lang="en-US"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அட்வென்டிஸ்ட் தன்னார்வ சேவைக்காக வேலை செய்யாமல்</a:t>
            </a:r>
            <a:r>
              <a:rPr lang="en-US"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அந்தப் பல்கலைக்கழகத்தின் முழுநேரப் பணியாளராக மாறினாள்.</a:t>
            </a:r>
            <a:endParaRPr lang="en-IN" dirty="0">
              <a:solidFill>
                <a:srgbClr val="4B321D"/>
              </a:solidFill>
              <a:latin typeface="Anek Tamil" pitchFamily="2" charset="0"/>
              <a:cs typeface="Anek Tamil" pitchFamily="2" charset="0"/>
            </a:endParaRPr>
          </a:p>
        </p:txBody>
      </p:sp>
      <p:pic>
        <p:nvPicPr>
          <p:cNvPr id="5" name="Picture 4" descr="A person standing in front of a chalkboard&#10;&#10;AI-generated content may be incorrect.">
            <a:extLst>
              <a:ext uri="{FF2B5EF4-FFF2-40B4-BE49-F238E27FC236}">
                <a16:creationId xmlns:a16="http://schemas.microsoft.com/office/drawing/2014/main" id="{C0A7A55D-EE67-5949-6A6D-4795104CAD5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1051560"/>
            <a:ext cx="4229100" cy="5082540"/>
          </a:xfrm>
          <a:prstGeom prst="rect">
            <a:avLst/>
          </a:prstGeom>
          <a:effectLst>
            <a:softEdge rad="635000"/>
          </a:effectLst>
        </p:spPr>
      </p:pic>
    </p:spTree>
    <p:extLst>
      <p:ext uri="{BB962C8B-B14F-4D97-AF65-F5344CB8AC3E}">
        <p14:creationId xmlns:p14="http://schemas.microsoft.com/office/powerpoint/2010/main" val="553123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CF0"/>
        </a:solidFill>
        <a:effectLst/>
      </p:bgPr>
    </p:bg>
    <p:spTree>
      <p:nvGrpSpPr>
        <p:cNvPr id="1" name="">
          <a:extLst>
            <a:ext uri="{FF2B5EF4-FFF2-40B4-BE49-F238E27FC236}">
              <a16:creationId xmlns:a16="http://schemas.microsoft.com/office/drawing/2014/main" id="{F6343606-A054-9112-EFD9-A27ABD797EF9}"/>
            </a:ext>
          </a:extLst>
        </p:cNvPr>
        <p:cNvGrpSpPr/>
        <p:nvPr/>
      </p:nvGrpSpPr>
      <p:grpSpPr>
        <a:xfrm>
          <a:off x="0" y="0"/>
          <a:ext cx="0" cy="0"/>
          <a:chOff x="0" y="0"/>
          <a:chExt cx="0" cy="0"/>
        </a:xfrm>
      </p:grpSpPr>
      <p:sp>
        <p:nvSpPr>
          <p:cNvPr id="2" name="Flowchart: Document 1">
            <a:extLst>
              <a:ext uri="{FF2B5EF4-FFF2-40B4-BE49-F238E27FC236}">
                <a16:creationId xmlns:a16="http://schemas.microsoft.com/office/drawing/2014/main" id="{AD46D53E-1E10-0B51-2FCC-A5BF8D3F11E8}"/>
              </a:ext>
            </a:extLst>
          </p:cNvPr>
          <p:cNvSpPr/>
          <p:nvPr/>
        </p:nvSpPr>
        <p:spPr>
          <a:xfrm>
            <a:off x="0" y="0"/>
            <a:ext cx="464820" cy="411480"/>
          </a:xfrm>
          <a:prstGeom prst="flowChartDocument">
            <a:avLst/>
          </a:prstGeom>
          <a:solidFill>
            <a:srgbClr val="8356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Expanded ExtraBold" pitchFamily="2" charset="0"/>
                <a:cs typeface="Anek Tamil Expanded ExtraBold" pitchFamily="2" charset="0"/>
              </a:rPr>
              <a:t>4</a:t>
            </a:r>
          </a:p>
        </p:txBody>
      </p:sp>
      <p:sp>
        <p:nvSpPr>
          <p:cNvPr id="3" name="TextBox 2">
            <a:extLst>
              <a:ext uri="{FF2B5EF4-FFF2-40B4-BE49-F238E27FC236}">
                <a16:creationId xmlns:a16="http://schemas.microsoft.com/office/drawing/2014/main" id="{ECBE5B0B-FC86-5BF4-C653-48ADE2405910}"/>
              </a:ext>
            </a:extLst>
          </p:cNvPr>
          <p:cNvSpPr txBox="1"/>
          <p:nvPr/>
        </p:nvSpPr>
        <p:spPr>
          <a:xfrm>
            <a:off x="4076700" y="0"/>
            <a:ext cx="8046720"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solidFill>
                  <a:srgbClr val="4B321D"/>
                </a:solidFill>
                <a:latin typeface="Anek Tamil" pitchFamily="2" charset="0"/>
                <a:cs typeface="Anek Tamil" pitchFamily="2" charset="0"/>
              </a:rPr>
              <a:t>இன்று</a:t>
            </a:r>
            <a:r>
              <a:rPr lang="en-US"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அந்தப் பல்கலைக்கழகத்தில் இருக்கிற ஐந்து வேதாக ஆசிரியர்களில் ஜென்னியும் ஒருவர்.</a:t>
            </a:r>
            <a:r>
              <a:rPr lang="en-IN"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இறையியல் மாணவர்களுக்கு மட்டுமல்ல</a:t>
            </a:r>
            <a:r>
              <a:rPr lang="en-US"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அனைத்து மாணவர்களுக்கும் பொதுவாக நடத்தப்படுகிற வேதாக வகுப்புகளை ஜென்னியும் இன்னொரு ஆசிரியரும் கவனித்துக் கொள்கிறார்கள். ஜென்னியின் மாணவர்கள் பலர் முதன்முறையாக ஜென்னியிடம்தான் தேவனையும் வேதாகமத்தையும்பற்றி அறிந்துகொள்கிறார்கள். அந்தப் பல்கலைக்கழகத்தில் படிக்கிற 3000 மாணவர்களில் நான்கில் மூன்று பகுதிபேர் அட்வென்ட்டிஸ்ட் குடும்பங்களிலிருந்து வராத மாணவர்கள்.</a:t>
            </a:r>
            <a:endParaRPr lang="en-IN" dirty="0">
              <a:solidFill>
                <a:srgbClr val="4B321D"/>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solidFill>
                  <a:srgbClr val="4B321D"/>
                </a:solidFill>
                <a:latin typeface="Anek Tamil" pitchFamily="2" charset="0"/>
                <a:cs typeface="Anek Tamil" pitchFamily="2" charset="0"/>
              </a:rPr>
              <a:t>28 வயதான ஜென்னி மிகுந்த மகிழ்ச்சியுடன் இருக்கிறாள். அட்வென்ட்டிஸ்ட் தன்னார்வ சேவையில் சேர்ந்ததின் நிமித்தம் அவர் நினைத்துக்கூட பார்த்திராத ஒரு பணியை இப்போது செய்துவருகிறார்.</a:t>
            </a:r>
            <a:r>
              <a:rPr lang="en-IN"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“ஒரு வருடம் சிலியில் இருக்கிற திட்டத்துடன்தான் வந்தேன். இப்போது இங்கு வந்து ஆறு வருடங்கள் ஆகிவிட்டன</a:t>
            </a:r>
            <a:r>
              <a:rPr lang="en-US" dirty="0">
                <a:solidFill>
                  <a:srgbClr val="4B321D"/>
                </a:solidFill>
                <a:latin typeface="Anek Tamil" pitchFamily="2" charset="0"/>
                <a:cs typeface="Anek Tamil" pitchFamily="2" charset="0"/>
              </a:rPr>
              <a:t>” </a:t>
            </a:r>
            <a:r>
              <a:rPr lang="ta-IN" dirty="0">
                <a:solidFill>
                  <a:srgbClr val="4B321D"/>
                </a:solidFill>
                <a:latin typeface="Anek Tamil" pitchFamily="2" charset="0"/>
                <a:cs typeface="Anek Tamil" pitchFamily="2" charset="0"/>
              </a:rPr>
              <a:t>என்று சொன்னார்.</a:t>
            </a:r>
            <a:endParaRPr lang="en-IN" dirty="0">
              <a:solidFill>
                <a:srgbClr val="4B321D"/>
              </a:solidFill>
              <a:latin typeface="Anek Tamil" pitchFamily="2" charset="0"/>
              <a:cs typeface="Anek Tamil" pitchFamily="2" charset="0"/>
            </a:endParaRPr>
          </a:p>
        </p:txBody>
      </p:sp>
      <p:pic>
        <p:nvPicPr>
          <p:cNvPr id="6" name="Picture 5" descr="A group of people posing for a photo&#10;&#10;AI-generated content may be incorrect.">
            <a:extLst>
              <a:ext uri="{FF2B5EF4-FFF2-40B4-BE49-F238E27FC236}">
                <a16:creationId xmlns:a16="http://schemas.microsoft.com/office/drawing/2014/main" id="{503D813A-6DFD-3F1E-A24F-7C4FEC5A443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l="14229" r="5639"/>
          <a:stretch>
            <a:fillRect/>
          </a:stretch>
        </p:blipFill>
        <p:spPr>
          <a:xfrm>
            <a:off x="-140970" y="880110"/>
            <a:ext cx="4655820" cy="5097780"/>
          </a:xfrm>
          <a:prstGeom prst="rect">
            <a:avLst/>
          </a:prstGeom>
          <a:effectLst>
            <a:softEdge rad="635000"/>
          </a:effectLst>
        </p:spPr>
      </p:pic>
    </p:spTree>
    <p:extLst>
      <p:ext uri="{BB962C8B-B14F-4D97-AF65-F5344CB8AC3E}">
        <p14:creationId xmlns:p14="http://schemas.microsoft.com/office/powerpoint/2010/main" val="4285398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CF0"/>
        </a:solidFill>
        <a:effectLst/>
      </p:bgPr>
    </p:bg>
    <p:spTree>
      <p:nvGrpSpPr>
        <p:cNvPr id="1" name="">
          <a:extLst>
            <a:ext uri="{FF2B5EF4-FFF2-40B4-BE49-F238E27FC236}">
              <a16:creationId xmlns:a16="http://schemas.microsoft.com/office/drawing/2014/main" id="{D52A3E45-5BC8-24A5-5016-7468BCF3A135}"/>
            </a:ext>
          </a:extLst>
        </p:cNvPr>
        <p:cNvGrpSpPr/>
        <p:nvPr/>
      </p:nvGrpSpPr>
      <p:grpSpPr>
        <a:xfrm>
          <a:off x="0" y="0"/>
          <a:ext cx="0" cy="0"/>
          <a:chOff x="0" y="0"/>
          <a:chExt cx="0" cy="0"/>
        </a:xfrm>
      </p:grpSpPr>
      <p:sp>
        <p:nvSpPr>
          <p:cNvPr id="2" name="Flowchart: Document 1">
            <a:extLst>
              <a:ext uri="{FF2B5EF4-FFF2-40B4-BE49-F238E27FC236}">
                <a16:creationId xmlns:a16="http://schemas.microsoft.com/office/drawing/2014/main" id="{E1C277F3-3BAD-C0F0-4ABA-BA5696DF184C}"/>
              </a:ext>
            </a:extLst>
          </p:cNvPr>
          <p:cNvSpPr/>
          <p:nvPr/>
        </p:nvSpPr>
        <p:spPr>
          <a:xfrm>
            <a:off x="0" y="0"/>
            <a:ext cx="464820" cy="411480"/>
          </a:xfrm>
          <a:prstGeom prst="flowChartDocument">
            <a:avLst/>
          </a:prstGeom>
          <a:solidFill>
            <a:srgbClr val="8356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Expanded ExtraBold" pitchFamily="2" charset="0"/>
                <a:cs typeface="Anek Tamil Expanded ExtraBold" pitchFamily="2" charset="0"/>
              </a:rPr>
              <a:t>5</a:t>
            </a:r>
          </a:p>
        </p:txBody>
      </p:sp>
      <p:sp>
        <p:nvSpPr>
          <p:cNvPr id="3" name="TextBox 2">
            <a:extLst>
              <a:ext uri="{FF2B5EF4-FFF2-40B4-BE49-F238E27FC236}">
                <a16:creationId xmlns:a16="http://schemas.microsoft.com/office/drawing/2014/main" id="{76AAE255-BAB0-4CE3-DF91-1CF4F393A6DD}"/>
              </a:ext>
            </a:extLst>
          </p:cNvPr>
          <p:cNvSpPr txBox="1"/>
          <p:nvPr/>
        </p:nvSpPr>
        <p:spPr>
          <a:xfrm>
            <a:off x="7437120" y="443567"/>
            <a:ext cx="4267200" cy="5970865"/>
          </a:xfrm>
          <a:prstGeom prst="rect">
            <a:avLst/>
          </a:prstGeom>
          <a:solidFill>
            <a:srgbClr val="FEFAE0"/>
          </a:solidFill>
          <a:effectLst>
            <a:outerShdw blurRad="63500" sx="102000" sy="102000" algn="ctr" rotWithShape="0">
              <a:prstClr val="black">
                <a:alpha val="40000"/>
              </a:prstClr>
            </a:outerShdw>
          </a:effectLst>
        </p:spPr>
        <p:txBody>
          <a:bodyPr wrap="square" rtlCol="0">
            <a:spAutoFit/>
          </a:bodyPr>
          <a:lstStyle/>
          <a:p>
            <a:pPr algn="just">
              <a:lnSpc>
                <a:spcPct val="150000"/>
              </a:lnSpc>
            </a:pPr>
            <a:r>
              <a:rPr lang="ta-IN" sz="1600" dirty="0">
                <a:solidFill>
                  <a:srgbClr val="4B321D"/>
                </a:solidFill>
                <a:latin typeface="Anek Tamil" pitchFamily="2" charset="0"/>
                <a:cs typeface="Anek Tamil" pitchFamily="2" charset="0"/>
              </a:rPr>
              <a:t>இந்தக் காலாண்டின் பதின்மூன்றாம் வாரக் காணிக்கையின் ஒரு பகுதி</a:t>
            </a:r>
            <a:r>
              <a:rPr lang="en-US" sz="1600" dirty="0">
                <a:solidFill>
                  <a:srgbClr val="4B321D"/>
                </a:solidFill>
                <a:latin typeface="Anek Tamil" pitchFamily="2" charset="0"/>
                <a:cs typeface="Anek Tamil" pitchFamily="2" charset="0"/>
              </a:rPr>
              <a:t>, </a:t>
            </a:r>
            <a:r>
              <a:rPr lang="ta-IN" sz="1600" dirty="0">
                <a:solidFill>
                  <a:srgbClr val="4B321D"/>
                </a:solidFill>
                <a:latin typeface="Anek Tamil" pitchFamily="2" charset="0"/>
                <a:cs typeface="Anek Tamil" pitchFamily="2" charset="0"/>
              </a:rPr>
              <a:t>வரின்னியா படித்து வருகிற சிலி அட்வென்ட்டிஸ்ட் பல்கலைக்கழகத்தில் இரண்டு திட்டங்களுக்காகப் பயன்படப் போகிறது. </a:t>
            </a:r>
            <a:endParaRPr lang="en-IN" sz="1600" dirty="0">
              <a:solidFill>
                <a:srgbClr val="4B321D"/>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sz="1600" dirty="0">
                <a:solidFill>
                  <a:srgbClr val="4B321D"/>
                </a:solidFill>
                <a:latin typeface="Anek Tamil" pitchFamily="2" charset="0"/>
                <a:cs typeface="Anek Tamil" pitchFamily="2" charset="0"/>
              </a:rPr>
              <a:t>ஒரு திட்டம்</a:t>
            </a:r>
            <a:r>
              <a:rPr lang="en-US" sz="1600" dirty="0">
                <a:solidFill>
                  <a:srgbClr val="4B321D"/>
                </a:solidFill>
                <a:latin typeface="Anek Tamil" pitchFamily="2" charset="0"/>
                <a:cs typeface="Anek Tamil" pitchFamily="2" charset="0"/>
              </a:rPr>
              <a:t>, </a:t>
            </a:r>
            <a:r>
              <a:rPr lang="ta-IN" sz="1600" dirty="0">
                <a:solidFill>
                  <a:srgbClr val="4B321D"/>
                </a:solidFill>
                <a:latin typeface="Anek Tamil" pitchFamily="2" charset="0"/>
                <a:cs typeface="Anek Tamil" pitchFamily="2" charset="0"/>
              </a:rPr>
              <a:t>மேலும் 50 மாணவர்கள் தங்குவதற்கு வசதியாக ஒரு கட்டிடம் கட்டுவதாகும். </a:t>
            </a:r>
            <a:endParaRPr lang="en-IN" sz="1600" dirty="0">
              <a:solidFill>
                <a:srgbClr val="4B321D"/>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sz="1600" dirty="0">
                <a:solidFill>
                  <a:srgbClr val="4B321D"/>
                </a:solidFill>
                <a:latin typeface="Anek Tamil" pitchFamily="2" charset="0"/>
                <a:cs typeface="Anek Tamil" pitchFamily="2" charset="0"/>
              </a:rPr>
              <a:t>இரண்டாவது திட்டம்</a:t>
            </a:r>
            <a:r>
              <a:rPr lang="en-US" sz="1600" dirty="0">
                <a:solidFill>
                  <a:srgbClr val="4B321D"/>
                </a:solidFill>
                <a:latin typeface="Anek Tamil" pitchFamily="2" charset="0"/>
                <a:cs typeface="Anek Tamil" pitchFamily="2" charset="0"/>
              </a:rPr>
              <a:t>, </a:t>
            </a:r>
            <a:r>
              <a:rPr lang="ta-IN" sz="1600" dirty="0">
                <a:solidFill>
                  <a:srgbClr val="4B321D"/>
                </a:solidFill>
                <a:latin typeface="Anek Tamil" pitchFamily="2" charset="0"/>
                <a:cs typeface="Anek Tamil" pitchFamily="2" charset="0"/>
              </a:rPr>
              <a:t>அந்தப் பல்கலைக்கழகத்தில் அட்வென்டிஸ்ட் தன்னார்வ சேவை மையம் ஆரம்பிப்பதாகும்</a:t>
            </a:r>
            <a:r>
              <a:rPr lang="en-US" sz="1600" dirty="0">
                <a:solidFill>
                  <a:srgbClr val="4B321D"/>
                </a:solidFill>
                <a:latin typeface="Anek Tamil" pitchFamily="2" charset="0"/>
                <a:cs typeface="Anek Tamil" pitchFamily="2" charset="0"/>
              </a:rPr>
              <a:t>.</a:t>
            </a:r>
          </a:p>
          <a:p>
            <a:pPr marL="285750" indent="-285750" algn="just">
              <a:lnSpc>
                <a:spcPct val="150000"/>
              </a:lnSpc>
              <a:buFont typeface="Wingdings" panose="05000000000000000000" pitchFamily="2" charset="2"/>
              <a:buChar char="v"/>
            </a:pPr>
            <a:endParaRPr lang="en-US" sz="1600" dirty="0">
              <a:solidFill>
                <a:srgbClr val="4B321D"/>
              </a:solidFill>
              <a:latin typeface="Anek Tamil" pitchFamily="2" charset="0"/>
              <a:cs typeface="Anek Tamil" pitchFamily="2" charset="0"/>
            </a:endParaRPr>
          </a:p>
          <a:p>
            <a:pPr algn="ctr">
              <a:lnSpc>
                <a:spcPct val="150000"/>
              </a:lnSpc>
            </a:pPr>
            <a:r>
              <a:rPr lang="ta-IN" sz="1600" dirty="0">
                <a:solidFill>
                  <a:srgbClr val="FF0000"/>
                </a:solidFill>
                <a:highlight>
                  <a:srgbClr val="FFFF00"/>
                </a:highlight>
                <a:latin typeface="Anek Tamil" pitchFamily="2" charset="0"/>
                <a:cs typeface="Anek Tamil" pitchFamily="2" charset="0"/>
              </a:rPr>
              <a:t>உதாரத்துவமாகக் கொடுக்கப் போவதற்காக நன்றி.</a:t>
            </a:r>
            <a:endParaRPr lang="en-IN" sz="1600" dirty="0">
              <a:solidFill>
                <a:srgbClr val="FF0000"/>
              </a:solidFill>
              <a:highlight>
                <a:srgbClr val="FFFF00"/>
              </a:highlight>
              <a:latin typeface="Anek Tamil" pitchFamily="2" charset="0"/>
              <a:cs typeface="Anek Tamil" pitchFamily="2" charset="0"/>
            </a:endParaRPr>
          </a:p>
        </p:txBody>
      </p:sp>
      <p:pic>
        <p:nvPicPr>
          <p:cNvPr id="5" name="Picture 4" descr="A road with trees and buildings&#10;&#10;AI-generated content may be incorrect.">
            <a:extLst>
              <a:ext uri="{FF2B5EF4-FFF2-40B4-BE49-F238E27FC236}">
                <a16:creationId xmlns:a16="http://schemas.microsoft.com/office/drawing/2014/main" id="{5C8BD2CD-F4FB-7016-7669-EA41C6917E0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579120" y="281940"/>
            <a:ext cx="8305800" cy="6132492"/>
          </a:xfrm>
          <a:prstGeom prst="rect">
            <a:avLst/>
          </a:prstGeom>
          <a:effectLst>
            <a:softEdge rad="635000"/>
          </a:effectLst>
        </p:spPr>
      </p:pic>
    </p:spTree>
    <p:extLst>
      <p:ext uri="{BB962C8B-B14F-4D97-AF65-F5344CB8AC3E}">
        <p14:creationId xmlns:p14="http://schemas.microsoft.com/office/powerpoint/2010/main" val="11830940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67</TotalTime>
  <Words>422</Words>
  <Application>Microsoft Office PowerPoint</Application>
  <PresentationFormat>Panorámica</PresentationFormat>
  <Paragraphs>25</Paragraphs>
  <Slides>6</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6</vt:i4>
      </vt:variant>
    </vt:vector>
  </HeadingPairs>
  <TitlesOfParts>
    <vt:vector size="13" baseType="lpstr">
      <vt:lpstr>Anek Tamil</vt:lpstr>
      <vt:lpstr>Anek Tamil Expanded ExtraBold</vt:lpstr>
      <vt:lpstr>Aptos</vt:lpstr>
      <vt:lpstr>Aptos Display</vt:lpstr>
      <vt:lpstr>Arial</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Johnson Rajkumar</dc:creator>
  <cp:lastModifiedBy>Sergio</cp:lastModifiedBy>
  <cp:revision>12</cp:revision>
  <dcterms:created xsi:type="dcterms:W3CDTF">2025-12-16T12:07:08Z</dcterms:created>
  <dcterms:modified xsi:type="dcterms:W3CDTF">2025-12-17T07:41:50Z</dcterms:modified>
</cp:coreProperties>
</file>