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63B"/>
    <a:srgbClr val="E0E1DD"/>
    <a:srgbClr val="E8E9E7"/>
    <a:srgbClr val="0D1B2A"/>
    <a:srgbClr val="415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D7AA-6449-61A9-8324-9D13103F0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3C1F2-9876-AE18-22A4-FC89D3606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8A500-F7A0-ABDF-DA64-B9C2D9F7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7178-247D-4CB3-9546-E1BDE2B0D265}" type="datetimeFigureOut">
              <a:rPr lang="en-IN" smtClean="0"/>
              <a:t>21-01-2026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10424-5D1B-5F0A-D8A5-180BA4173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49512-FDCF-7167-5051-7A6F6FA9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64B4-C86F-48F4-A746-C1109EDA9C0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709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0DA61-9E84-85DC-0FC5-743026BF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51722-FC06-BCE5-044E-67E23F876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A01E6-3E93-6110-2EE4-0DF6EA496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7178-247D-4CB3-9546-E1BDE2B0D265}" type="datetimeFigureOut">
              <a:rPr lang="en-IN" smtClean="0"/>
              <a:t>21-01-2026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AAC8B-67DF-F5BC-BF42-A3A095A1F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0DCC7-9311-0BD4-F463-6B4D0EF3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64B4-C86F-48F4-A746-C1109EDA9C0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325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22B049-92FB-70FB-A564-A0643B6C7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FB1F1-0E2F-3AED-D0DA-B8F3CF6F1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D6FE3-DF95-AC57-A024-59344065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7178-247D-4CB3-9546-E1BDE2B0D265}" type="datetimeFigureOut">
              <a:rPr lang="en-IN" smtClean="0"/>
              <a:t>21-01-2026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14E86-85A7-25B8-8718-373DF710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58921-B027-FFEB-D9A1-33DD567A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64B4-C86F-48F4-A746-C1109EDA9C0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836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E0BD-F06F-ECBB-8844-508199EA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9F876-A221-4506-FDB7-75A2A0893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FE443-56C1-4F50-7D16-A9444C0E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7178-247D-4CB3-9546-E1BDE2B0D265}" type="datetimeFigureOut">
              <a:rPr lang="en-IN" smtClean="0"/>
              <a:t>21-01-2026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92652-8643-D09F-E5EB-1DF110A7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AC7B3-981A-7C8D-1480-C4FA28A44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64B4-C86F-48F4-A746-C1109EDA9C0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421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CFEC5-80D7-6A82-2B49-A217285F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68475-4DA7-7FA9-A10E-554840515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EC12-1CFC-F787-655B-051DED38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7178-247D-4CB3-9546-E1BDE2B0D265}" type="datetimeFigureOut">
              <a:rPr lang="en-IN" smtClean="0"/>
              <a:t>21-01-2026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0146A-13C6-8EB5-C4C9-E83FC820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D9568-DCAC-1528-DE9A-90F667AD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64B4-C86F-48F4-A746-C1109EDA9C0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237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7C38-D7CA-1F91-88E6-7219AF554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CA0EF-341A-AB2D-4270-27CFDA2A1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F86E0-85BA-A894-D48E-68D3D328E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D58AE-9905-88A2-2090-0D1E61D3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7178-247D-4CB3-9546-E1BDE2B0D265}" type="datetimeFigureOut">
              <a:rPr lang="en-IN" smtClean="0"/>
              <a:t>21-01-2026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2D5A3-8C1B-54CC-29A5-A8C028D6A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771B6-A9A5-3D7F-DDD0-A9A8B258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64B4-C86F-48F4-A746-C1109EDA9C0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44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F61DE-5075-F563-1C72-9AE498EE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177BC-FDDB-A8E4-F192-10ABC089F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53975-2B1F-C378-E206-57F8B4734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3480B-22FC-DE16-7685-826159FD1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CB1F9-A836-6D7B-081D-DE15E5870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F5D742-2B8A-BD02-141B-579404CB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7178-247D-4CB3-9546-E1BDE2B0D265}" type="datetimeFigureOut">
              <a:rPr lang="en-IN" smtClean="0"/>
              <a:t>21-01-2026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AFF077-D0BB-8EA2-A2DA-17A4018D2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ACFD0-A384-24C5-AA19-DF1344B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64B4-C86F-48F4-A746-C1109EDA9C0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706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7001-4521-F1D5-ED28-55F5AA38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4C08F-0691-628E-3837-BD89FA5C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7178-247D-4CB3-9546-E1BDE2B0D265}" type="datetimeFigureOut">
              <a:rPr lang="en-IN" smtClean="0"/>
              <a:t>21-01-2026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77F07-FD7E-9988-5ABE-F849DDFF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8D7B6-8CD7-9E87-5740-2F76A474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64B4-C86F-48F4-A746-C1109EDA9C0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198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1D820-5BBD-9F50-1B61-15E6D42C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7178-247D-4CB3-9546-E1BDE2B0D265}" type="datetimeFigureOut">
              <a:rPr lang="en-IN" smtClean="0"/>
              <a:t>21-01-2026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914A30-FC6C-BD5B-2C73-5BD48F7E7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3F27-0224-1449-6EE0-E3A90EA53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64B4-C86F-48F4-A746-C1109EDA9C0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08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307BA-7A2D-F8CF-8133-DC9113AA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E1717-2E13-C44D-7877-48B654767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4035A-EF62-A0A4-D450-EE3EC0630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AF68A-1193-8E84-F4F6-D75AFC5CA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7178-247D-4CB3-9546-E1BDE2B0D265}" type="datetimeFigureOut">
              <a:rPr lang="en-IN" smtClean="0"/>
              <a:t>21-01-2026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B36B0-7487-31B9-2962-49EA9B1A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1A5FB-8D4D-2D52-19FB-203752DA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64B4-C86F-48F4-A746-C1109EDA9C0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189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9033-1A9A-8350-C8D1-4AD14769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70DD7-6F06-8619-9CCC-CAFA6B199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93A59-A01A-DA65-81D7-97F739749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089B1-F205-AB6B-EA8F-17CE7FFC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7178-247D-4CB3-9546-E1BDE2B0D265}" type="datetimeFigureOut">
              <a:rPr lang="en-IN" smtClean="0"/>
              <a:t>21-01-2026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20A43-3598-5CD9-3EA2-422D9F4D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4CFCC-DD25-2B66-294E-0F54F276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64B4-C86F-48F4-A746-C1109EDA9C0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4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A4273-A5C8-D28C-5FC9-2C380670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64A6E-16F8-10A1-20ED-87D39745A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187C9-319A-11F9-9955-BE009C3A7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5A7178-247D-4CB3-9546-E1BDE2B0D265}" type="datetimeFigureOut">
              <a:rPr lang="en-IN" smtClean="0"/>
              <a:t>21-01-2026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BAA51-E9CB-BEC9-378A-997C95445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088C9-A927-C08F-ACC6-E9089C08A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6A64B4-C86F-48F4-A746-C1109EDA9C0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23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02307410-F3C1-4F17-D06E-2C277CF1D05F}"/>
              </a:ext>
            </a:extLst>
          </p:cNvPr>
          <p:cNvSpPr/>
          <p:nvPr/>
        </p:nvSpPr>
        <p:spPr>
          <a:xfrm>
            <a:off x="396537" y="703847"/>
            <a:ext cx="11277600" cy="5775158"/>
          </a:xfrm>
          <a:prstGeom prst="round2DiagRect">
            <a:avLst/>
          </a:prstGeom>
          <a:solidFill>
            <a:srgbClr val="E8E9E7"/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ecagon 6">
            <a:extLst>
              <a:ext uri="{FF2B5EF4-FFF2-40B4-BE49-F238E27FC236}">
                <a16:creationId xmlns:a16="http://schemas.microsoft.com/office/drawing/2014/main" id="{8F272140-F142-123B-588B-6F6AFDE53EA2}"/>
              </a:ext>
            </a:extLst>
          </p:cNvPr>
          <p:cNvSpPr/>
          <p:nvPr/>
        </p:nvSpPr>
        <p:spPr>
          <a:xfrm>
            <a:off x="0" y="1055123"/>
            <a:ext cx="5862087" cy="4984730"/>
          </a:xfrm>
          <a:prstGeom prst="decagon">
            <a:avLst/>
          </a:prstGeom>
          <a:solidFill>
            <a:srgbClr val="415A77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5BA818-9578-1C89-AD2F-8F66ED27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8" b="99180" l="4167" r="94643">
                        <a14:foregroundMark x1="42857" y1="87295" x2="18452" y2="96926"/>
                        <a14:foregroundMark x1="18452" y1="96926" x2="16468" y2="99180"/>
                        <a14:foregroundMark x1="40873" y1="86270" x2="77183" y2="94877"/>
                        <a14:foregroundMark x1="76822" y1="79896" x2="86905" y2="98770"/>
                        <a14:foregroundMark x1="30159" y1="78074" x2="9524" y2="99385"/>
                        <a14:foregroundMark x1="43643" y1="6301" x2="49206" y2="5943"/>
                        <a14:foregroundMark x1="56151" y1="67418" x2="78968" y2="90984"/>
                        <a14:foregroundMark x1="78968" y1="90984" x2="79563" y2="92213"/>
                        <a14:foregroundMark x1="63492" y1="71926" x2="71149" y2="75089"/>
                        <a14:foregroundMark x1="80556" y1="84631" x2="89228" y2="92533"/>
                        <a14:foregroundMark x1="8135" y1="97746" x2="4167" y2="99385"/>
                        <a14:foregroundMark x1="68849" y1="75205" x2="76190" y2="81148"/>
                        <a14:foregroundMark x1="66865" y1="75205" x2="75595" y2="80123"/>
                        <a14:foregroundMark x1="72222" y1="75615" x2="75595" y2="79098"/>
                        <a14:foregroundMark x1="37500" y1="11066" x2="51587" y2="8402"/>
                        <a14:foregroundMark x1="42996" y1="7565" x2="49802" y2="5943"/>
                        <a14:foregroundMark x1="49802" y1="5943" x2="50794" y2="5943"/>
                        <a14:foregroundMark x1="43601" y1="6383" x2="46627" y2="4918"/>
                        <a14:foregroundMark x1="31751" y1="13461" x2="35861" y2="10548"/>
                        <a14:foregroundMark x1="43002" y1="7552" x2="50794" y2="5943"/>
                        <a14:foregroundMark x1="30857" y1="13057" x2="32581" y2="11677"/>
                        <a14:foregroundMark x1="31764" y1="13467" x2="44643" y2="5738"/>
                        <a14:foregroundMark x1="36310" y1="10041" x2="39881" y2="6557"/>
                        <a14:foregroundMark x1="27976" y1="19877" x2="29960" y2="14549"/>
                        <a14:backgroundMark x1="91071" y1="87295" x2="95040" y2="99385"/>
                        <a14:backgroundMark x1="40757" y1="4451" x2="48016" y2="1639"/>
                        <a14:backgroundMark x1="36905" y1="5943" x2="39650" y2="4880"/>
                        <a14:backgroundMark x1="27778" y1="15574" x2="29793" y2="10818"/>
                        <a14:backgroundMark x1="29167" y1="14139" x2="30159" y2="12705"/>
                        <a14:backgroundMark x1="32937" y1="9016" x2="37371" y2="7489"/>
                        <a14:backgroundMark x1="29167" y1="12295" x2="26389" y2="18443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193" y="1032386"/>
            <a:ext cx="5219700" cy="4297927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890CC7-FB5B-03F2-5FAD-36CD45EC75D7}"/>
              </a:ext>
            </a:extLst>
          </p:cNvPr>
          <p:cNvSpPr/>
          <p:nvPr/>
        </p:nvSpPr>
        <p:spPr>
          <a:xfrm>
            <a:off x="1568968" y="5617332"/>
            <a:ext cx="2724150" cy="620128"/>
          </a:xfrm>
          <a:prstGeom prst="roundRect">
            <a:avLst>
              <a:gd name="adj" fmla="val 50000"/>
            </a:avLst>
          </a:prstGeom>
          <a:solidFill>
            <a:srgbClr val="0D1B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>
                <a:solidFill>
                  <a:srgbClr val="E0E1DD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nek Tamil Expanded ExtraBold" pitchFamily="2" charset="0"/>
                <a:cs typeface="Anek Tamil Expanded ExtraBold" pitchFamily="2" charset="0"/>
              </a:rPr>
              <a:t>ஜான்</a:t>
            </a:r>
            <a:endParaRPr lang="en-IN" sz="2400" dirty="0">
              <a:solidFill>
                <a:srgbClr val="E0E1DD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3D24DEDD-E769-1BE9-C1C8-01AA829C881A}"/>
              </a:ext>
            </a:extLst>
          </p:cNvPr>
          <p:cNvSpPr/>
          <p:nvPr/>
        </p:nvSpPr>
        <p:spPr>
          <a:xfrm>
            <a:off x="6377582" y="1320554"/>
            <a:ext cx="4275671" cy="3939664"/>
          </a:xfrm>
          <a:prstGeom prst="pentagon">
            <a:avLst/>
          </a:prstGeom>
          <a:solidFill>
            <a:srgbClr val="1B263B"/>
          </a:solidFill>
          <a:effectLst>
            <a:glow rad="101600">
              <a:srgbClr val="E0E1DD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a-IN" dirty="0">
                <a:latin typeface="Anek Tamil Expanded SemiBold" pitchFamily="2" charset="0"/>
                <a:cs typeface="Anek Tamil Expanded SemiBold" pitchFamily="2" charset="0"/>
              </a:rPr>
              <a:t>ஜனவரி 24</a:t>
            </a:r>
            <a:r>
              <a:rPr lang="en-US" dirty="0">
                <a:latin typeface="Anek Tamil Expanded SemiBold" pitchFamily="2" charset="0"/>
                <a:cs typeface="Anek Tamil Expanded SemiBold" pitchFamily="2" charset="0"/>
              </a:rPr>
              <a:t>, </a:t>
            </a:r>
            <a:r>
              <a:rPr lang="ta-IN" dirty="0">
                <a:latin typeface="Anek Tamil Expanded SemiBold" pitchFamily="2" charset="0"/>
                <a:cs typeface="Anek Tamil Expanded SemiBold" pitchFamily="2" charset="0"/>
              </a:rPr>
              <a:t>வாரம் 4</a:t>
            </a:r>
            <a:endParaRPr lang="en-US" dirty="0">
              <a:latin typeface="Anek Tamil Expanded SemiBold" pitchFamily="2" charset="0"/>
              <a:cs typeface="Anek Tamil Expanded SemiBold" pitchFamily="2" charset="0"/>
            </a:endParaRPr>
          </a:p>
          <a:p>
            <a:pPr algn="ctr">
              <a:lnSpc>
                <a:spcPct val="150000"/>
              </a:lnSpc>
            </a:pPr>
            <a:endParaRPr lang="en-US" dirty="0">
              <a:latin typeface="Anek Tamil Expanded SemiBold" pitchFamily="2" charset="0"/>
              <a:cs typeface="Anek Tamil Expanded SemiBold" pitchFamily="2" charset="0"/>
            </a:endParaRPr>
          </a:p>
          <a:p>
            <a:pPr algn="ctr">
              <a:lnSpc>
                <a:spcPct val="150000"/>
              </a:lnSpc>
            </a:pPr>
            <a:endParaRPr lang="en-US" dirty="0">
              <a:latin typeface="Anek Tamil Expanded SemiBold" pitchFamily="2" charset="0"/>
              <a:cs typeface="Anek Tamil Expanded SemiBold" pitchFamily="2" charset="0"/>
            </a:endParaRPr>
          </a:p>
          <a:p>
            <a:pPr algn="ctr"/>
            <a:endParaRPr lang="en-US" dirty="0"/>
          </a:p>
          <a:p>
            <a:pPr algn="ctr"/>
            <a:r>
              <a:rPr lang="en-US" sz="24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ek Tamil Expanded ExtraBold" pitchFamily="2" charset="0"/>
                <a:cs typeface="Anek Tamil Expanded ExtraBold" pitchFamily="2" charset="0"/>
              </a:rPr>
              <a:t>  </a:t>
            </a:r>
            <a:r>
              <a:rPr lang="ta-IN" sz="24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ek Tamil Expanded ExtraBold" pitchFamily="2" charset="0"/>
                <a:cs typeface="Anek Tamil Expanded ExtraBold" pitchFamily="2" charset="0"/>
              </a:rPr>
              <a:t>வனூவடூ</a:t>
            </a:r>
            <a:endParaRPr lang="en-US" sz="24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nek Tamil Expanded ExtraBold" pitchFamily="2" charset="0"/>
              <a:cs typeface="Anek Tamil Expanded ExtraBold" pitchFamily="2" charset="0"/>
            </a:endParaRPr>
          </a:p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BE635A-8479-FE9F-157D-A40F5134509B}"/>
              </a:ext>
            </a:extLst>
          </p:cNvPr>
          <p:cNvSpPr txBox="1"/>
          <p:nvPr/>
        </p:nvSpPr>
        <p:spPr>
          <a:xfrm>
            <a:off x="4079332" y="126144"/>
            <a:ext cx="4774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400" dirty="0">
                <a:solidFill>
                  <a:srgbClr val="E0E1DD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nek Tamil Expanded ExtraBold" pitchFamily="2" charset="0"/>
                <a:cs typeface="Anek Tamil Expanded ExtraBold" pitchFamily="2" charset="0"/>
              </a:rPr>
              <a:t>இனி தோல்வி இல்லை</a:t>
            </a:r>
            <a:endParaRPr lang="en-IN" sz="2400" dirty="0">
              <a:solidFill>
                <a:srgbClr val="E0E1DD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nek Tamil Expanded ExtraBold" pitchFamily="2" charset="0"/>
              <a:cs typeface="Anek Tamil Expanded ExtraBold" pitchFamily="2" charset="0"/>
            </a:endParaRPr>
          </a:p>
        </p:txBody>
      </p:sp>
      <p:pic>
        <p:nvPicPr>
          <p:cNvPr id="13" name="Graphic 12" descr="Alarm clock with solid fill">
            <a:extLst>
              <a:ext uri="{FF2B5EF4-FFF2-40B4-BE49-F238E27FC236}">
                <a16:creationId xmlns:a16="http://schemas.microsoft.com/office/drawing/2014/main" id="{5EC10564-1C44-9A38-E681-F79365D3C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0522" y="1597782"/>
            <a:ext cx="749790" cy="749790"/>
          </a:xfrm>
          <a:prstGeom prst="rect">
            <a:avLst/>
          </a:prstGeom>
        </p:spPr>
      </p:pic>
      <p:pic>
        <p:nvPicPr>
          <p:cNvPr id="15" name="Graphic 14" descr="Asian Temple with solid fill">
            <a:extLst>
              <a:ext uri="{FF2B5EF4-FFF2-40B4-BE49-F238E27FC236}">
                <a16:creationId xmlns:a16="http://schemas.microsoft.com/office/drawing/2014/main" id="{5F20F582-9466-DD62-402D-26F7368E06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25863" y="3591426"/>
            <a:ext cx="563304" cy="56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7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DFC210-EF7E-B5AC-5062-E45B34294C7F}"/>
              </a:ext>
            </a:extLst>
          </p:cNvPr>
          <p:cNvSpPr/>
          <p:nvPr/>
        </p:nvSpPr>
        <p:spPr>
          <a:xfrm>
            <a:off x="1" y="0"/>
            <a:ext cx="590549" cy="514350"/>
          </a:xfrm>
          <a:custGeom>
            <a:avLst/>
            <a:gdLst>
              <a:gd name="csX0" fmla="*/ 160082 w 838198"/>
              <a:gd name="csY0" fmla="*/ 0 h 857248"/>
              <a:gd name="csX1" fmla="*/ 678116 w 838198"/>
              <a:gd name="csY1" fmla="*/ 0 h 857248"/>
              <a:gd name="csX2" fmla="*/ 838198 w 838198"/>
              <a:gd name="csY2" fmla="*/ 529808 h 857248"/>
              <a:gd name="csX3" fmla="*/ 419099 w 838198"/>
              <a:gd name="csY3" fmla="*/ 857248 h 857248"/>
              <a:gd name="csX4" fmla="*/ 0 w 838198"/>
              <a:gd name="csY4" fmla="*/ 529808 h 8572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38198" h="857248">
                <a:moveTo>
                  <a:pt x="160082" y="0"/>
                </a:moveTo>
                <a:lnTo>
                  <a:pt x="678116" y="0"/>
                </a:lnTo>
                <a:lnTo>
                  <a:pt x="838198" y="529808"/>
                </a:lnTo>
                <a:lnTo>
                  <a:pt x="419099" y="857248"/>
                </a:lnTo>
                <a:lnTo>
                  <a:pt x="0" y="529808"/>
                </a:lnTo>
                <a:close/>
              </a:path>
            </a:pathLst>
          </a:custGeom>
          <a:solidFill>
            <a:srgbClr val="0D1B2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latin typeface="Anek Tamil Expanded ExtraBold" pitchFamily="2" charset="0"/>
                <a:cs typeface="Anek Tamil Expanded ExtraBold" pitchFamily="2" charset="0"/>
              </a:rPr>
              <a:t>1</a:t>
            </a:r>
            <a:endParaRPr lang="en-IN" dirty="0"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C5096-1103-85FD-1BFB-710362CA3258}"/>
              </a:ext>
            </a:extLst>
          </p:cNvPr>
          <p:cNvSpPr txBox="1"/>
          <p:nvPr/>
        </p:nvSpPr>
        <p:spPr>
          <a:xfrm>
            <a:off x="3829051" y="0"/>
            <a:ext cx="8153400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என் பெயர் </a:t>
            </a:r>
            <a:r>
              <a:rPr lang="ta-IN" b="1" dirty="0">
                <a:solidFill>
                  <a:srgbClr val="FF0000"/>
                </a:solidFill>
                <a:latin typeface="Anek Tamil" pitchFamily="2" charset="0"/>
                <a:cs typeface="Anek Tamil" pitchFamily="2" charset="0"/>
              </a:rPr>
              <a:t>ஜான்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நான் வனூவடூவின் கடற்கரைக்கு அப்பால் உள்ள மேஸ்கிலின் என்கிற ஒரு    சிறிய தீவைச் சேர்ந்தவன். தென் பசிஃபிக் பெருங்கடலில் உள்ள ஒரு தீவு தேசம் வனூவடூ. எங்கள் தீவைச் சுற்றிலும் கடலும்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மழைக் காடுகளும் மட்டுமே உண்டு.</a:t>
            </a:r>
            <a:endParaRPr lang="en-IN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மற்ற சிறுவர்களைப்போல நானும் பள்ளிக்கூடம் சென்றேன்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ஆனால் எனக்குப் பிடிக்கவில்லை. வகுப்பில் கடைசி மாணவனாக இருந்தேன். எனக்குப் படிப்பதற்குப் பிடிக்கவில்லை என்பது என்னுடைய அப்பாவுக்குத் தெரியாது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ஆனாலும் என்னைக்குறித்து அவருக்கு ஒரு கனவு இருந்தது. “ஆறாவது வகுப்பு வரைப் படித்து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வாசிக்கவும் எழுதவும் கற்றுக்கொண்டால் மட்டும் போதும்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என்னிடம் சொன்னார்.</a:t>
            </a:r>
            <a:endParaRPr lang="en-IN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ஒருநாள் ஆறாம் வகுப்பில் நடந்த ஒரு சம்பவம் எனக்கு மறக்காது. ஒரு பரிட்சை எழுதிக்கொண்டிருந்தோம். ஆசிரியை என் பதில்தாளைப் பார்த்து தலையில் அடித்துக்கொண்டார். “ஜான்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நீ மாறவே மாட்டாய். உன் பெற்றோருடைய பணத்தை வீணடிக்கிறாய். எந்த ஒரு நோக்கமும் இல்லாமல் படிக்கிறாய்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சொன்னார். </a:t>
            </a: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BC57DF-D4B4-31B8-00DF-E989D2C11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6950" r="12783"/>
          <a:stretch>
            <a:fillRect/>
          </a:stretch>
        </p:blipFill>
        <p:spPr>
          <a:xfrm>
            <a:off x="-152399" y="709233"/>
            <a:ext cx="4191000" cy="543953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6098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D2C28F-BAB3-BE27-4219-4200A785A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B6A8DB-F5CC-5CAF-D484-5E55B194DD0F}"/>
              </a:ext>
            </a:extLst>
          </p:cNvPr>
          <p:cNvSpPr/>
          <p:nvPr/>
        </p:nvSpPr>
        <p:spPr>
          <a:xfrm>
            <a:off x="1" y="0"/>
            <a:ext cx="590549" cy="514350"/>
          </a:xfrm>
          <a:custGeom>
            <a:avLst/>
            <a:gdLst>
              <a:gd name="csX0" fmla="*/ 160082 w 838198"/>
              <a:gd name="csY0" fmla="*/ 0 h 857248"/>
              <a:gd name="csX1" fmla="*/ 678116 w 838198"/>
              <a:gd name="csY1" fmla="*/ 0 h 857248"/>
              <a:gd name="csX2" fmla="*/ 838198 w 838198"/>
              <a:gd name="csY2" fmla="*/ 529808 h 857248"/>
              <a:gd name="csX3" fmla="*/ 419099 w 838198"/>
              <a:gd name="csY3" fmla="*/ 857248 h 857248"/>
              <a:gd name="csX4" fmla="*/ 0 w 838198"/>
              <a:gd name="csY4" fmla="*/ 529808 h 8572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38198" h="857248">
                <a:moveTo>
                  <a:pt x="160082" y="0"/>
                </a:moveTo>
                <a:lnTo>
                  <a:pt x="678116" y="0"/>
                </a:lnTo>
                <a:lnTo>
                  <a:pt x="838198" y="529808"/>
                </a:lnTo>
                <a:lnTo>
                  <a:pt x="419099" y="857248"/>
                </a:lnTo>
                <a:lnTo>
                  <a:pt x="0" y="529808"/>
                </a:lnTo>
                <a:close/>
              </a:path>
            </a:pathLst>
          </a:custGeom>
          <a:solidFill>
            <a:srgbClr val="0D1B2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latin typeface="Anek Tamil Expanded ExtraBold" pitchFamily="2" charset="0"/>
                <a:cs typeface="Anek Tamil Expanded ExtraBold" pitchFamily="2" charset="0"/>
              </a:rPr>
              <a:t>2</a:t>
            </a:r>
            <a:endParaRPr lang="en-IN" dirty="0"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DEA7D6-1794-E524-6BD1-325B09E538FE}"/>
              </a:ext>
            </a:extLst>
          </p:cNvPr>
          <p:cNvSpPr txBox="1"/>
          <p:nvPr/>
        </p:nvSpPr>
        <p:spPr>
          <a:xfrm>
            <a:off x="3943349" y="76159"/>
            <a:ext cx="8153400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பிறகு என் புத்தகங்களை சன்னல்களுக்கு வெளியே எறிந்துவிட்டு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மாணவர்கள் என்னைப் பார்த்து சிரிக்கும்படி சொன்னார். எல்லாரும் பார்த்துக்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கொண்டிருக்கும்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போதே வெளியே ஓடிப்போய் புத்தகங்களை எடுத்தேன்.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அப்போது எனக்குள் நான் எதற்குமே பயனற்றவன் என்று உணர்ந்தேன். ஆனால் என் மனதின் ஆழத்தில்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நம்பிக்கையை இழக்கக்கூடாது என்கிற ஓர் உணர்வு உண்டானது.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அந்த வருடத்தின் இறுதியில்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வகுப்பு மாணவன் ஒருவன்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“ஜான்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நீ தேர்வுகளில் தோற்று இந்தத் தீவில் இருக்கும்போது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 மீன்பிடிப் படகில் உன்னை சம்பளத்திற்கு என்னிடம் வேலைக்குச் சேர்ப்பேன்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நகைச்சுவையாகச் சொன்னான். ஆனால் அப்படிப்பட்ட ஒரு வாழ்க்கையை நான் விரும்பவில்லை.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ஒருநாள்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செவந்த்-டே அட் வென்டிஸ்டாக மாறியிருந்த  என்னுடைய அண்ணன்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யாத் 20:8ஐ மனப்பாடம் பண்ணும்படி என்னிடம் சொன்னான். ‘ஓய்வுநாளைப் பரிசுத்தமாய் ஆசரிக்க நினைப்பாயாக.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’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இந்த வசனம் எனக்குள்ளாக ஒரு மாற்றத்தை உண்டாக்கியது. 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A64AAB-35AD-9DEE-BCE2-6251C91E3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1949" y="1390650"/>
            <a:ext cx="4591050" cy="466725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4340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6A82A2-F699-9B79-D49C-CA884017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2CA0DED-F2D4-A35D-B52D-8B435DCC2AA6}"/>
              </a:ext>
            </a:extLst>
          </p:cNvPr>
          <p:cNvSpPr/>
          <p:nvPr/>
        </p:nvSpPr>
        <p:spPr>
          <a:xfrm>
            <a:off x="1" y="0"/>
            <a:ext cx="590549" cy="514350"/>
          </a:xfrm>
          <a:custGeom>
            <a:avLst/>
            <a:gdLst>
              <a:gd name="csX0" fmla="*/ 160082 w 838198"/>
              <a:gd name="csY0" fmla="*/ 0 h 857248"/>
              <a:gd name="csX1" fmla="*/ 678116 w 838198"/>
              <a:gd name="csY1" fmla="*/ 0 h 857248"/>
              <a:gd name="csX2" fmla="*/ 838198 w 838198"/>
              <a:gd name="csY2" fmla="*/ 529808 h 857248"/>
              <a:gd name="csX3" fmla="*/ 419099 w 838198"/>
              <a:gd name="csY3" fmla="*/ 857248 h 857248"/>
              <a:gd name="csX4" fmla="*/ 0 w 838198"/>
              <a:gd name="csY4" fmla="*/ 529808 h 8572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38198" h="857248">
                <a:moveTo>
                  <a:pt x="160082" y="0"/>
                </a:moveTo>
                <a:lnTo>
                  <a:pt x="678116" y="0"/>
                </a:lnTo>
                <a:lnTo>
                  <a:pt x="838198" y="529808"/>
                </a:lnTo>
                <a:lnTo>
                  <a:pt x="419099" y="857248"/>
                </a:lnTo>
                <a:lnTo>
                  <a:pt x="0" y="529808"/>
                </a:lnTo>
                <a:close/>
              </a:path>
            </a:pathLst>
          </a:custGeom>
          <a:solidFill>
            <a:srgbClr val="0D1B2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latin typeface="Anek Tamil Expanded ExtraBold" pitchFamily="2" charset="0"/>
                <a:cs typeface="Anek Tamil Expanded ExtraBold" pitchFamily="2" charset="0"/>
              </a:rPr>
              <a:t>3</a:t>
            </a:r>
            <a:endParaRPr lang="en-IN" dirty="0"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46097-9BBC-1162-FBB3-785FB346DCB2}"/>
              </a:ext>
            </a:extLst>
          </p:cNvPr>
          <p:cNvSpPr txBox="1"/>
          <p:nvPr/>
        </p:nvSpPr>
        <p:spPr>
          <a:xfrm>
            <a:off x="3943349" y="76159"/>
            <a:ext cx="8153400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எனக்கு 13 வயதாக இருந்தபோது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எங்கள் தீவிற்கு வந்த ஒரு போதகர் கூட்டங்கள் நடத்தினார். அந்தக் கூட்டங்களில் கலந்துகொண்டேன்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;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அவரது வார்த்தைகள் என் உள்ளத்தின் ஆழத்தில் பதிந்தன. நான் ஞானஸ்நானம் பெறத் தீர்மானித்தேன். ஞானஸ்நானத்திற்கு முன்பாக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“ஆண்டவரே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இந்த வாலிபனை உம்முடைய சேவைக்காகப் பயன்படுத்தும்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ஜெபித்தார்.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என் அப்பா மரித்த பிறகு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வாழ்க்கை மிகவும் கடினமானது. ஆனால் என்னுடைய சபைக்குடும்பம் எனக்கு உதவியது. சபைத்தோட்டத்தில் சிறுசிறு வேலைகளைச் செய்தேன். பிறகு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சபை உதவியாளனாகவும்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அதன் பிறகு சபை மூப்பராகவும் ஆனேன்.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2001ம் ஆண்டில்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வனூவடூவின் வேறொரு பகுதிக்குச் சென்றேன். அங்குள்ள அட்வென்டிஸ்ட் சபையில் சேர்ந்து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பாடற்குழுவிலும் இணைந்தேன். இசைமூலம் என் சாட்சியைப் பகிர்ந்தேன். பாடல் பாடி பிரசங்கம்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பண்ணினேன். நான் நன்றாகப் பேசுபவன் கிடையாது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;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ஆனால் விசுவாசத்தை வளர்க்கிற வகையில் என்னால் பாடமுடிந்தது.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F7542-5166-CE48-057A-19D6027A6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695087"/>
            <a:ext cx="4729865" cy="546782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68974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C718B3-E97C-CD16-DFB8-A727EC0C6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11B5F41-C9AF-1BCE-7DB2-CCE75BC9592B}"/>
              </a:ext>
            </a:extLst>
          </p:cNvPr>
          <p:cNvSpPr/>
          <p:nvPr/>
        </p:nvSpPr>
        <p:spPr>
          <a:xfrm>
            <a:off x="1" y="0"/>
            <a:ext cx="590549" cy="514350"/>
          </a:xfrm>
          <a:custGeom>
            <a:avLst/>
            <a:gdLst>
              <a:gd name="csX0" fmla="*/ 160082 w 838198"/>
              <a:gd name="csY0" fmla="*/ 0 h 857248"/>
              <a:gd name="csX1" fmla="*/ 678116 w 838198"/>
              <a:gd name="csY1" fmla="*/ 0 h 857248"/>
              <a:gd name="csX2" fmla="*/ 838198 w 838198"/>
              <a:gd name="csY2" fmla="*/ 529808 h 857248"/>
              <a:gd name="csX3" fmla="*/ 419099 w 838198"/>
              <a:gd name="csY3" fmla="*/ 857248 h 857248"/>
              <a:gd name="csX4" fmla="*/ 0 w 838198"/>
              <a:gd name="csY4" fmla="*/ 529808 h 8572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38198" h="857248">
                <a:moveTo>
                  <a:pt x="160082" y="0"/>
                </a:moveTo>
                <a:lnTo>
                  <a:pt x="678116" y="0"/>
                </a:lnTo>
                <a:lnTo>
                  <a:pt x="838198" y="529808"/>
                </a:lnTo>
                <a:lnTo>
                  <a:pt x="419099" y="857248"/>
                </a:lnTo>
                <a:lnTo>
                  <a:pt x="0" y="529808"/>
                </a:lnTo>
                <a:close/>
              </a:path>
            </a:pathLst>
          </a:custGeom>
          <a:solidFill>
            <a:srgbClr val="0D1B2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latin typeface="Anek Tamil Expanded ExtraBold" pitchFamily="2" charset="0"/>
                <a:cs typeface="Anek Tamil Expanded ExtraBold" pitchFamily="2" charset="0"/>
              </a:rPr>
              <a:t>4</a:t>
            </a:r>
            <a:endParaRPr lang="en-IN" dirty="0"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EF574-D7F4-8646-97B2-AD1D6EADDD85}"/>
              </a:ext>
            </a:extLst>
          </p:cNvPr>
          <p:cNvSpPr txBox="1"/>
          <p:nvPr/>
        </p:nvSpPr>
        <p:spPr>
          <a:xfrm>
            <a:off x="3848099" y="257175"/>
            <a:ext cx="8153400" cy="629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ஒருநாள்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என்னுடைய தீவுக்குச் சென்றேன். அங்கு ஒரு போதகர் ஒரு தொடர்க்கூட்டங்களில் கலந்துகொள்ளும்படியாக என்னை அழைத்தார். ஒவ்வொரு நாள் மாலையிலும் பாடல்கள் பாடினேன். ஒரு மதியவேளையில்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b="1" dirty="0">
                <a:solidFill>
                  <a:srgbClr val="FF0000"/>
                </a:solidFill>
                <a:latin typeface="Anek Tamil" pitchFamily="2" charset="0"/>
                <a:cs typeface="Anek Tamil" pitchFamily="2" charset="0"/>
              </a:rPr>
              <a:t>நார்மன் வைல்ஸின்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கல்லறையைப் பார்க்குமாறு என்னிடம் கூறினார். அவர் தான் எங்கள் பகுதிக்கு முதன்முதலாக அட்வென்டிஸ்ட் செய்தியைக் கொண்டு வந்தவர்.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அந்தக் கல்லறையின் அருகில் நின்று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‘ஆண்டவரே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நானும் ஒரு நற்செய்தியாளனாக விரும்புகிறேன்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’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ஜெபித்தேன். நற்செய்தியாளர் என்றால் என்ன அர்த்தமென எனக்குத் தெரியாது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பிறகு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ஒரு கனவு கண்டேன். அட்வென்டிஸ்டுகளே இல்லாத டோரஸ் எனப்புடும் தீவு பகுதிகளுக்குச் செல்ல தேவன் என்னை அழைத்ததை உணர்ந்தேன். அங்கு செல்ல என்னிடம் பணம் இல்லை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;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அங்கு யாரையும் எனக்குத் தெரியாது. ஆனால் ‘தேவனே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நான் அங்கு செல்வதற்கு நீர் விரும்பினால்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எனக்கு ஒரு வழியை உண்டுபண்ணும்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’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ஜெபித்தேன்.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04C237-B685-3024-6300-B2F90EBD0D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57" b="17860"/>
          <a:stretch>
            <a:fillRect/>
          </a:stretch>
        </p:blipFill>
        <p:spPr>
          <a:xfrm>
            <a:off x="190501" y="1000009"/>
            <a:ext cx="3933825" cy="485798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81107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B65F2-27BF-3F2D-50F4-3A8185A0F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09348D-8CFA-ABE3-FFA5-C5C117D4E96F}"/>
              </a:ext>
            </a:extLst>
          </p:cNvPr>
          <p:cNvSpPr/>
          <p:nvPr/>
        </p:nvSpPr>
        <p:spPr>
          <a:xfrm>
            <a:off x="1" y="0"/>
            <a:ext cx="590549" cy="514350"/>
          </a:xfrm>
          <a:custGeom>
            <a:avLst/>
            <a:gdLst>
              <a:gd name="csX0" fmla="*/ 160082 w 838198"/>
              <a:gd name="csY0" fmla="*/ 0 h 857248"/>
              <a:gd name="csX1" fmla="*/ 678116 w 838198"/>
              <a:gd name="csY1" fmla="*/ 0 h 857248"/>
              <a:gd name="csX2" fmla="*/ 838198 w 838198"/>
              <a:gd name="csY2" fmla="*/ 529808 h 857248"/>
              <a:gd name="csX3" fmla="*/ 419099 w 838198"/>
              <a:gd name="csY3" fmla="*/ 857248 h 857248"/>
              <a:gd name="csX4" fmla="*/ 0 w 838198"/>
              <a:gd name="csY4" fmla="*/ 529808 h 8572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38198" h="857248">
                <a:moveTo>
                  <a:pt x="160082" y="0"/>
                </a:moveTo>
                <a:lnTo>
                  <a:pt x="678116" y="0"/>
                </a:lnTo>
                <a:lnTo>
                  <a:pt x="838198" y="529808"/>
                </a:lnTo>
                <a:lnTo>
                  <a:pt x="419099" y="857248"/>
                </a:lnTo>
                <a:lnTo>
                  <a:pt x="0" y="529808"/>
                </a:lnTo>
                <a:close/>
              </a:path>
            </a:pathLst>
          </a:custGeom>
          <a:solidFill>
            <a:srgbClr val="0D1B2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latin typeface="Anek Tamil Expanded ExtraBold" pitchFamily="2" charset="0"/>
                <a:cs typeface="Anek Tamil Expanded ExtraBold" pitchFamily="2" charset="0"/>
              </a:rPr>
              <a:t>5</a:t>
            </a:r>
            <a:endParaRPr lang="en-IN" dirty="0"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0995A7-7640-5F90-BFCE-9F08D5604050}"/>
              </a:ext>
            </a:extLst>
          </p:cNvPr>
          <p:cNvSpPr txBox="1"/>
          <p:nvPr/>
        </p:nvSpPr>
        <p:spPr>
          <a:xfrm>
            <a:off x="3848099" y="76159"/>
            <a:ext cx="8153400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பல வருடங்கள் கழித்து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மேல் குலா எனும் இடத்தில் நடைபெற்ற இசை கச்சேரியில் என்னுடைய பழைய ஆசிரியையைப் பார்த்தேன்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அவர்தான் என் புத்தகங்களை சன்னல்களுக்கு வெளியே வீசினவர். அவர் அழுதவாறே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தர்பூசணி பழம் ஒன்றை என்னிடம் கொடுத்து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“உன்னிடம் அன்று அவ்வாறு பேசியதற்காக வருந்துகிறேன்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சொன்னார். அவரும் ஒரு செவந்த்-டே அட்வென்டிஸ்டாக மாறியிருந்தார்.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இன்றும் நான் சபை மூப்பராகத்தான் இருக்கிறேன். தேவனுடைய அன்பைப் பகிர்கிறேன்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புதிதாக சபைகளை ஸ்தாபிக்கிறேன். நான் பள்ளிப்படிப்பில் தோற்றிருக்கலாம்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ஆனால் தேவன் எனக்கு ஒரு திட்டம் வைத்திருந்தார்.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வேதாகமத்தில் தேவன் இவ்வாறு சொல்லுகிறார்: ‘நீங்கள் எதிர்பார்த்திருக்கும் முடிவை உங்களுக்குக் கொடுக்கும்படிக்கு நான் உங்கள்பேரில் நினைத்திருக்கிற நினைவுகளை அறிவேன் என்று கர்த்தர் சொல்லுகிறார்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;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அவைகள் தீமைக்கல்ல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சமாதானத்துக்கேதுவான நினைவுகளே.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’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எரே 29:11.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FDCF2-07EB-3EA5-25AE-2D08EB3F9E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85" r="9275"/>
          <a:stretch>
            <a:fillRect/>
          </a:stretch>
        </p:blipFill>
        <p:spPr>
          <a:xfrm>
            <a:off x="-171450" y="990579"/>
            <a:ext cx="4457700" cy="516257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7349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034242-5AD5-8278-5979-F53F54ED4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A5FA6-A7F8-3B6F-A576-5251BC4E672C}"/>
              </a:ext>
            </a:extLst>
          </p:cNvPr>
          <p:cNvSpPr/>
          <p:nvPr/>
        </p:nvSpPr>
        <p:spPr>
          <a:xfrm>
            <a:off x="1" y="0"/>
            <a:ext cx="590549" cy="514350"/>
          </a:xfrm>
          <a:custGeom>
            <a:avLst/>
            <a:gdLst>
              <a:gd name="csX0" fmla="*/ 160082 w 838198"/>
              <a:gd name="csY0" fmla="*/ 0 h 857248"/>
              <a:gd name="csX1" fmla="*/ 678116 w 838198"/>
              <a:gd name="csY1" fmla="*/ 0 h 857248"/>
              <a:gd name="csX2" fmla="*/ 838198 w 838198"/>
              <a:gd name="csY2" fmla="*/ 529808 h 857248"/>
              <a:gd name="csX3" fmla="*/ 419099 w 838198"/>
              <a:gd name="csY3" fmla="*/ 857248 h 857248"/>
              <a:gd name="csX4" fmla="*/ 0 w 838198"/>
              <a:gd name="csY4" fmla="*/ 529808 h 8572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38198" h="857248">
                <a:moveTo>
                  <a:pt x="160082" y="0"/>
                </a:moveTo>
                <a:lnTo>
                  <a:pt x="678116" y="0"/>
                </a:lnTo>
                <a:lnTo>
                  <a:pt x="838198" y="529808"/>
                </a:lnTo>
                <a:lnTo>
                  <a:pt x="419099" y="857248"/>
                </a:lnTo>
                <a:lnTo>
                  <a:pt x="0" y="529808"/>
                </a:lnTo>
                <a:close/>
              </a:path>
            </a:pathLst>
          </a:custGeom>
          <a:solidFill>
            <a:srgbClr val="0D1B2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latin typeface="Anek Tamil Expanded ExtraBold" pitchFamily="2" charset="0"/>
                <a:cs typeface="Anek Tamil Expanded ExtraBold" pitchFamily="2" charset="0"/>
              </a:rPr>
              <a:t>6</a:t>
            </a:r>
            <a:endParaRPr lang="en-IN" dirty="0"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B4B1D9-5985-0E91-3F8C-D9302B812523}"/>
              </a:ext>
            </a:extLst>
          </p:cNvPr>
          <p:cNvSpPr txBox="1"/>
          <p:nvPr/>
        </p:nvSpPr>
        <p:spPr>
          <a:xfrm>
            <a:off x="9296400" y="514350"/>
            <a:ext cx="2600325" cy="5874685"/>
          </a:xfrm>
          <a:prstGeom prst="rect">
            <a:avLst/>
          </a:prstGeom>
          <a:solidFill>
            <a:srgbClr val="E0E1DD"/>
          </a:solidFill>
          <a:ln>
            <a:noFill/>
          </a:ln>
          <a:effectLst>
            <a:glow rad="101600">
              <a:srgbClr val="1B263B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இந்தக் காலாண்டின் பதின்மூன்றாம் சாலமோன் தீவுகளிலும் வனூவடூவிலும் சிறுவர் திட்டங்களை நிறைவேற்றுவதற்குப் பயன்படும். உதாரத்துவமாக காணிக்கை கொடுப்பதற்காக நன்றி!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61F7A-BBD8-A366-9603-731B222F9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275" y="514350"/>
            <a:ext cx="8791575" cy="587468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32075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593</Words>
  <Application>Microsoft Office PowerPoint</Application>
  <PresentationFormat>Panorámica</PresentationFormat>
  <Paragraphs>29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Anek Tamil</vt:lpstr>
      <vt:lpstr>Anek Tamil Expanded ExtraBold</vt:lpstr>
      <vt:lpstr>Anek Tamil Expanded SemiBold</vt:lpstr>
      <vt:lpstr>Aptos</vt:lpstr>
      <vt:lpstr>Aptos Display</vt:lpstr>
      <vt:lpstr>Arial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Johnson J</dc:creator>
  <cp:lastModifiedBy>Sergio</cp:lastModifiedBy>
  <cp:revision>7</cp:revision>
  <dcterms:created xsi:type="dcterms:W3CDTF">2026-01-20T08:59:41Z</dcterms:created>
  <dcterms:modified xsi:type="dcterms:W3CDTF">2026-01-21T07:49:34Z</dcterms:modified>
</cp:coreProperties>
</file>