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FF"/>
    <a:srgbClr val="0B132B"/>
    <a:srgbClr val="FAFAFF"/>
    <a:srgbClr val="3A50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53" d="100"/>
          <a:sy n="53" d="100"/>
        </p:scale>
        <p:origin x="84" y="10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879DE-1E3D-9DD5-D356-8ADCDAD986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A48CC83-E194-E88B-17D0-531767D4E2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9F42F9DF-47DE-267E-BFAF-25315DF93564}"/>
              </a:ext>
            </a:extLst>
          </p:cNvPr>
          <p:cNvSpPr>
            <a:spLocks noGrp="1"/>
          </p:cNvSpPr>
          <p:nvPr>
            <p:ph type="dt" sz="half" idx="10"/>
          </p:nvPr>
        </p:nvSpPr>
        <p:spPr/>
        <p:txBody>
          <a:bodyPr/>
          <a:lstStyle/>
          <a:p>
            <a:fld id="{B0772791-E9B9-420C-B05E-723D447059D9}" type="datetimeFigureOut">
              <a:rPr lang="en-IN" smtClean="0"/>
              <a:t>06-02-2026</a:t>
            </a:fld>
            <a:endParaRPr lang="en-IN"/>
          </a:p>
        </p:txBody>
      </p:sp>
      <p:sp>
        <p:nvSpPr>
          <p:cNvPr id="5" name="Footer Placeholder 4">
            <a:extLst>
              <a:ext uri="{FF2B5EF4-FFF2-40B4-BE49-F238E27FC236}">
                <a16:creationId xmlns:a16="http://schemas.microsoft.com/office/drawing/2014/main" id="{50E9C767-45CC-2880-D8DE-C04D950A170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C9B639F-0067-5DEC-B5E9-A189E7C79B05}"/>
              </a:ext>
            </a:extLst>
          </p:cNvPr>
          <p:cNvSpPr>
            <a:spLocks noGrp="1"/>
          </p:cNvSpPr>
          <p:nvPr>
            <p:ph type="sldNum" sz="quarter" idx="12"/>
          </p:nvPr>
        </p:nvSpPr>
        <p:spPr/>
        <p:txBody>
          <a:bodyPr/>
          <a:lstStyle/>
          <a:p>
            <a:fld id="{0C4AACF4-6DAF-48A0-B9EB-5FDACE7BFB90}" type="slidenum">
              <a:rPr lang="en-IN" smtClean="0"/>
              <a:t>‹Nº›</a:t>
            </a:fld>
            <a:endParaRPr lang="en-IN"/>
          </a:p>
        </p:txBody>
      </p:sp>
    </p:spTree>
    <p:extLst>
      <p:ext uri="{BB962C8B-B14F-4D97-AF65-F5344CB8AC3E}">
        <p14:creationId xmlns:p14="http://schemas.microsoft.com/office/powerpoint/2010/main" val="888040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FF5D7-7859-85A4-29DC-D3019DCAE3E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8D4E5DD-F0E4-1FC2-BA01-C89C1ADD58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E7CDB7D-C2F9-E7D5-4979-6DB113B013C5}"/>
              </a:ext>
            </a:extLst>
          </p:cNvPr>
          <p:cNvSpPr>
            <a:spLocks noGrp="1"/>
          </p:cNvSpPr>
          <p:nvPr>
            <p:ph type="dt" sz="half" idx="10"/>
          </p:nvPr>
        </p:nvSpPr>
        <p:spPr/>
        <p:txBody>
          <a:bodyPr/>
          <a:lstStyle/>
          <a:p>
            <a:fld id="{B0772791-E9B9-420C-B05E-723D447059D9}" type="datetimeFigureOut">
              <a:rPr lang="en-IN" smtClean="0"/>
              <a:t>06-02-2026</a:t>
            </a:fld>
            <a:endParaRPr lang="en-IN"/>
          </a:p>
        </p:txBody>
      </p:sp>
      <p:sp>
        <p:nvSpPr>
          <p:cNvPr id="5" name="Footer Placeholder 4">
            <a:extLst>
              <a:ext uri="{FF2B5EF4-FFF2-40B4-BE49-F238E27FC236}">
                <a16:creationId xmlns:a16="http://schemas.microsoft.com/office/drawing/2014/main" id="{EF9F6D61-3250-BBE5-3C68-775C1E5C53D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77B8095-399B-11DA-5F63-BF2054D497B8}"/>
              </a:ext>
            </a:extLst>
          </p:cNvPr>
          <p:cNvSpPr>
            <a:spLocks noGrp="1"/>
          </p:cNvSpPr>
          <p:nvPr>
            <p:ph type="sldNum" sz="quarter" idx="12"/>
          </p:nvPr>
        </p:nvSpPr>
        <p:spPr/>
        <p:txBody>
          <a:bodyPr/>
          <a:lstStyle/>
          <a:p>
            <a:fld id="{0C4AACF4-6DAF-48A0-B9EB-5FDACE7BFB90}" type="slidenum">
              <a:rPr lang="en-IN" smtClean="0"/>
              <a:t>‹Nº›</a:t>
            </a:fld>
            <a:endParaRPr lang="en-IN"/>
          </a:p>
        </p:txBody>
      </p:sp>
    </p:spTree>
    <p:extLst>
      <p:ext uri="{BB962C8B-B14F-4D97-AF65-F5344CB8AC3E}">
        <p14:creationId xmlns:p14="http://schemas.microsoft.com/office/powerpoint/2010/main" val="674273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803AFB-B4B3-8D9C-2C4E-E1873F8ABDA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A450331-F12D-70B6-4D7A-3C1495B5F1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DF3DDCC-A6AC-8D68-3B26-1F7E8AC3F5A4}"/>
              </a:ext>
            </a:extLst>
          </p:cNvPr>
          <p:cNvSpPr>
            <a:spLocks noGrp="1"/>
          </p:cNvSpPr>
          <p:nvPr>
            <p:ph type="dt" sz="half" idx="10"/>
          </p:nvPr>
        </p:nvSpPr>
        <p:spPr/>
        <p:txBody>
          <a:bodyPr/>
          <a:lstStyle/>
          <a:p>
            <a:fld id="{B0772791-E9B9-420C-B05E-723D447059D9}" type="datetimeFigureOut">
              <a:rPr lang="en-IN" smtClean="0"/>
              <a:t>06-02-2026</a:t>
            </a:fld>
            <a:endParaRPr lang="en-IN"/>
          </a:p>
        </p:txBody>
      </p:sp>
      <p:sp>
        <p:nvSpPr>
          <p:cNvPr id="5" name="Footer Placeholder 4">
            <a:extLst>
              <a:ext uri="{FF2B5EF4-FFF2-40B4-BE49-F238E27FC236}">
                <a16:creationId xmlns:a16="http://schemas.microsoft.com/office/drawing/2014/main" id="{3561C359-9590-CC8B-BD20-F24CA9011A5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666FF24-0666-523B-92B8-BE5C202D4DD0}"/>
              </a:ext>
            </a:extLst>
          </p:cNvPr>
          <p:cNvSpPr>
            <a:spLocks noGrp="1"/>
          </p:cNvSpPr>
          <p:nvPr>
            <p:ph type="sldNum" sz="quarter" idx="12"/>
          </p:nvPr>
        </p:nvSpPr>
        <p:spPr/>
        <p:txBody>
          <a:bodyPr/>
          <a:lstStyle/>
          <a:p>
            <a:fld id="{0C4AACF4-6DAF-48A0-B9EB-5FDACE7BFB90}" type="slidenum">
              <a:rPr lang="en-IN" smtClean="0"/>
              <a:t>‹Nº›</a:t>
            </a:fld>
            <a:endParaRPr lang="en-IN"/>
          </a:p>
        </p:txBody>
      </p:sp>
    </p:spTree>
    <p:extLst>
      <p:ext uri="{BB962C8B-B14F-4D97-AF65-F5344CB8AC3E}">
        <p14:creationId xmlns:p14="http://schemas.microsoft.com/office/powerpoint/2010/main" val="2775978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C4524-6CDA-1183-3BE2-ADBAACEDD8D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A185E24-F498-0191-6BCE-1C2168345B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A8EBABE-A23F-5D00-82EF-A7DB4F252C2D}"/>
              </a:ext>
            </a:extLst>
          </p:cNvPr>
          <p:cNvSpPr>
            <a:spLocks noGrp="1"/>
          </p:cNvSpPr>
          <p:nvPr>
            <p:ph type="dt" sz="half" idx="10"/>
          </p:nvPr>
        </p:nvSpPr>
        <p:spPr/>
        <p:txBody>
          <a:bodyPr/>
          <a:lstStyle/>
          <a:p>
            <a:fld id="{B0772791-E9B9-420C-B05E-723D447059D9}" type="datetimeFigureOut">
              <a:rPr lang="en-IN" smtClean="0"/>
              <a:t>06-02-2026</a:t>
            </a:fld>
            <a:endParaRPr lang="en-IN"/>
          </a:p>
        </p:txBody>
      </p:sp>
      <p:sp>
        <p:nvSpPr>
          <p:cNvPr id="5" name="Footer Placeholder 4">
            <a:extLst>
              <a:ext uri="{FF2B5EF4-FFF2-40B4-BE49-F238E27FC236}">
                <a16:creationId xmlns:a16="http://schemas.microsoft.com/office/drawing/2014/main" id="{4AEEF546-9A16-B383-0DE9-71727C1C3AC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35BE12E-D193-D2A7-D24B-D8B5BC218FCB}"/>
              </a:ext>
            </a:extLst>
          </p:cNvPr>
          <p:cNvSpPr>
            <a:spLocks noGrp="1"/>
          </p:cNvSpPr>
          <p:nvPr>
            <p:ph type="sldNum" sz="quarter" idx="12"/>
          </p:nvPr>
        </p:nvSpPr>
        <p:spPr/>
        <p:txBody>
          <a:bodyPr/>
          <a:lstStyle/>
          <a:p>
            <a:fld id="{0C4AACF4-6DAF-48A0-B9EB-5FDACE7BFB90}" type="slidenum">
              <a:rPr lang="en-IN" smtClean="0"/>
              <a:t>‹Nº›</a:t>
            </a:fld>
            <a:endParaRPr lang="en-IN"/>
          </a:p>
        </p:txBody>
      </p:sp>
    </p:spTree>
    <p:extLst>
      <p:ext uri="{BB962C8B-B14F-4D97-AF65-F5344CB8AC3E}">
        <p14:creationId xmlns:p14="http://schemas.microsoft.com/office/powerpoint/2010/main" val="3781581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71254-1424-80AA-5BA2-6412200EA6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C191DA81-F48B-4229-BC6B-AF81A67B30D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1DD8FB-195D-52C4-3AD3-B5D854FDD214}"/>
              </a:ext>
            </a:extLst>
          </p:cNvPr>
          <p:cNvSpPr>
            <a:spLocks noGrp="1"/>
          </p:cNvSpPr>
          <p:nvPr>
            <p:ph type="dt" sz="half" idx="10"/>
          </p:nvPr>
        </p:nvSpPr>
        <p:spPr/>
        <p:txBody>
          <a:bodyPr/>
          <a:lstStyle/>
          <a:p>
            <a:fld id="{B0772791-E9B9-420C-B05E-723D447059D9}" type="datetimeFigureOut">
              <a:rPr lang="en-IN" smtClean="0"/>
              <a:t>06-02-2026</a:t>
            </a:fld>
            <a:endParaRPr lang="en-IN"/>
          </a:p>
        </p:txBody>
      </p:sp>
      <p:sp>
        <p:nvSpPr>
          <p:cNvPr id="5" name="Footer Placeholder 4">
            <a:extLst>
              <a:ext uri="{FF2B5EF4-FFF2-40B4-BE49-F238E27FC236}">
                <a16:creationId xmlns:a16="http://schemas.microsoft.com/office/drawing/2014/main" id="{CFEC5324-87CB-0A05-C085-AF5126DDF41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10C84F1-A226-533D-C039-D976812FE4BA}"/>
              </a:ext>
            </a:extLst>
          </p:cNvPr>
          <p:cNvSpPr>
            <a:spLocks noGrp="1"/>
          </p:cNvSpPr>
          <p:nvPr>
            <p:ph type="sldNum" sz="quarter" idx="12"/>
          </p:nvPr>
        </p:nvSpPr>
        <p:spPr/>
        <p:txBody>
          <a:bodyPr/>
          <a:lstStyle/>
          <a:p>
            <a:fld id="{0C4AACF4-6DAF-48A0-B9EB-5FDACE7BFB90}" type="slidenum">
              <a:rPr lang="en-IN" smtClean="0"/>
              <a:t>‹Nº›</a:t>
            </a:fld>
            <a:endParaRPr lang="en-IN"/>
          </a:p>
        </p:txBody>
      </p:sp>
    </p:spTree>
    <p:extLst>
      <p:ext uri="{BB962C8B-B14F-4D97-AF65-F5344CB8AC3E}">
        <p14:creationId xmlns:p14="http://schemas.microsoft.com/office/powerpoint/2010/main" val="3031494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6F55C-932F-484A-081A-D54BA1AB2D7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B835BCC-3E57-FADA-E62C-7FF6648C09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F8610F57-03BC-888E-3983-DC4EB93429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9E165151-9A23-6476-1E5A-35D5530FB25A}"/>
              </a:ext>
            </a:extLst>
          </p:cNvPr>
          <p:cNvSpPr>
            <a:spLocks noGrp="1"/>
          </p:cNvSpPr>
          <p:nvPr>
            <p:ph type="dt" sz="half" idx="10"/>
          </p:nvPr>
        </p:nvSpPr>
        <p:spPr/>
        <p:txBody>
          <a:bodyPr/>
          <a:lstStyle/>
          <a:p>
            <a:fld id="{B0772791-E9B9-420C-B05E-723D447059D9}" type="datetimeFigureOut">
              <a:rPr lang="en-IN" smtClean="0"/>
              <a:t>06-02-2026</a:t>
            </a:fld>
            <a:endParaRPr lang="en-IN"/>
          </a:p>
        </p:txBody>
      </p:sp>
      <p:sp>
        <p:nvSpPr>
          <p:cNvPr id="6" name="Footer Placeholder 5">
            <a:extLst>
              <a:ext uri="{FF2B5EF4-FFF2-40B4-BE49-F238E27FC236}">
                <a16:creationId xmlns:a16="http://schemas.microsoft.com/office/drawing/2014/main" id="{60DBDFC5-0779-0153-AA8D-CB8BF807762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9761106-CD98-FE9E-2E86-7E961D97319B}"/>
              </a:ext>
            </a:extLst>
          </p:cNvPr>
          <p:cNvSpPr>
            <a:spLocks noGrp="1"/>
          </p:cNvSpPr>
          <p:nvPr>
            <p:ph type="sldNum" sz="quarter" idx="12"/>
          </p:nvPr>
        </p:nvSpPr>
        <p:spPr/>
        <p:txBody>
          <a:bodyPr/>
          <a:lstStyle/>
          <a:p>
            <a:fld id="{0C4AACF4-6DAF-48A0-B9EB-5FDACE7BFB90}" type="slidenum">
              <a:rPr lang="en-IN" smtClean="0"/>
              <a:t>‹Nº›</a:t>
            </a:fld>
            <a:endParaRPr lang="en-IN"/>
          </a:p>
        </p:txBody>
      </p:sp>
    </p:spTree>
    <p:extLst>
      <p:ext uri="{BB962C8B-B14F-4D97-AF65-F5344CB8AC3E}">
        <p14:creationId xmlns:p14="http://schemas.microsoft.com/office/powerpoint/2010/main" val="710100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8EB1C-13DB-8256-9FC5-A4F3B1694316}"/>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BB50E9A-665D-C331-9AB0-82DA1153C2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788C4E-BA5C-56B7-674A-FED736A401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121E0F1-1F80-069B-1569-75986B4233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2EE543-505B-16A0-C6ED-CD515C9419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F6DDC7F9-855D-51EF-8A7D-5B15D36C7259}"/>
              </a:ext>
            </a:extLst>
          </p:cNvPr>
          <p:cNvSpPr>
            <a:spLocks noGrp="1"/>
          </p:cNvSpPr>
          <p:nvPr>
            <p:ph type="dt" sz="half" idx="10"/>
          </p:nvPr>
        </p:nvSpPr>
        <p:spPr/>
        <p:txBody>
          <a:bodyPr/>
          <a:lstStyle/>
          <a:p>
            <a:fld id="{B0772791-E9B9-420C-B05E-723D447059D9}" type="datetimeFigureOut">
              <a:rPr lang="en-IN" smtClean="0"/>
              <a:t>06-02-2026</a:t>
            </a:fld>
            <a:endParaRPr lang="en-IN"/>
          </a:p>
        </p:txBody>
      </p:sp>
      <p:sp>
        <p:nvSpPr>
          <p:cNvPr id="8" name="Footer Placeholder 7">
            <a:extLst>
              <a:ext uri="{FF2B5EF4-FFF2-40B4-BE49-F238E27FC236}">
                <a16:creationId xmlns:a16="http://schemas.microsoft.com/office/drawing/2014/main" id="{89E29A7C-9859-18CD-5E2F-0077A57B69A1}"/>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50752CFD-6375-9F49-9E11-A866984A7DC5}"/>
              </a:ext>
            </a:extLst>
          </p:cNvPr>
          <p:cNvSpPr>
            <a:spLocks noGrp="1"/>
          </p:cNvSpPr>
          <p:nvPr>
            <p:ph type="sldNum" sz="quarter" idx="12"/>
          </p:nvPr>
        </p:nvSpPr>
        <p:spPr/>
        <p:txBody>
          <a:bodyPr/>
          <a:lstStyle/>
          <a:p>
            <a:fld id="{0C4AACF4-6DAF-48A0-B9EB-5FDACE7BFB90}" type="slidenum">
              <a:rPr lang="en-IN" smtClean="0"/>
              <a:t>‹Nº›</a:t>
            </a:fld>
            <a:endParaRPr lang="en-IN"/>
          </a:p>
        </p:txBody>
      </p:sp>
    </p:spTree>
    <p:extLst>
      <p:ext uri="{BB962C8B-B14F-4D97-AF65-F5344CB8AC3E}">
        <p14:creationId xmlns:p14="http://schemas.microsoft.com/office/powerpoint/2010/main" val="2340455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0A3AF-B323-E123-44AE-9DFD72C10DAA}"/>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E307B576-E3F8-488A-DE7A-D2CCD1F1AEA0}"/>
              </a:ext>
            </a:extLst>
          </p:cNvPr>
          <p:cNvSpPr>
            <a:spLocks noGrp="1"/>
          </p:cNvSpPr>
          <p:nvPr>
            <p:ph type="dt" sz="half" idx="10"/>
          </p:nvPr>
        </p:nvSpPr>
        <p:spPr/>
        <p:txBody>
          <a:bodyPr/>
          <a:lstStyle/>
          <a:p>
            <a:fld id="{B0772791-E9B9-420C-B05E-723D447059D9}" type="datetimeFigureOut">
              <a:rPr lang="en-IN" smtClean="0"/>
              <a:t>06-02-2026</a:t>
            </a:fld>
            <a:endParaRPr lang="en-IN"/>
          </a:p>
        </p:txBody>
      </p:sp>
      <p:sp>
        <p:nvSpPr>
          <p:cNvPr id="4" name="Footer Placeholder 3">
            <a:extLst>
              <a:ext uri="{FF2B5EF4-FFF2-40B4-BE49-F238E27FC236}">
                <a16:creationId xmlns:a16="http://schemas.microsoft.com/office/drawing/2014/main" id="{3DE719A1-EF2F-BAC9-0607-314E7FA3C48A}"/>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0A736BB-C29F-6AA4-7D59-3E88D0AB07A3}"/>
              </a:ext>
            </a:extLst>
          </p:cNvPr>
          <p:cNvSpPr>
            <a:spLocks noGrp="1"/>
          </p:cNvSpPr>
          <p:nvPr>
            <p:ph type="sldNum" sz="quarter" idx="12"/>
          </p:nvPr>
        </p:nvSpPr>
        <p:spPr/>
        <p:txBody>
          <a:bodyPr/>
          <a:lstStyle/>
          <a:p>
            <a:fld id="{0C4AACF4-6DAF-48A0-B9EB-5FDACE7BFB90}" type="slidenum">
              <a:rPr lang="en-IN" smtClean="0"/>
              <a:t>‹Nº›</a:t>
            </a:fld>
            <a:endParaRPr lang="en-IN"/>
          </a:p>
        </p:txBody>
      </p:sp>
    </p:spTree>
    <p:extLst>
      <p:ext uri="{BB962C8B-B14F-4D97-AF65-F5344CB8AC3E}">
        <p14:creationId xmlns:p14="http://schemas.microsoft.com/office/powerpoint/2010/main" val="3818414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76A468-A519-AF9B-F8F6-D0548DFA036E}"/>
              </a:ext>
            </a:extLst>
          </p:cNvPr>
          <p:cNvSpPr>
            <a:spLocks noGrp="1"/>
          </p:cNvSpPr>
          <p:nvPr>
            <p:ph type="dt" sz="half" idx="10"/>
          </p:nvPr>
        </p:nvSpPr>
        <p:spPr/>
        <p:txBody>
          <a:bodyPr/>
          <a:lstStyle/>
          <a:p>
            <a:fld id="{B0772791-E9B9-420C-B05E-723D447059D9}" type="datetimeFigureOut">
              <a:rPr lang="en-IN" smtClean="0"/>
              <a:t>06-02-2026</a:t>
            </a:fld>
            <a:endParaRPr lang="en-IN"/>
          </a:p>
        </p:txBody>
      </p:sp>
      <p:sp>
        <p:nvSpPr>
          <p:cNvPr id="3" name="Footer Placeholder 2">
            <a:extLst>
              <a:ext uri="{FF2B5EF4-FFF2-40B4-BE49-F238E27FC236}">
                <a16:creationId xmlns:a16="http://schemas.microsoft.com/office/drawing/2014/main" id="{D39178DD-7CF7-0442-AB19-F00AF33AC295}"/>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11269A52-A523-6528-88ED-A3A09AC78B4D}"/>
              </a:ext>
            </a:extLst>
          </p:cNvPr>
          <p:cNvSpPr>
            <a:spLocks noGrp="1"/>
          </p:cNvSpPr>
          <p:nvPr>
            <p:ph type="sldNum" sz="quarter" idx="12"/>
          </p:nvPr>
        </p:nvSpPr>
        <p:spPr/>
        <p:txBody>
          <a:bodyPr/>
          <a:lstStyle/>
          <a:p>
            <a:fld id="{0C4AACF4-6DAF-48A0-B9EB-5FDACE7BFB90}" type="slidenum">
              <a:rPr lang="en-IN" smtClean="0"/>
              <a:t>‹Nº›</a:t>
            </a:fld>
            <a:endParaRPr lang="en-IN"/>
          </a:p>
        </p:txBody>
      </p:sp>
    </p:spTree>
    <p:extLst>
      <p:ext uri="{BB962C8B-B14F-4D97-AF65-F5344CB8AC3E}">
        <p14:creationId xmlns:p14="http://schemas.microsoft.com/office/powerpoint/2010/main" val="2025007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8AEC3-CA40-1290-17AE-6E5033A620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DCFB93DD-D55B-182F-B75E-71A1DDD4D1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615C1C9-5306-785B-61A2-40AAA79B16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76F90B-7FB4-7753-6784-066E5523273A}"/>
              </a:ext>
            </a:extLst>
          </p:cNvPr>
          <p:cNvSpPr>
            <a:spLocks noGrp="1"/>
          </p:cNvSpPr>
          <p:nvPr>
            <p:ph type="dt" sz="half" idx="10"/>
          </p:nvPr>
        </p:nvSpPr>
        <p:spPr/>
        <p:txBody>
          <a:bodyPr/>
          <a:lstStyle/>
          <a:p>
            <a:fld id="{B0772791-E9B9-420C-B05E-723D447059D9}" type="datetimeFigureOut">
              <a:rPr lang="en-IN" smtClean="0"/>
              <a:t>06-02-2026</a:t>
            </a:fld>
            <a:endParaRPr lang="en-IN"/>
          </a:p>
        </p:txBody>
      </p:sp>
      <p:sp>
        <p:nvSpPr>
          <p:cNvPr id="6" name="Footer Placeholder 5">
            <a:extLst>
              <a:ext uri="{FF2B5EF4-FFF2-40B4-BE49-F238E27FC236}">
                <a16:creationId xmlns:a16="http://schemas.microsoft.com/office/drawing/2014/main" id="{CC214B13-F764-2ABE-0A12-8C672BB5294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0B89F00-423D-1192-EB62-D92EED955D59}"/>
              </a:ext>
            </a:extLst>
          </p:cNvPr>
          <p:cNvSpPr>
            <a:spLocks noGrp="1"/>
          </p:cNvSpPr>
          <p:nvPr>
            <p:ph type="sldNum" sz="quarter" idx="12"/>
          </p:nvPr>
        </p:nvSpPr>
        <p:spPr/>
        <p:txBody>
          <a:bodyPr/>
          <a:lstStyle/>
          <a:p>
            <a:fld id="{0C4AACF4-6DAF-48A0-B9EB-5FDACE7BFB90}" type="slidenum">
              <a:rPr lang="en-IN" smtClean="0"/>
              <a:t>‹Nº›</a:t>
            </a:fld>
            <a:endParaRPr lang="en-IN"/>
          </a:p>
        </p:txBody>
      </p:sp>
    </p:spTree>
    <p:extLst>
      <p:ext uri="{BB962C8B-B14F-4D97-AF65-F5344CB8AC3E}">
        <p14:creationId xmlns:p14="http://schemas.microsoft.com/office/powerpoint/2010/main" val="600073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63301-7997-A634-F94D-264E441D2E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A7902DD4-C958-71B3-B9BB-D31801F6FF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984D2BB2-35A4-806D-DDF5-FB3D17719F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40CA35-C14E-02D1-E6E2-2452ACC15CFD}"/>
              </a:ext>
            </a:extLst>
          </p:cNvPr>
          <p:cNvSpPr>
            <a:spLocks noGrp="1"/>
          </p:cNvSpPr>
          <p:nvPr>
            <p:ph type="dt" sz="half" idx="10"/>
          </p:nvPr>
        </p:nvSpPr>
        <p:spPr/>
        <p:txBody>
          <a:bodyPr/>
          <a:lstStyle/>
          <a:p>
            <a:fld id="{B0772791-E9B9-420C-B05E-723D447059D9}" type="datetimeFigureOut">
              <a:rPr lang="en-IN" smtClean="0"/>
              <a:t>06-02-2026</a:t>
            </a:fld>
            <a:endParaRPr lang="en-IN"/>
          </a:p>
        </p:txBody>
      </p:sp>
      <p:sp>
        <p:nvSpPr>
          <p:cNvPr id="6" name="Footer Placeholder 5">
            <a:extLst>
              <a:ext uri="{FF2B5EF4-FFF2-40B4-BE49-F238E27FC236}">
                <a16:creationId xmlns:a16="http://schemas.microsoft.com/office/drawing/2014/main" id="{F69043F5-4961-4D60-E863-474FA6F0278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F0EB6D3-E8CB-6A1E-076E-BD0EB1E818DE}"/>
              </a:ext>
            </a:extLst>
          </p:cNvPr>
          <p:cNvSpPr>
            <a:spLocks noGrp="1"/>
          </p:cNvSpPr>
          <p:nvPr>
            <p:ph type="sldNum" sz="quarter" idx="12"/>
          </p:nvPr>
        </p:nvSpPr>
        <p:spPr/>
        <p:txBody>
          <a:bodyPr/>
          <a:lstStyle/>
          <a:p>
            <a:fld id="{0C4AACF4-6DAF-48A0-B9EB-5FDACE7BFB90}" type="slidenum">
              <a:rPr lang="en-IN" smtClean="0"/>
              <a:t>‹Nº›</a:t>
            </a:fld>
            <a:endParaRPr lang="en-IN"/>
          </a:p>
        </p:txBody>
      </p:sp>
    </p:spTree>
    <p:extLst>
      <p:ext uri="{BB962C8B-B14F-4D97-AF65-F5344CB8AC3E}">
        <p14:creationId xmlns:p14="http://schemas.microsoft.com/office/powerpoint/2010/main" val="2833607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CBAE35-31B9-A81A-398A-3B53B741D9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2325AD6-5B52-42C0-CEB6-03619BD1C0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1FAADAA-F47F-AE55-CE5C-F5B68C9561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0772791-E9B9-420C-B05E-723D447059D9}" type="datetimeFigureOut">
              <a:rPr lang="en-IN" smtClean="0"/>
              <a:t>06-02-2026</a:t>
            </a:fld>
            <a:endParaRPr lang="en-IN"/>
          </a:p>
        </p:txBody>
      </p:sp>
      <p:sp>
        <p:nvSpPr>
          <p:cNvPr id="5" name="Footer Placeholder 4">
            <a:extLst>
              <a:ext uri="{FF2B5EF4-FFF2-40B4-BE49-F238E27FC236}">
                <a16:creationId xmlns:a16="http://schemas.microsoft.com/office/drawing/2014/main" id="{F0613076-FBFB-CF07-D7F9-0DC6D89FEB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7AAFD933-1E1D-D78C-74BE-6A9BCFA34A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C4AACF4-6DAF-48A0-B9EB-5FDACE7BFB90}" type="slidenum">
              <a:rPr lang="en-IN" smtClean="0"/>
              <a:t>‹Nº›</a:t>
            </a:fld>
            <a:endParaRPr lang="en-IN"/>
          </a:p>
        </p:txBody>
      </p:sp>
    </p:spTree>
    <p:extLst>
      <p:ext uri="{BB962C8B-B14F-4D97-AF65-F5344CB8AC3E}">
        <p14:creationId xmlns:p14="http://schemas.microsoft.com/office/powerpoint/2010/main" val="2130153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B132B"/>
        </a:solidFill>
        <a:effectLst/>
      </p:bgPr>
    </p:bg>
    <p:spTree>
      <p:nvGrpSpPr>
        <p:cNvPr id="1" name=""/>
        <p:cNvGrpSpPr/>
        <p:nvPr/>
      </p:nvGrpSpPr>
      <p:grpSpPr>
        <a:xfrm>
          <a:off x="0" y="0"/>
          <a:ext cx="0" cy="0"/>
          <a:chOff x="0" y="0"/>
          <a:chExt cx="0" cy="0"/>
        </a:xfrm>
      </p:grpSpPr>
      <p:sp>
        <p:nvSpPr>
          <p:cNvPr id="4" name="Rectangle: Diagonal Corners Snipped 3">
            <a:extLst>
              <a:ext uri="{FF2B5EF4-FFF2-40B4-BE49-F238E27FC236}">
                <a16:creationId xmlns:a16="http://schemas.microsoft.com/office/drawing/2014/main" id="{F8B42580-D22C-F45A-6C5D-F44E7C3312EC}"/>
              </a:ext>
            </a:extLst>
          </p:cNvPr>
          <p:cNvSpPr/>
          <p:nvPr/>
        </p:nvSpPr>
        <p:spPr>
          <a:xfrm>
            <a:off x="407233" y="329784"/>
            <a:ext cx="11377534" cy="6220918"/>
          </a:xfrm>
          <a:prstGeom prst="snip2DiagRect">
            <a:avLst>
              <a:gd name="adj1" fmla="val 7744"/>
              <a:gd name="adj2" fmla="val 7576"/>
            </a:avLst>
          </a:prstGeom>
          <a:solidFill>
            <a:srgbClr val="FAFAFF"/>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917C8110-62CC-CB38-342E-5DC922AD5DFC}"/>
              </a:ext>
            </a:extLst>
          </p:cNvPr>
          <p:cNvSpPr/>
          <p:nvPr/>
        </p:nvSpPr>
        <p:spPr>
          <a:xfrm>
            <a:off x="2833141" y="331145"/>
            <a:ext cx="7015396" cy="554636"/>
          </a:xfrm>
          <a:prstGeom prst="roundRect">
            <a:avLst>
              <a:gd name="adj" fmla="val 24775"/>
            </a:avLst>
          </a:prstGeom>
          <a:solidFill>
            <a:srgbClr val="3A50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a-IN" sz="2400" dirty="0">
                <a:effectLst>
                  <a:glow rad="139700">
                    <a:schemeClr val="accent2">
                      <a:satMod val="175000"/>
                      <a:alpha val="40000"/>
                    </a:schemeClr>
                  </a:glow>
                </a:effectLst>
                <a:latin typeface="Anek Tamil SemiExpanded ExtraBo" pitchFamily="2" charset="0"/>
                <a:cs typeface="Anek Tamil SemiExpanded ExtraBo" pitchFamily="2" charset="0"/>
              </a:rPr>
              <a:t>தேவன் என்னைக் கைவிடவில்லை</a:t>
            </a:r>
            <a:endParaRPr lang="en-IN" sz="2400" dirty="0">
              <a:effectLst>
                <a:glow rad="139700">
                  <a:schemeClr val="accent2">
                    <a:satMod val="175000"/>
                    <a:alpha val="40000"/>
                  </a:schemeClr>
                </a:glow>
              </a:effectLst>
              <a:latin typeface="Anek Tamil SemiExpanded ExtraBo" pitchFamily="2" charset="0"/>
              <a:cs typeface="Anek Tamil SemiExpanded ExtraBo" pitchFamily="2" charset="0"/>
            </a:endParaRPr>
          </a:p>
        </p:txBody>
      </p:sp>
      <p:sp>
        <p:nvSpPr>
          <p:cNvPr id="9" name="Cloud 8">
            <a:extLst>
              <a:ext uri="{FF2B5EF4-FFF2-40B4-BE49-F238E27FC236}">
                <a16:creationId xmlns:a16="http://schemas.microsoft.com/office/drawing/2014/main" id="{0D1F7C01-BD61-C761-709E-63EE76F63FF9}"/>
              </a:ext>
            </a:extLst>
          </p:cNvPr>
          <p:cNvSpPr/>
          <p:nvPr/>
        </p:nvSpPr>
        <p:spPr>
          <a:xfrm>
            <a:off x="57462" y="607102"/>
            <a:ext cx="5136630" cy="5209082"/>
          </a:xfrm>
          <a:prstGeom prst="cloud">
            <a:avLst/>
          </a:prstGeom>
          <a:solidFill>
            <a:srgbClr val="3A506B"/>
          </a:solidFill>
          <a:ln>
            <a:noFill/>
          </a:ln>
          <a:effectLst>
            <a:softEdge rad="635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8" name="Picture 7">
            <a:extLst>
              <a:ext uri="{FF2B5EF4-FFF2-40B4-BE49-F238E27FC236}">
                <a16:creationId xmlns:a16="http://schemas.microsoft.com/office/drawing/2014/main" id="{52EDD6C8-2798-CF06-A602-0AA9C57A47E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42" b="99602" l="1429" r="98254">
                        <a14:foregroundMark x1="35397" y1="79125" x2="19683" y2="97614"/>
                        <a14:foregroundMark x1="19683" y1="97614" x2="19683" y2="97614"/>
                        <a14:foregroundMark x1="35397" y1="73559" x2="21587" y2="83101"/>
                        <a14:foregroundMark x1="21587" y1="83101" x2="12063" y2="97614"/>
                        <a14:foregroundMark x1="30635" y1="71372" x2="13175" y2="86879"/>
                        <a14:foregroundMark x1="13175" y1="86879" x2="7302" y2="97614"/>
                        <a14:foregroundMark x1="35873" y1="72366" x2="41111" y2="95229"/>
                        <a14:foregroundMark x1="41111" y1="95229" x2="47619" y2="99801"/>
                        <a14:foregroundMark x1="62381" y1="64811" x2="98254" y2="91650"/>
                        <a14:foregroundMark x1="98254" y1="91650" x2="63492" y2="98807"/>
                        <a14:foregroundMark x1="9365" y1="94235" x2="1429" y2="99602"/>
                      </a14:backgroundRemoval>
                    </a14:imgEffect>
                  </a14:imgLayer>
                </a14:imgProps>
              </a:ext>
            </a:extLst>
          </a:blip>
          <a:srcRect l="13034" t="5034" r="13034" b="-5034"/>
          <a:stretch>
            <a:fillRect/>
          </a:stretch>
        </p:blipFill>
        <p:spPr>
          <a:xfrm>
            <a:off x="614597" y="1301758"/>
            <a:ext cx="4437088" cy="4791744"/>
          </a:xfrm>
          <a:prstGeom prst="parallelogram">
            <a:avLst>
              <a:gd name="adj" fmla="val 20270"/>
            </a:avLst>
          </a:prstGeom>
          <a:solidFill>
            <a:srgbClr val="DDDDFF">
              <a:alpha val="36000"/>
            </a:srgbClr>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pic>
      <p:sp>
        <p:nvSpPr>
          <p:cNvPr id="10" name="Rectangle: Rounded Corners 9">
            <a:extLst>
              <a:ext uri="{FF2B5EF4-FFF2-40B4-BE49-F238E27FC236}">
                <a16:creationId xmlns:a16="http://schemas.microsoft.com/office/drawing/2014/main" id="{FFA69E05-CCC3-AF20-390A-50B7F72636EA}"/>
              </a:ext>
            </a:extLst>
          </p:cNvPr>
          <p:cNvSpPr/>
          <p:nvPr/>
        </p:nvSpPr>
        <p:spPr>
          <a:xfrm>
            <a:off x="985603" y="5918560"/>
            <a:ext cx="3057993" cy="529765"/>
          </a:xfrm>
          <a:prstGeom prst="roundRect">
            <a:avLst>
              <a:gd name="adj" fmla="val 50000"/>
            </a:avLst>
          </a:prstGeom>
          <a:solidFill>
            <a:srgbClr val="3A50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a-IN" sz="2400" dirty="0">
                <a:effectLst>
                  <a:glow rad="139700">
                    <a:schemeClr val="accent2">
                      <a:satMod val="175000"/>
                      <a:alpha val="40000"/>
                    </a:schemeClr>
                  </a:glow>
                </a:effectLst>
                <a:latin typeface="Anek Tamil SemiExpanded ExtraBo" pitchFamily="2" charset="0"/>
                <a:cs typeface="Anek Tamil SemiExpanded ExtraBo" pitchFamily="2" charset="0"/>
              </a:rPr>
              <a:t>ஸெரா</a:t>
            </a:r>
            <a:endParaRPr lang="en-IN" sz="2400" dirty="0">
              <a:effectLst>
                <a:glow rad="139700">
                  <a:schemeClr val="accent2">
                    <a:satMod val="175000"/>
                    <a:alpha val="40000"/>
                  </a:schemeClr>
                </a:glow>
              </a:effectLst>
              <a:latin typeface="Anek Tamil SemiExpanded ExtraBo" pitchFamily="2" charset="0"/>
              <a:cs typeface="Anek Tamil SemiExpanded ExtraBo" pitchFamily="2" charset="0"/>
            </a:endParaRPr>
          </a:p>
        </p:txBody>
      </p:sp>
      <p:sp>
        <p:nvSpPr>
          <p:cNvPr id="11" name="Cloud 10">
            <a:extLst>
              <a:ext uri="{FF2B5EF4-FFF2-40B4-BE49-F238E27FC236}">
                <a16:creationId xmlns:a16="http://schemas.microsoft.com/office/drawing/2014/main" id="{98B6946F-78F3-BA03-44DB-9BAC45AB05A9}"/>
              </a:ext>
            </a:extLst>
          </p:cNvPr>
          <p:cNvSpPr/>
          <p:nvPr/>
        </p:nvSpPr>
        <p:spPr>
          <a:xfrm>
            <a:off x="5746228" y="1828801"/>
            <a:ext cx="5481405" cy="3987383"/>
          </a:xfrm>
          <a:prstGeom prst="cloud">
            <a:avLst/>
          </a:prstGeom>
          <a:solidFill>
            <a:srgbClr val="3A506B"/>
          </a:solidFill>
          <a:ln>
            <a:noFill/>
          </a:ln>
          <a:effectLst>
            <a:glow rad="228600">
              <a:schemeClr val="accent1">
                <a:satMod val="175000"/>
                <a:alpha val="40000"/>
              </a:schemeClr>
            </a:glow>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latin typeface="Anek Tamil Expanded SemiBold" pitchFamily="2" charset="0"/>
              <a:cs typeface="Anek Tamil Expanded SemiBold" pitchFamily="2" charset="0"/>
            </a:endParaRPr>
          </a:p>
          <a:p>
            <a:pPr algn="ctr"/>
            <a:r>
              <a:rPr lang="ta-IN" sz="2000" dirty="0">
                <a:latin typeface="Anek Tamil Expanded SemiBold" pitchFamily="2" charset="0"/>
                <a:cs typeface="Anek Tamil Expanded SemiBold" pitchFamily="2" charset="0"/>
              </a:rPr>
              <a:t>பெப்ருவரி 7</a:t>
            </a:r>
            <a:r>
              <a:rPr lang="en-US" sz="2000" dirty="0">
                <a:latin typeface="Anek Tamil Expanded SemiBold" pitchFamily="2" charset="0"/>
                <a:cs typeface="Anek Tamil Expanded SemiBold" pitchFamily="2" charset="0"/>
              </a:rPr>
              <a:t>, </a:t>
            </a:r>
            <a:r>
              <a:rPr lang="ta-IN" sz="2000" dirty="0">
                <a:latin typeface="Anek Tamil Expanded SemiBold" pitchFamily="2" charset="0"/>
                <a:cs typeface="Anek Tamil Expanded SemiBold" pitchFamily="2" charset="0"/>
              </a:rPr>
              <a:t>வாரம் 6</a:t>
            </a:r>
            <a:endParaRPr lang="en-US" sz="2000" dirty="0">
              <a:latin typeface="Anek Tamil Expanded SemiBold" pitchFamily="2" charset="0"/>
              <a:cs typeface="Anek Tamil Expanded SemiBold" pitchFamily="2" charset="0"/>
            </a:endParaRPr>
          </a:p>
          <a:p>
            <a:pPr algn="ctr"/>
            <a:endParaRPr lang="en-US" sz="2000" dirty="0">
              <a:latin typeface="Anek Tamil Expanded SemiBold" pitchFamily="2" charset="0"/>
              <a:cs typeface="Anek Tamil Expanded SemiBold" pitchFamily="2" charset="0"/>
            </a:endParaRPr>
          </a:p>
          <a:p>
            <a:pPr algn="ctr"/>
            <a:endParaRPr lang="en-US" sz="2000" dirty="0">
              <a:latin typeface="Anek Tamil Expanded SemiBold" pitchFamily="2" charset="0"/>
              <a:cs typeface="Anek Tamil Expanded SemiBold" pitchFamily="2" charset="0"/>
            </a:endParaRPr>
          </a:p>
          <a:p>
            <a:pPr algn="ctr"/>
            <a:endParaRPr lang="en-US" sz="2000" dirty="0">
              <a:latin typeface="Anek Tamil Expanded SemiBold" pitchFamily="2" charset="0"/>
              <a:cs typeface="Anek Tamil Expanded SemiBold" pitchFamily="2" charset="0"/>
            </a:endParaRPr>
          </a:p>
          <a:p>
            <a:pPr algn="ctr"/>
            <a:r>
              <a:rPr lang="ta-IN" sz="2400" dirty="0">
                <a:solidFill>
                  <a:srgbClr val="DDDDFF"/>
                </a:solidFill>
                <a:effectLst>
                  <a:glow rad="228600">
                    <a:schemeClr val="accent4">
                      <a:satMod val="175000"/>
                      <a:alpha val="40000"/>
                    </a:schemeClr>
                  </a:glow>
                </a:effectLst>
                <a:latin typeface="Anek Tamil SemiExpanded ExtraBo" pitchFamily="2" charset="0"/>
                <a:cs typeface="Anek Tamil SemiExpanded ExtraBo" pitchFamily="2" charset="0"/>
              </a:rPr>
              <a:t>ஃபிஜி</a:t>
            </a:r>
            <a:endParaRPr lang="en-IN" sz="2800" dirty="0">
              <a:solidFill>
                <a:srgbClr val="DDDDFF"/>
              </a:solidFill>
              <a:effectLst>
                <a:glow rad="228600">
                  <a:schemeClr val="accent4">
                    <a:satMod val="175000"/>
                    <a:alpha val="40000"/>
                  </a:schemeClr>
                </a:glow>
              </a:effectLst>
              <a:latin typeface="Anek Tamil SemiExpanded ExtraBo" pitchFamily="2" charset="0"/>
              <a:cs typeface="Anek Tamil SemiExpanded ExtraBo" pitchFamily="2" charset="0"/>
            </a:endParaRPr>
          </a:p>
        </p:txBody>
      </p:sp>
    </p:spTree>
    <p:extLst>
      <p:ext uri="{BB962C8B-B14F-4D97-AF65-F5344CB8AC3E}">
        <p14:creationId xmlns:p14="http://schemas.microsoft.com/office/powerpoint/2010/main" val="3630748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AFF"/>
        </a:solidFill>
        <a:effectLst/>
      </p:bgPr>
    </p:bg>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512E3520-8897-2509-E402-D20E4DD388B1}"/>
              </a:ext>
            </a:extLst>
          </p:cNvPr>
          <p:cNvSpPr/>
          <p:nvPr/>
        </p:nvSpPr>
        <p:spPr>
          <a:xfrm>
            <a:off x="0" y="0"/>
            <a:ext cx="479685" cy="464696"/>
          </a:xfrm>
          <a:prstGeom prst="cloud">
            <a:avLst/>
          </a:prstGeom>
          <a:solidFill>
            <a:srgbClr val="0B132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nek Tamil SemiExpanded ExtraBo" pitchFamily="2" charset="0"/>
                <a:cs typeface="Anek Tamil SemiExpanded ExtraBo" pitchFamily="2" charset="0"/>
              </a:rPr>
              <a:t>1</a:t>
            </a:r>
            <a:endParaRPr lang="en-IN" dirty="0">
              <a:latin typeface="Anek Tamil SemiExpanded ExtraBo" pitchFamily="2" charset="0"/>
              <a:cs typeface="Anek Tamil SemiExpanded ExtraBo" pitchFamily="2" charset="0"/>
            </a:endParaRPr>
          </a:p>
        </p:txBody>
      </p:sp>
      <p:sp>
        <p:nvSpPr>
          <p:cNvPr id="3" name="TextBox 2">
            <a:extLst>
              <a:ext uri="{FF2B5EF4-FFF2-40B4-BE49-F238E27FC236}">
                <a16:creationId xmlns:a16="http://schemas.microsoft.com/office/drawing/2014/main" id="{A917AA13-F4D0-CDF9-0EDE-8EB0262E7FA7}"/>
              </a:ext>
            </a:extLst>
          </p:cNvPr>
          <p:cNvSpPr txBox="1"/>
          <p:nvPr/>
        </p:nvSpPr>
        <p:spPr>
          <a:xfrm>
            <a:off x="4287186" y="0"/>
            <a:ext cx="7679961" cy="6705682"/>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ü"/>
            </a:pPr>
            <a:r>
              <a:rPr lang="ta-IN" dirty="0">
                <a:latin typeface="Anek Tamil" pitchFamily="2" charset="0"/>
                <a:cs typeface="Anek Tamil" pitchFamily="2" charset="0"/>
              </a:rPr>
              <a:t>என் பெயர் </a:t>
            </a:r>
            <a:r>
              <a:rPr lang="ta-IN" b="1" dirty="0">
                <a:solidFill>
                  <a:srgbClr val="FF0000"/>
                </a:solidFill>
                <a:latin typeface="Anek Tamil" pitchFamily="2" charset="0"/>
                <a:cs typeface="Anek Tamil" pitchFamily="2" charset="0"/>
              </a:rPr>
              <a:t>ஸெரா</a:t>
            </a:r>
            <a:r>
              <a:rPr lang="en-US" dirty="0">
                <a:latin typeface="Anek Tamil" pitchFamily="2" charset="0"/>
                <a:cs typeface="Anek Tamil" pitchFamily="2" charset="0"/>
              </a:rPr>
              <a:t>; </a:t>
            </a:r>
            <a:r>
              <a:rPr lang="ta-IN" dirty="0">
                <a:latin typeface="Anek Tamil" pitchFamily="2" charset="0"/>
                <a:cs typeface="Anek Tamil" pitchFamily="2" charset="0"/>
              </a:rPr>
              <a:t>நான் ஃபிஜி என்கிற ஓர் அழகான தீவில் வசிக்கிறேன். ஃபுல்டன் அட்வென்டிஸ்ட் பல்கலைக்கழக கல்லூரியில் இரண்டாம் ஆண்டு படிக்கிறேன். இங்கு என் பயணம் எளிதாக இல்லை.</a:t>
            </a:r>
            <a:endParaRPr lang="en-IN" dirty="0">
              <a:latin typeface="Anek Tamil" pitchFamily="2" charset="0"/>
              <a:cs typeface="Anek Tamil" pitchFamily="2" charset="0"/>
            </a:endParaRPr>
          </a:p>
          <a:p>
            <a:pPr marL="285750" indent="-285750" algn="just">
              <a:lnSpc>
                <a:spcPct val="150000"/>
              </a:lnSpc>
              <a:buFont typeface="Wingdings" panose="05000000000000000000" pitchFamily="2" charset="2"/>
              <a:buChar char="ü"/>
            </a:pPr>
            <a:r>
              <a:rPr lang="ta-IN" dirty="0">
                <a:latin typeface="Anek Tamil" pitchFamily="2" charset="0"/>
                <a:cs typeface="Anek Tamil" pitchFamily="2" charset="0"/>
              </a:rPr>
              <a:t>நான் பாதிக்கப்பட்ட ஒரு குடும்பத்தில் வளர்ந்தேன். சிறுவயதிலிருந்தே நான்தான் என்னைப் பார்த்துக்கொள்ள வேண்டியிருந்தது. எனக்கு ஆதரவளிக்க யாருமில்லை</a:t>
            </a:r>
            <a:r>
              <a:rPr lang="en-US" dirty="0">
                <a:latin typeface="Anek Tamil" pitchFamily="2" charset="0"/>
                <a:cs typeface="Anek Tamil" pitchFamily="2" charset="0"/>
              </a:rPr>
              <a:t>; </a:t>
            </a:r>
            <a:r>
              <a:rPr lang="ta-IN" dirty="0">
                <a:latin typeface="Anek Tamil" pitchFamily="2" charset="0"/>
                <a:cs typeface="Anek Tamil" pitchFamily="2" charset="0"/>
              </a:rPr>
              <a:t>பாதுகாக்கவும் யாருமில்லை. தனியாகவே போராடவேண்டிய ஒரு சூழ்நிலையில் இருந்தேன். மேல்நிலைப் பள்ளியில்</a:t>
            </a:r>
            <a:r>
              <a:rPr lang="en-US" dirty="0">
                <a:latin typeface="Anek Tamil" pitchFamily="2" charset="0"/>
                <a:cs typeface="Anek Tamil" pitchFamily="2" charset="0"/>
              </a:rPr>
              <a:t>, </a:t>
            </a:r>
            <a:r>
              <a:rPr lang="ta-IN" dirty="0">
                <a:latin typeface="Anek Tamil" pitchFamily="2" charset="0"/>
                <a:cs typeface="Anek Tamil" pitchFamily="2" charset="0"/>
              </a:rPr>
              <a:t>மதுப்பழக்கத்திற்கும்</a:t>
            </a:r>
            <a:r>
              <a:rPr lang="en-US" dirty="0">
                <a:latin typeface="Anek Tamil" pitchFamily="2" charset="0"/>
                <a:cs typeface="Anek Tamil" pitchFamily="2" charset="0"/>
              </a:rPr>
              <a:t>, </a:t>
            </a:r>
            <a:r>
              <a:rPr lang="ta-IN" dirty="0">
                <a:latin typeface="Anek Tamil" pitchFamily="2" charset="0"/>
                <a:cs typeface="Anek Tamil" pitchFamily="2" charset="0"/>
              </a:rPr>
              <a:t>புகைப்பழக்கத்திற்கும் அடிமையானேன். அதுமட்டும்தான் எனக்கு ஒரே நிவாரணமாக இருந்தது.</a:t>
            </a:r>
            <a:endParaRPr lang="en-IN" dirty="0">
              <a:latin typeface="Anek Tamil" pitchFamily="2" charset="0"/>
              <a:cs typeface="Anek Tamil" pitchFamily="2" charset="0"/>
            </a:endParaRPr>
          </a:p>
          <a:p>
            <a:pPr marL="285750" indent="-285750" algn="just">
              <a:lnSpc>
                <a:spcPct val="150000"/>
              </a:lnSpc>
              <a:buFont typeface="Wingdings" panose="05000000000000000000" pitchFamily="2" charset="2"/>
              <a:buChar char="ü"/>
            </a:pPr>
            <a:r>
              <a:rPr lang="ta-IN" dirty="0">
                <a:latin typeface="Anek Tamil" pitchFamily="2" charset="0"/>
                <a:cs typeface="Anek Tamil" pitchFamily="2" charset="0"/>
              </a:rPr>
              <a:t>வேலை செய்வது</a:t>
            </a:r>
            <a:r>
              <a:rPr lang="en-US" dirty="0">
                <a:latin typeface="Anek Tamil" pitchFamily="2" charset="0"/>
                <a:cs typeface="Anek Tamil" pitchFamily="2" charset="0"/>
              </a:rPr>
              <a:t>, </a:t>
            </a:r>
            <a:r>
              <a:rPr lang="ta-IN" dirty="0">
                <a:latin typeface="Anek Tamil" pitchFamily="2" charset="0"/>
                <a:cs typeface="Anek Tamil" pitchFamily="2" charset="0"/>
              </a:rPr>
              <a:t>சம்பளம் வாங்குவது</a:t>
            </a:r>
            <a:r>
              <a:rPr lang="en-US" dirty="0">
                <a:latin typeface="Anek Tamil" pitchFamily="2" charset="0"/>
                <a:cs typeface="Anek Tamil" pitchFamily="2" charset="0"/>
              </a:rPr>
              <a:t>, </a:t>
            </a:r>
            <a:r>
              <a:rPr lang="ta-IN" dirty="0">
                <a:latin typeface="Anek Tamil" pitchFamily="2" charset="0"/>
                <a:cs typeface="Anek Tamil" pitchFamily="2" charset="0"/>
              </a:rPr>
              <a:t>பிறகு</a:t>
            </a:r>
            <a:r>
              <a:rPr lang="en-US" dirty="0">
                <a:latin typeface="Anek Tamil" pitchFamily="2" charset="0"/>
                <a:cs typeface="Anek Tamil" pitchFamily="2" charset="0"/>
              </a:rPr>
              <a:t>, </a:t>
            </a:r>
            <a:r>
              <a:rPr lang="ta-IN" dirty="0">
                <a:latin typeface="Anek Tamil" pitchFamily="2" charset="0"/>
                <a:cs typeface="Anek Tamil" pitchFamily="2" charset="0"/>
              </a:rPr>
              <a:t>சம்பாதித்த பணத்தையெல்லாம் என் உடம்புக்கு தீங்கான காரியங்களில் பயன்படுத்துவது.</a:t>
            </a:r>
            <a:r>
              <a:rPr lang="en-US" dirty="0">
                <a:latin typeface="Anek Tamil" pitchFamily="2" charset="0"/>
                <a:cs typeface="Anek Tamil" pitchFamily="2" charset="0"/>
              </a:rPr>
              <a:t> </a:t>
            </a:r>
            <a:r>
              <a:rPr lang="ta-IN" dirty="0">
                <a:latin typeface="Anek Tamil" pitchFamily="2" charset="0"/>
                <a:cs typeface="Anek Tamil" pitchFamily="2" charset="0"/>
              </a:rPr>
              <a:t>ஒருமுறை குடிபோதையிலிருந்தபோது</a:t>
            </a:r>
            <a:r>
              <a:rPr lang="en-US" dirty="0">
                <a:latin typeface="Anek Tamil" pitchFamily="2" charset="0"/>
                <a:cs typeface="Anek Tamil" pitchFamily="2" charset="0"/>
              </a:rPr>
              <a:t>, </a:t>
            </a:r>
            <a:r>
              <a:rPr lang="ta-IN" dirty="0">
                <a:latin typeface="Anek Tamil" pitchFamily="2" charset="0"/>
                <a:cs typeface="Anek Tamil" pitchFamily="2" charset="0"/>
              </a:rPr>
              <a:t>என்னை அடித்து</a:t>
            </a:r>
            <a:r>
              <a:rPr lang="en-US" dirty="0">
                <a:latin typeface="Anek Tamil" pitchFamily="2" charset="0"/>
                <a:cs typeface="Anek Tamil" pitchFamily="2" charset="0"/>
              </a:rPr>
              <a:t>, </a:t>
            </a:r>
            <a:r>
              <a:rPr lang="ta-IN" dirty="0">
                <a:latin typeface="Anek Tamil" pitchFamily="2" charset="0"/>
                <a:cs typeface="Anek Tamil" pitchFamily="2" charset="0"/>
              </a:rPr>
              <a:t>என்னிடம் இருந்ததை எல்லாம் கொள்ளையடித்தார்கள். அது எனக்கு முதல் எச்சரிப்பு</a:t>
            </a:r>
            <a:r>
              <a:rPr lang="en-US" dirty="0">
                <a:latin typeface="Anek Tamil" pitchFamily="2" charset="0"/>
                <a:cs typeface="Anek Tamil" pitchFamily="2" charset="0"/>
              </a:rPr>
              <a:t>.</a:t>
            </a:r>
            <a:endParaRPr lang="en-IN" dirty="0"/>
          </a:p>
        </p:txBody>
      </p:sp>
      <p:pic>
        <p:nvPicPr>
          <p:cNvPr id="5" name="Picture 4">
            <a:extLst>
              <a:ext uri="{FF2B5EF4-FFF2-40B4-BE49-F238E27FC236}">
                <a16:creationId xmlns:a16="http://schemas.microsoft.com/office/drawing/2014/main" id="{0B977770-C65D-3237-E090-B713C7C91F4B}"/>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rcRect l="8291" r="8291" b="22082"/>
          <a:stretch>
            <a:fillRect/>
          </a:stretch>
        </p:blipFill>
        <p:spPr>
          <a:xfrm>
            <a:off x="82446" y="943167"/>
            <a:ext cx="4601980" cy="4971665"/>
          </a:xfrm>
          <a:prstGeom prst="rect">
            <a:avLst/>
          </a:prstGeom>
          <a:effectLst>
            <a:softEdge rad="635000"/>
          </a:effectLst>
        </p:spPr>
      </p:pic>
    </p:spTree>
    <p:extLst>
      <p:ext uri="{BB962C8B-B14F-4D97-AF65-F5344CB8AC3E}">
        <p14:creationId xmlns:p14="http://schemas.microsoft.com/office/powerpoint/2010/main" val="3263114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AFF"/>
        </a:solidFill>
        <a:effectLst/>
      </p:bgPr>
    </p:bg>
    <p:spTree>
      <p:nvGrpSpPr>
        <p:cNvPr id="1" name="">
          <a:extLst>
            <a:ext uri="{FF2B5EF4-FFF2-40B4-BE49-F238E27FC236}">
              <a16:creationId xmlns:a16="http://schemas.microsoft.com/office/drawing/2014/main" id="{2446A5E9-84EF-A1BB-3A9C-A9543CB5413A}"/>
            </a:ext>
          </a:extLst>
        </p:cNvPr>
        <p:cNvGrpSpPr/>
        <p:nvPr/>
      </p:nvGrpSpPr>
      <p:grpSpPr>
        <a:xfrm>
          <a:off x="0" y="0"/>
          <a:ext cx="0" cy="0"/>
          <a:chOff x="0" y="0"/>
          <a:chExt cx="0" cy="0"/>
        </a:xfrm>
      </p:grpSpPr>
      <p:sp>
        <p:nvSpPr>
          <p:cNvPr id="2" name="Cloud 1">
            <a:extLst>
              <a:ext uri="{FF2B5EF4-FFF2-40B4-BE49-F238E27FC236}">
                <a16:creationId xmlns:a16="http://schemas.microsoft.com/office/drawing/2014/main" id="{19B74CEF-074A-B554-110D-46699A45ED13}"/>
              </a:ext>
            </a:extLst>
          </p:cNvPr>
          <p:cNvSpPr/>
          <p:nvPr/>
        </p:nvSpPr>
        <p:spPr>
          <a:xfrm>
            <a:off x="0" y="0"/>
            <a:ext cx="479685" cy="464696"/>
          </a:xfrm>
          <a:prstGeom prst="cloud">
            <a:avLst/>
          </a:prstGeom>
          <a:solidFill>
            <a:srgbClr val="0B132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nek Tamil SemiExpanded ExtraBo" pitchFamily="2" charset="0"/>
                <a:cs typeface="Anek Tamil SemiExpanded ExtraBo" pitchFamily="2" charset="0"/>
              </a:rPr>
              <a:t>2</a:t>
            </a:r>
            <a:endParaRPr lang="en-IN" dirty="0">
              <a:latin typeface="Anek Tamil SemiExpanded ExtraBo" pitchFamily="2" charset="0"/>
              <a:cs typeface="Anek Tamil SemiExpanded ExtraBo" pitchFamily="2" charset="0"/>
            </a:endParaRPr>
          </a:p>
        </p:txBody>
      </p:sp>
      <p:sp>
        <p:nvSpPr>
          <p:cNvPr id="3" name="TextBox 2">
            <a:extLst>
              <a:ext uri="{FF2B5EF4-FFF2-40B4-BE49-F238E27FC236}">
                <a16:creationId xmlns:a16="http://schemas.microsoft.com/office/drawing/2014/main" id="{66890294-A09A-3D62-83B9-0C68BAE6CC89}"/>
              </a:ext>
            </a:extLst>
          </p:cNvPr>
          <p:cNvSpPr txBox="1"/>
          <p:nvPr/>
        </p:nvSpPr>
        <p:spPr>
          <a:xfrm>
            <a:off x="4317166" y="76159"/>
            <a:ext cx="7679961" cy="6705682"/>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ü"/>
            </a:pPr>
            <a:r>
              <a:rPr lang="ta-IN" dirty="0">
                <a:latin typeface="Anek Tamil" pitchFamily="2" charset="0"/>
                <a:cs typeface="Anek Tamil" pitchFamily="2" charset="0"/>
              </a:rPr>
              <a:t>ஆனாலும்</a:t>
            </a:r>
            <a:r>
              <a:rPr lang="en-US" dirty="0">
                <a:latin typeface="Anek Tamil" pitchFamily="2" charset="0"/>
                <a:cs typeface="Anek Tamil" pitchFamily="2" charset="0"/>
              </a:rPr>
              <a:t>, </a:t>
            </a:r>
            <a:r>
              <a:rPr lang="ta-IN" dirty="0">
                <a:latin typeface="Anek Tamil" pitchFamily="2" charset="0"/>
                <a:cs typeface="Anek Tamil" pitchFamily="2" charset="0"/>
              </a:rPr>
              <a:t>அதன்பிறகும் குடித்தேன்</a:t>
            </a:r>
            <a:r>
              <a:rPr lang="en-US" dirty="0">
                <a:latin typeface="Anek Tamil" pitchFamily="2" charset="0"/>
                <a:cs typeface="Anek Tamil" pitchFamily="2" charset="0"/>
              </a:rPr>
              <a:t>; </a:t>
            </a:r>
            <a:r>
              <a:rPr lang="ta-IN" dirty="0">
                <a:latin typeface="Anek Tamil" pitchFamily="2" charset="0"/>
                <a:cs typeface="Anek Tamil" pitchFamily="2" charset="0"/>
              </a:rPr>
              <a:t>அதே மோசமான பழக்கங்களில்  சிக்கியிருந்தேன்.</a:t>
            </a:r>
            <a:r>
              <a:rPr lang="en-US" dirty="0">
                <a:latin typeface="Anek Tamil" pitchFamily="2" charset="0"/>
                <a:cs typeface="Anek Tamil" pitchFamily="2" charset="0"/>
              </a:rPr>
              <a:t> </a:t>
            </a:r>
            <a:r>
              <a:rPr lang="ta-IN" dirty="0">
                <a:latin typeface="Anek Tamil" pitchFamily="2" charset="0"/>
                <a:cs typeface="Anek Tamil" pitchFamily="2" charset="0"/>
              </a:rPr>
              <a:t>பிறகு</a:t>
            </a:r>
            <a:r>
              <a:rPr lang="en-US" dirty="0">
                <a:latin typeface="Anek Tamil" pitchFamily="2" charset="0"/>
                <a:cs typeface="Anek Tamil" pitchFamily="2" charset="0"/>
              </a:rPr>
              <a:t>, </a:t>
            </a:r>
            <a:r>
              <a:rPr lang="ta-IN" dirty="0">
                <a:latin typeface="Anek Tamil" pitchFamily="2" charset="0"/>
                <a:cs typeface="Anek Tamil" pitchFamily="2" charset="0"/>
              </a:rPr>
              <a:t>கார் விபத்தில் சிக்கினேன்.</a:t>
            </a:r>
            <a:r>
              <a:rPr lang="en-US" dirty="0">
                <a:latin typeface="Anek Tamil" pitchFamily="2" charset="0"/>
                <a:cs typeface="Anek Tamil" pitchFamily="2" charset="0"/>
              </a:rPr>
              <a:t> </a:t>
            </a:r>
            <a:r>
              <a:rPr lang="ta-IN" dirty="0">
                <a:latin typeface="Anek Tamil" pitchFamily="2" charset="0"/>
                <a:cs typeface="Anek Tamil" pitchFamily="2" charset="0"/>
              </a:rPr>
              <a:t>அன்று இரவு எல்லாமே மாறியது. நான் அன்று செத்திருக்கவேண்டும். நான் பிழைத்தது அதிர்ஷ்டத்தால் அல்ல என்பது புரிந்தது. அந்த விபத்து என்னைக் காப்பாற்றுவதற்கான ஓர் எச்சரிப்பாக இருந்தது.</a:t>
            </a:r>
            <a:endParaRPr lang="en-US" dirty="0">
              <a:latin typeface="Anek Tamil" pitchFamily="2" charset="0"/>
              <a:cs typeface="Anek Tamil" pitchFamily="2" charset="0"/>
            </a:endParaRPr>
          </a:p>
          <a:p>
            <a:pPr marL="285750" indent="-285750" algn="just">
              <a:lnSpc>
                <a:spcPct val="150000"/>
              </a:lnSpc>
              <a:buFont typeface="Wingdings" panose="05000000000000000000" pitchFamily="2" charset="2"/>
              <a:buChar char="ü"/>
            </a:pPr>
            <a:r>
              <a:rPr lang="ta-IN" dirty="0">
                <a:latin typeface="Anek Tamil" pitchFamily="2" charset="0"/>
                <a:cs typeface="Anek Tamil" pitchFamily="2" charset="0"/>
              </a:rPr>
              <a:t>2018ம் ஆண்டில் ஃபுல்டன் கல்லூரியில் வணிகப்படிப்பில் சேர்ந்தேன். அங்கு அட்வென்டிஸ்டுகளின் நம்பிக்கைகள் எனக்கு விநோதமாகத் தெரிந்தன</a:t>
            </a:r>
            <a:r>
              <a:rPr lang="en-US" dirty="0">
                <a:latin typeface="Anek Tamil" pitchFamily="2" charset="0"/>
                <a:cs typeface="Anek Tamil" pitchFamily="2" charset="0"/>
              </a:rPr>
              <a:t>, </a:t>
            </a:r>
            <a:r>
              <a:rPr lang="ta-IN" dirty="0">
                <a:latin typeface="Anek Tamil" pitchFamily="2" charset="0"/>
                <a:cs typeface="Anek Tamil" pitchFamily="2" charset="0"/>
              </a:rPr>
              <a:t>என்னால் நம்ப முடியவில்லை. ஆசிரியர்களுடன் வாக்குவாதம் பண்ணினேன். இறுதியில்</a:t>
            </a:r>
            <a:r>
              <a:rPr lang="en-US" dirty="0">
                <a:latin typeface="Anek Tamil" pitchFamily="2" charset="0"/>
                <a:cs typeface="Anek Tamil" pitchFamily="2" charset="0"/>
              </a:rPr>
              <a:t>, </a:t>
            </a:r>
            <a:r>
              <a:rPr lang="ta-IN" dirty="0">
                <a:latin typeface="Anek Tamil" pitchFamily="2" charset="0"/>
                <a:cs typeface="Anek Tamil" pitchFamily="2" charset="0"/>
              </a:rPr>
              <a:t>அங்கிருந்து ஓடிவிட்டேன். என் பழைய வாழ்க்கைதான் நன்றாக இருக்குமென யோசித்தேன்.</a:t>
            </a:r>
            <a:endParaRPr lang="en-US" dirty="0">
              <a:latin typeface="Anek Tamil" pitchFamily="2" charset="0"/>
              <a:cs typeface="Anek Tamil" pitchFamily="2" charset="0"/>
            </a:endParaRPr>
          </a:p>
          <a:p>
            <a:pPr marL="285750" indent="-285750" algn="just">
              <a:lnSpc>
                <a:spcPct val="150000"/>
              </a:lnSpc>
              <a:buFont typeface="Wingdings" panose="05000000000000000000" pitchFamily="2" charset="2"/>
              <a:buChar char="ü"/>
            </a:pPr>
            <a:r>
              <a:rPr lang="ta-IN" dirty="0">
                <a:latin typeface="Anek Tamil" pitchFamily="2" charset="0"/>
                <a:cs typeface="Anek Tamil" pitchFamily="2" charset="0"/>
              </a:rPr>
              <a:t>ஆனால் கார் விபத்து ஏற்பட்ட பிறகு</a:t>
            </a:r>
            <a:r>
              <a:rPr lang="en-US" dirty="0">
                <a:latin typeface="Anek Tamil" pitchFamily="2" charset="0"/>
                <a:cs typeface="Anek Tamil" pitchFamily="2" charset="0"/>
              </a:rPr>
              <a:t>, </a:t>
            </a:r>
            <a:r>
              <a:rPr lang="ta-IN" dirty="0">
                <a:latin typeface="Anek Tamil" pitchFamily="2" charset="0"/>
                <a:cs typeface="Anek Tamil" pitchFamily="2" charset="0"/>
              </a:rPr>
              <a:t>மனச்சோர்வில் சிக்கினேன். குற்றவுணர்வும் தற்கொலை எண்ணமும் என்னை ஆட்கொண்டன.</a:t>
            </a:r>
            <a:r>
              <a:rPr lang="en-US" dirty="0">
                <a:latin typeface="Anek Tamil" pitchFamily="2" charset="0"/>
                <a:cs typeface="Anek Tamil" pitchFamily="2" charset="0"/>
              </a:rPr>
              <a:t> ‘</a:t>
            </a:r>
            <a:r>
              <a:rPr lang="ta-IN" dirty="0">
                <a:latin typeface="Anek Tamil" pitchFamily="2" charset="0"/>
                <a:cs typeface="Anek Tamil" pitchFamily="2" charset="0"/>
              </a:rPr>
              <a:t>உன் நிலைமை சரியாகிவிடும்</a:t>
            </a:r>
            <a:r>
              <a:rPr lang="en-US" dirty="0">
                <a:latin typeface="Anek Tamil" pitchFamily="2" charset="0"/>
                <a:cs typeface="Anek Tamil" pitchFamily="2" charset="0"/>
              </a:rPr>
              <a:t>’ </a:t>
            </a:r>
            <a:r>
              <a:rPr lang="ta-IN" dirty="0">
                <a:latin typeface="Anek Tamil" pitchFamily="2" charset="0"/>
                <a:cs typeface="Anek Tamil" pitchFamily="2" charset="0"/>
              </a:rPr>
              <a:t>என்று ஒரு மெல்லிய சத்தம் எனக்குள்ளாகப் பேசியது. </a:t>
            </a:r>
            <a:endParaRPr lang="en-IN" dirty="0">
              <a:latin typeface="Anek Tamil" pitchFamily="2" charset="0"/>
              <a:cs typeface="Anek Tamil" pitchFamily="2" charset="0"/>
            </a:endParaRPr>
          </a:p>
        </p:txBody>
      </p:sp>
      <p:pic>
        <p:nvPicPr>
          <p:cNvPr id="6" name="Picture 5">
            <a:extLst>
              <a:ext uri="{FF2B5EF4-FFF2-40B4-BE49-F238E27FC236}">
                <a16:creationId xmlns:a16="http://schemas.microsoft.com/office/drawing/2014/main" id="{2BD6D1E9-B7DF-9099-BD6D-F74B0162CB21}"/>
              </a:ext>
            </a:extLst>
          </p:cNvPr>
          <p:cNvPicPr>
            <a:picLocks noChangeAspect="1"/>
          </p:cNvPicPr>
          <p:nvPr/>
        </p:nvPicPr>
        <p:blipFill>
          <a:blip r:embed="rId2"/>
          <a:srcRect l="11974"/>
          <a:stretch>
            <a:fillRect/>
          </a:stretch>
        </p:blipFill>
        <p:spPr>
          <a:xfrm>
            <a:off x="-25937" y="1003566"/>
            <a:ext cx="4848726" cy="5439103"/>
          </a:xfrm>
          <a:prstGeom prst="rect">
            <a:avLst/>
          </a:prstGeom>
          <a:effectLst>
            <a:softEdge rad="635000"/>
          </a:effectLst>
        </p:spPr>
      </p:pic>
    </p:spTree>
    <p:extLst>
      <p:ext uri="{BB962C8B-B14F-4D97-AF65-F5344CB8AC3E}">
        <p14:creationId xmlns:p14="http://schemas.microsoft.com/office/powerpoint/2010/main" val="1323309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AFF"/>
        </a:solidFill>
        <a:effectLst/>
      </p:bgPr>
    </p:bg>
    <p:spTree>
      <p:nvGrpSpPr>
        <p:cNvPr id="1" name="">
          <a:extLst>
            <a:ext uri="{FF2B5EF4-FFF2-40B4-BE49-F238E27FC236}">
              <a16:creationId xmlns:a16="http://schemas.microsoft.com/office/drawing/2014/main" id="{A00E4ADE-2D12-73E2-3489-AF394E450739}"/>
            </a:ext>
          </a:extLst>
        </p:cNvPr>
        <p:cNvGrpSpPr/>
        <p:nvPr/>
      </p:nvGrpSpPr>
      <p:grpSpPr>
        <a:xfrm>
          <a:off x="0" y="0"/>
          <a:ext cx="0" cy="0"/>
          <a:chOff x="0" y="0"/>
          <a:chExt cx="0" cy="0"/>
        </a:xfrm>
      </p:grpSpPr>
      <p:sp>
        <p:nvSpPr>
          <p:cNvPr id="2" name="Cloud 1">
            <a:extLst>
              <a:ext uri="{FF2B5EF4-FFF2-40B4-BE49-F238E27FC236}">
                <a16:creationId xmlns:a16="http://schemas.microsoft.com/office/drawing/2014/main" id="{8D8CAEDF-8984-7860-F290-4AF9D6C14D08}"/>
              </a:ext>
            </a:extLst>
          </p:cNvPr>
          <p:cNvSpPr/>
          <p:nvPr/>
        </p:nvSpPr>
        <p:spPr>
          <a:xfrm>
            <a:off x="0" y="0"/>
            <a:ext cx="479685" cy="464696"/>
          </a:xfrm>
          <a:prstGeom prst="cloud">
            <a:avLst/>
          </a:prstGeom>
          <a:solidFill>
            <a:srgbClr val="0B132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nek Tamil SemiExpanded ExtraBo" pitchFamily="2" charset="0"/>
                <a:cs typeface="Anek Tamil SemiExpanded ExtraBo" pitchFamily="2" charset="0"/>
              </a:rPr>
              <a:t>3</a:t>
            </a:r>
            <a:endParaRPr lang="en-IN" dirty="0">
              <a:latin typeface="Anek Tamil SemiExpanded ExtraBo" pitchFamily="2" charset="0"/>
              <a:cs typeface="Anek Tamil SemiExpanded ExtraBo" pitchFamily="2" charset="0"/>
            </a:endParaRPr>
          </a:p>
        </p:txBody>
      </p:sp>
      <p:sp>
        <p:nvSpPr>
          <p:cNvPr id="3" name="TextBox 2">
            <a:extLst>
              <a:ext uri="{FF2B5EF4-FFF2-40B4-BE49-F238E27FC236}">
                <a16:creationId xmlns:a16="http://schemas.microsoft.com/office/drawing/2014/main" id="{84752A6A-01C5-4C50-9F08-9C15A70F9950}"/>
              </a:ext>
            </a:extLst>
          </p:cNvPr>
          <p:cNvSpPr txBox="1"/>
          <p:nvPr/>
        </p:nvSpPr>
        <p:spPr>
          <a:xfrm>
            <a:off x="4317166" y="76159"/>
            <a:ext cx="7679961" cy="6705682"/>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ü"/>
            </a:pPr>
            <a:r>
              <a:rPr lang="ta-IN" dirty="0">
                <a:latin typeface="Anek Tamil" pitchFamily="2" charset="0"/>
                <a:cs typeface="Anek Tamil" pitchFamily="2" charset="0"/>
              </a:rPr>
              <a:t>அப்போது அது எந்தச் சத்தம் என்று எனக்குத் தெரியவில்லை</a:t>
            </a:r>
            <a:r>
              <a:rPr lang="en-US" dirty="0">
                <a:latin typeface="Anek Tamil" pitchFamily="2" charset="0"/>
                <a:cs typeface="Anek Tamil" pitchFamily="2" charset="0"/>
              </a:rPr>
              <a:t>; </a:t>
            </a:r>
            <a:r>
              <a:rPr lang="ta-IN" dirty="0">
                <a:latin typeface="Anek Tamil" pitchFamily="2" charset="0"/>
                <a:cs typeface="Anek Tamil" pitchFamily="2" charset="0"/>
              </a:rPr>
              <a:t>ஆனால் அது பரிசுத்த ஆவியானவருடைய சத்தம் தான் என்று இன்று நம்புகிறேன்.</a:t>
            </a:r>
            <a:endParaRPr lang="en-US" dirty="0">
              <a:latin typeface="Anek Tamil" pitchFamily="2" charset="0"/>
              <a:cs typeface="Anek Tamil" pitchFamily="2" charset="0"/>
            </a:endParaRPr>
          </a:p>
          <a:p>
            <a:pPr marL="285750" indent="-285750" algn="just">
              <a:lnSpc>
                <a:spcPct val="150000"/>
              </a:lnSpc>
              <a:buFont typeface="Wingdings" panose="05000000000000000000" pitchFamily="2" charset="2"/>
              <a:buChar char="ü"/>
            </a:pPr>
            <a:r>
              <a:rPr lang="ta-IN" dirty="0">
                <a:latin typeface="Anek Tamil" pitchFamily="2" charset="0"/>
                <a:cs typeface="Anek Tamil" pitchFamily="2" charset="0"/>
              </a:rPr>
              <a:t>நான் வேதாகமம் வாசிப்பதில்லை</a:t>
            </a:r>
            <a:r>
              <a:rPr lang="en-US" dirty="0">
                <a:latin typeface="Anek Tamil" pitchFamily="2" charset="0"/>
                <a:cs typeface="Anek Tamil" pitchFamily="2" charset="0"/>
              </a:rPr>
              <a:t>, </a:t>
            </a:r>
            <a:r>
              <a:rPr lang="ta-IN" dirty="0">
                <a:latin typeface="Anek Tamil" pitchFamily="2" charset="0"/>
                <a:cs typeface="Anek Tamil" pitchFamily="2" charset="0"/>
              </a:rPr>
              <a:t>ஆலயத்திற்குச் செல்வதில்லை</a:t>
            </a:r>
            <a:r>
              <a:rPr lang="en-US" dirty="0">
                <a:latin typeface="Anek Tamil" pitchFamily="2" charset="0"/>
                <a:cs typeface="Anek Tamil" pitchFamily="2" charset="0"/>
              </a:rPr>
              <a:t>; </a:t>
            </a:r>
            <a:r>
              <a:rPr lang="ta-IN" dirty="0">
                <a:latin typeface="Anek Tamil" pitchFamily="2" charset="0"/>
                <a:cs typeface="Anek Tamil" pitchFamily="2" charset="0"/>
              </a:rPr>
              <a:t>ஆனால் ஜெபிப்பதை மட்டும் நிறுத்தவில்லை. ஜெபிப்பதை மட்டும்தான் நான் நிறுத்தாமல் இருந்தேன். தேவன் நான் பேசும்போது கேட்கிறார் என்கிற நம்பிக்கை சிறு வயதுமுதலே எனக்குள்ளாக இருந்தது.</a:t>
            </a:r>
            <a:endParaRPr lang="en-US" dirty="0">
              <a:latin typeface="Anek Tamil" pitchFamily="2" charset="0"/>
              <a:cs typeface="Anek Tamil" pitchFamily="2" charset="0"/>
            </a:endParaRPr>
          </a:p>
          <a:p>
            <a:pPr marL="285750" indent="-285750" algn="just">
              <a:lnSpc>
                <a:spcPct val="150000"/>
              </a:lnSpc>
              <a:buFont typeface="Wingdings" panose="05000000000000000000" pitchFamily="2" charset="2"/>
              <a:buChar char="ü"/>
            </a:pPr>
            <a:r>
              <a:rPr lang="ta-IN" dirty="0">
                <a:latin typeface="Anek Tamil" pitchFamily="2" charset="0"/>
                <a:cs typeface="Anek Tamil" pitchFamily="2" charset="0"/>
              </a:rPr>
              <a:t>என் </a:t>
            </a:r>
            <a:r>
              <a:rPr lang="ta-IN" b="1" dirty="0">
                <a:solidFill>
                  <a:srgbClr val="FF0000"/>
                </a:solidFill>
                <a:latin typeface="Anek Tamil" pitchFamily="2" charset="0"/>
                <a:cs typeface="Anek Tamil" pitchFamily="2" charset="0"/>
              </a:rPr>
              <a:t>மாமாவும் அத்தையும்</a:t>
            </a:r>
            <a:r>
              <a:rPr lang="ta-IN" dirty="0">
                <a:latin typeface="Anek Tamil" pitchFamily="2" charset="0"/>
                <a:cs typeface="Anek Tamil" pitchFamily="2" charset="0"/>
              </a:rPr>
              <a:t> அட்வென்டிஸ்டுகள்</a:t>
            </a:r>
            <a:r>
              <a:rPr lang="en-US" dirty="0">
                <a:latin typeface="Anek Tamil" pitchFamily="2" charset="0"/>
                <a:cs typeface="Anek Tamil" pitchFamily="2" charset="0"/>
              </a:rPr>
              <a:t>, </a:t>
            </a:r>
            <a:r>
              <a:rPr lang="ta-IN" dirty="0">
                <a:latin typeface="Anek Tamil" pitchFamily="2" charset="0"/>
                <a:cs typeface="Anek Tamil" pitchFamily="2" charset="0"/>
              </a:rPr>
              <a:t>தேவனுடைய வெளிச்சத்தை எனக்குக் காட்டுவதற்கு எப்போதும் முயன்றுவந்தார்கள். நான் சிறுவனாக இருந்தபோது</a:t>
            </a:r>
            <a:r>
              <a:rPr lang="en-US" dirty="0">
                <a:latin typeface="Anek Tamil" pitchFamily="2" charset="0"/>
                <a:cs typeface="Anek Tamil" pitchFamily="2" charset="0"/>
              </a:rPr>
              <a:t>, </a:t>
            </a:r>
            <a:r>
              <a:rPr lang="ta-IN" dirty="0">
                <a:latin typeface="Anek Tamil" pitchFamily="2" charset="0"/>
                <a:cs typeface="Anek Tamil" pitchFamily="2" charset="0"/>
              </a:rPr>
              <a:t>விடுமுறை நாட்களில் ஃபுல்டன் கல்லூரி வளாகத்தில் அவர்கள் தங்கியிருந்த வீட்டிற்கு என்னை அழைப்பார்கள். தேவனுடைய வார்த்தையை வாசிக்கும்படி அவர்கள் எங்களை வற்புறுத்துவதே இல்லை</a:t>
            </a:r>
            <a:r>
              <a:rPr lang="en-US" dirty="0">
                <a:latin typeface="Anek Tamil" pitchFamily="2" charset="0"/>
                <a:cs typeface="Anek Tamil" pitchFamily="2" charset="0"/>
              </a:rPr>
              <a:t>, </a:t>
            </a:r>
            <a:r>
              <a:rPr lang="ta-IN" dirty="0">
                <a:latin typeface="Anek Tamil" pitchFamily="2" charset="0"/>
                <a:cs typeface="Anek Tamil" pitchFamily="2" charset="0"/>
              </a:rPr>
              <a:t>ஆனால் வாசித்துப் பார்க்கும்படி அன்பாகக் கேட்டுக் கொள்வார்கள்.</a:t>
            </a:r>
            <a:endParaRPr lang="en-IN" dirty="0">
              <a:latin typeface="Anek Tamil" pitchFamily="2" charset="0"/>
              <a:cs typeface="Anek Tamil" pitchFamily="2" charset="0"/>
            </a:endParaRPr>
          </a:p>
        </p:txBody>
      </p:sp>
      <p:pic>
        <p:nvPicPr>
          <p:cNvPr id="5" name="Picture 4">
            <a:extLst>
              <a:ext uri="{FF2B5EF4-FFF2-40B4-BE49-F238E27FC236}">
                <a16:creationId xmlns:a16="http://schemas.microsoft.com/office/drawing/2014/main" id="{3BF49D79-5E50-CF74-8953-CC18915E064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0" y="261539"/>
            <a:ext cx="4637588" cy="6596461"/>
          </a:xfrm>
          <a:prstGeom prst="rect">
            <a:avLst/>
          </a:prstGeom>
          <a:effectLst>
            <a:softEdge rad="635000"/>
          </a:effectLst>
        </p:spPr>
      </p:pic>
    </p:spTree>
    <p:extLst>
      <p:ext uri="{BB962C8B-B14F-4D97-AF65-F5344CB8AC3E}">
        <p14:creationId xmlns:p14="http://schemas.microsoft.com/office/powerpoint/2010/main" val="2571844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AFF"/>
        </a:solidFill>
        <a:effectLst/>
      </p:bgPr>
    </p:bg>
    <p:spTree>
      <p:nvGrpSpPr>
        <p:cNvPr id="1" name="">
          <a:extLst>
            <a:ext uri="{FF2B5EF4-FFF2-40B4-BE49-F238E27FC236}">
              <a16:creationId xmlns:a16="http://schemas.microsoft.com/office/drawing/2014/main" id="{C568A2D8-59A5-1130-73A9-CDCB3384EF47}"/>
            </a:ext>
          </a:extLst>
        </p:cNvPr>
        <p:cNvGrpSpPr/>
        <p:nvPr/>
      </p:nvGrpSpPr>
      <p:grpSpPr>
        <a:xfrm>
          <a:off x="0" y="0"/>
          <a:ext cx="0" cy="0"/>
          <a:chOff x="0" y="0"/>
          <a:chExt cx="0" cy="0"/>
        </a:xfrm>
      </p:grpSpPr>
      <p:sp>
        <p:nvSpPr>
          <p:cNvPr id="2" name="Cloud 1">
            <a:extLst>
              <a:ext uri="{FF2B5EF4-FFF2-40B4-BE49-F238E27FC236}">
                <a16:creationId xmlns:a16="http://schemas.microsoft.com/office/drawing/2014/main" id="{B48E8917-7492-7459-6866-2DD3EAAA358F}"/>
              </a:ext>
            </a:extLst>
          </p:cNvPr>
          <p:cNvSpPr/>
          <p:nvPr/>
        </p:nvSpPr>
        <p:spPr>
          <a:xfrm>
            <a:off x="0" y="0"/>
            <a:ext cx="479685" cy="464696"/>
          </a:xfrm>
          <a:prstGeom prst="cloud">
            <a:avLst/>
          </a:prstGeom>
          <a:solidFill>
            <a:srgbClr val="0B132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nek Tamil SemiExpanded ExtraBo" pitchFamily="2" charset="0"/>
                <a:cs typeface="Anek Tamil SemiExpanded ExtraBo" pitchFamily="2" charset="0"/>
              </a:rPr>
              <a:t>4</a:t>
            </a:r>
            <a:endParaRPr lang="en-IN" dirty="0">
              <a:latin typeface="Anek Tamil SemiExpanded ExtraBo" pitchFamily="2" charset="0"/>
              <a:cs typeface="Anek Tamil SemiExpanded ExtraBo" pitchFamily="2" charset="0"/>
            </a:endParaRPr>
          </a:p>
        </p:txBody>
      </p:sp>
      <p:sp>
        <p:nvSpPr>
          <p:cNvPr id="3" name="TextBox 2">
            <a:extLst>
              <a:ext uri="{FF2B5EF4-FFF2-40B4-BE49-F238E27FC236}">
                <a16:creationId xmlns:a16="http://schemas.microsoft.com/office/drawing/2014/main" id="{EEC4F5C6-53F9-9E19-F1E5-5166206CEC8E}"/>
              </a:ext>
            </a:extLst>
          </p:cNvPr>
          <p:cNvSpPr txBox="1"/>
          <p:nvPr/>
        </p:nvSpPr>
        <p:spPr>
          <a:xfrm>
            <a:off x="4317166" y="76159"/>
            <a:ext cx="7679961" cy="6705682"/>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ü"/>
            </a:pPr>
            <a:r>
              <a:rPr lang="ta-IN" dirty="0">
                <a:latin typeface="Anek Tamil" pitchFamily="2" charset="0"/>
                <a:cs typeface="Anek Tamil" pitchFamily="2" charset="0"/>
              </a:rPr>
              <a:t>இப்போது திரும்பிப்பார்த்தால்</a:t>
            </a:r>
            <a:r>
              <a:rPr lang="en-US" dirty="0">
                <a:latin typeface="Anek Tamil" pitchFamily="2" charset="0"/>
                <a:cs typeface="Anek Tamil" pitchFamily="2" charset="0"/>
              </a:rPr>
              <a:t>, </a:t>
            </a:r>
            <a:r>
              <a:rPr lang="ta-IN" dirty="0">
                <a:latin typeface="Anek Tamil" pitchFamily="2" charset="0"/>
                <a:cs typeface="Anek Tamil" pitchFamily="2" charset="0"/>
              </a:rPr>
              <a:t>என்னுடைய வாழ்க்கை பயணத்தில் அவர்கள் மிகப்பெரிய பங்காற்றினது தெரிகிறது. அவர்கள் எனக்குள்ளாக விதையை விதைத்திருந்தார்கள்.</a:t>
            </a:r>
            <a:endParaRPr lang="en-US" dirty="0">
              <a:latin typeface="Anek Tamil" pitchFamily="2" charset="0"/>
              <a:cs typeface="Anek Tamil" pitchFamily="2" charset="0"/>
            </a:endParaRPr>
          </a:p>
          <a:p>
            <a:pPr marL="285750" indent="-285750" algn="just">
              <a:lnSpc>
                <a:spcPct val="150000"/>
              </a:lnSpc>
              <a:buFont typeface="Wingdings" panose="05000000000000000000" pitchFamily="2" charset="2"/>
              <a:buChar char="ü"/>
            </a:pPr>
            <a:r>
              <a:rPr lang="ta-IN" dirty="0">
                <a:latin typeface="Anek Tamil" pitchFamily="2" charset="0"/>
                <a:cs typeface="Anek Tamil" pitchFamily="2" charset="0"/>
              </a:rPr>
              <a:t>முதலாவது அதற்கு நான் மறுத்தேன். என் இருதயம் கடினமாக இருந்தது. என்னை எல்லாரும் </a:t>
            </a:r>
            <a:r>
              <a:rPr lang="en-US" dirty="0">
                <a:latin typeface="Anek Tamil" pitchFamily="2" charset="0"/>
                <a:cs typeface="Anek Tamil" pitchFamily="2" charset="0"/>
              </a:rPr>
              <a:t>‘</a:t>
            </a:r>
            <a:r>
              <a:rPr lang="ta-IN" dirty="0">
                <a:latin typeface="Anek Tamil" pitchFamily="2" charset="0"/>
                <a:cs typeface="Anek Tamil" pitchFamily="2" charset="0"/>
              </a:rPr>
              <a:t>அட்வென்டிஸ்ட் விரோதி</a:t>
            </a:r>
            <a:r>
              <a:rPr lang="en-US" dirty="0">
                <a:latin typeface="Anek Tamil" pitchFamily="2" charset="0"/>
                <a:cs typeface="Anek Tamil" pitchFamily="2" charset="0"/>
              </a:rPr>
              <a:t>’ </a:t>
            </a:r>
            <a:r>
              <a:rPr lang="ta-IN" dirty="0">
                <a:latin typeface="Anek Tamil" pitchFamily="2" charset="0"/>
                <a:cs typeface="Anek Tamil" pitchFamily="2" charset="0"/>
              </a:rPr>
              <a:t>என்று அழைத்தார்கள். </a:t>
            </a:r>
            <a:r>
              <a:rPr lang="en-US" dirty="0">
                <a:latin typeface="Anek Tamil" pitchFamily="2" charset="0"/>
                <a:cs typeface="Anek Tamil" pitchFamily="2" charset="0"/>
              </a:rPr>
              <a:t>“</a:t>
            </a:r>
            <a:r>
              <a:rPr lang="ta-IN" dirty="0">
                <a:latin typeface="Anek Tamil" pitchFamily="2" charset="0"/>
                <a:cs typeface="Anek Tamil" pitchFamily="2" charset="0"/>
              </a:rPr>
              <a:t>வேதாகமத்தில் எங்கு சனிக்கிழமைதான் ஓய்வுநாள் என்று எழுதியிருக்கிறது</a:t>
            </a:r>
            <a:r>
              <a:rPr lang="en-US" dirty="0">
                <a:latin typeface="Anek Tamil" pitchFamily="2" charset="0"/>
                <a:cs typeface="Anek Tamil" pitchFamily="2" charset="0"/>
              </a:rPr>
              <a:t>?” </a:t>
            </a:r>
            <a:r>
              <a:rPr lang="ta-IN" dirty="0">
                <a:latin typeface="Anek Tamil" pitchFamily="2" charset="0"/>
                <a:cs typeface="Anek Tamil" pitchFamily="2" charset="0"/>
              </a:rPr>
              <a:t>என்று அவர்களிடம் நான் கேட்டிருக்கிறேன். அதை நான் ஏற்றுக்கொள்ள முடியாமல் இருந்தேன்.</a:t>
            </a:r>
            <a:endParaRPr lang="en-US" dirty="0">
              <a:latin typeface="Anek Tamil" pitchFamily="2" charset="0"/>
              <a:cs typeface="Anek Tamil" pitchFamily="2" charset="0"/>
            </a:endParaRPr>
          </a:p>
          <a:p>
            <a:pPr marL="285750" indent="-285750" algn="just">
              <a:lnSpc>
                <a:spcPct val="150000"/>
              </a:lnSpc>
              <a:buFont typeface="Wingdings" panose="05000000000000000000" pitchFamily="2" charset="2"/>
              <a:buChar char="ü"/>
            </a:pPr>
            <a:r>
              <a:rPr lang="ta-IN" dirty="0">
                <a:latin typeface="Anek Tamil" pitchFamily="2" charset="0"/>
                <a:cs typeface="Anek Tamil" pitchFamily="2" charset="0"/>
              </a:rPr>
              <a:t>ஆனால் மெதுவாக</a:t>
            </a:r>
            <a:r>
              <a:rPr lang="en-US" dirty="0">
                <a:latin typeface="Anek Tamil" pitchFamily="2" charset="0"/>
                <a:cs typeface="Anek Tamil" pitchFamily="2" charset="0"/>
              </a:rPr>
              <a:t>, </a:t>
            </a:r>
            <a:r>
              <a:rPr lang="ta-IN" dirty="0">
                <a:latin typeface="Anek Tamil" pitchFamily="2" charset="0"/>
                <a:cs typeface="Anek Tamil" pitchFamily="2" charset="0"/>
              </a:rPr>
              <a:t>வேத ஆராய்ச்சியின்மூலம்</a:t>
            </a:r>
            <a:r>
              <a:rPr lang="en-US" dirty="0">
                <a:latin typeface="Anek Tamil" pitchFamily="2" charset="0"/>
                <a:cs typeface="Anek Tamil" pitchFamily="2" charset="0"/>
              </a:rPr>
              <a:t>, </a:t>
            </a:r>
            <a:r>
              <a:rPr lang="ta-IN" dirty="0">
                <a:latin typeface="Anek Tamil" pitchFamily="2" charset="0"/>
                <a:cs typeface="Anek Tamil" pitchFamily="2" charset="0"/>
              </a:rPr>
              <a:t>ஒவ்வொன்றாக எனக்குப் புரிய ஆரம்பித்தது. ஒருநாள் ஒரு போதகர் என்னிடம்</a:t>
            </a:r>
            <a:r>
              <a:rPr lang="en-US" dirty="0">
                <a:latin typeface="Anek Tamil" pitchFamily="2" charset="0"/>
                <a:cs typeface="Anek Tamil" pitchFamily="2" charset="0"/>
              </a:rPr>
              <a:t>, “</a:t>
            </a:r>
            <a:r>
              <a:rPr lang="ta-IN" dirty="0">
                <a:latin typeface="Anek Tamil" pitchFamily="2" charset="0"/>
                <a:cs typeface="Anek Tamil" pitchFamily="2" charset="0"/>
              </a:rPr>
              <a:t>இயேசுவின் இரண்டாம் வருகை பற்றி உங்களுக்கு ஏதாவது தெரியுமா</a:t>
            </a:r>
            <a:r>
              <a:rPr lang="en-US" dirty="0">
                <a:latin typeface="Anek Tamil" pitchFamily="2" charset="0"/>
                <a:cs typeface="Anek Tamil" pitchFamily="2" charset="0"/>
              </a:rPr>
              <a:t>?” </a:t>
            </a:r>
            <a:r>
              <a:rPr lang="ta-IN" dirty="0">
                <a:latin typeface="Anek Tamil" pitchFamily="2" charset="0"/>
                <a:cs typeface="Anek Tamil" pitchFamily="2" charset="0"/>
              </a:rPr>
              <a:t>என்று கேட்டார். அந்தக் கேள்வி என்னை அதிர்ச்சியடையச் செய்தது. அதுதான் திருப்புமுனையாக இருந்தது. எல்லாவற்றையும் வித்தியாசமான கண்களால் பார்க்க ஆரம்பித்தேன்.</a:t>
            </a:r>
            <a:endParaRPr lang="en-IN" dirty="0">
              <a:latin typeface="Anek Tamil" pitchFamily="2" charset="0"/>
              <a:cs typeface="Anek Tamil" pitchFamily="2" charset="0"/>
            </a:endParaRPr>
          </a:p>
        </p:txBody>
      </p:sp>
      <p:pic>
        <p:nvPicPr>
          <p:cNvPr id="6" name="Picture 5">
            <a:extLst>
              <a:ext uri="{FF2B5EF4-FFF2-40B4-BE49-F238E27FC236}">
                <a16:creationId xmlns:a16="http://schemas.microsoft.com/office/drawing/2014/main" id="{1BA7111B-B8A6-85C8-24B9-A9FF6A4E719C}"/>
              </a:ext>
            </a:extLst>
          </p:cNvPr>
          <p:cNvPicPr>
            <a:picLocks noChangeAspect="1"/>
          </p:cNvPicPr>
          <p:nvPr/>
        </p:nvPicPr>
        <p:blipFill>
          <a:blip r:embed="rId2"/>
          <a:stretch>
            <a:fillRect/>
          </a:stretch>
        </p:blipFill>
        <p:spPr>
          <a:xfrm flipH="1">
            <a:off x="194873" y="954550"/>
            <a:ext cx="4287188" cy="5461056"/>
          </a:xfrm>
          <a:prstGeom prst="rect">
            <a:avLst/>
          </a:prstGeom>
          <a:effectLst>
            <a:softEdge rad="635000"/>
          </a:effectLst>
        </p:spPr>
      </p:pic>
    </p:spTree>
    <p:extLst>
      <p:ext uri="{BB962C8B-B14F-4D97-AF65-F5344CB8AC3E}">
        <p14:creationId xmlns:p14="http://schemas.microsoft.com/office/powerpoint/2010/main" val="2456242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AFF"/>
        </a:solidFill>
        <a:effectLst/>
      </p:bgPr>
    </p:bg>
    <p:spTree>
      <p:nvGrpSpPr>
        <p:cNvPr id="1" name="">
          <a:extLst>
            <a:ext uri="{FF2B5EF4-FFF2-40B4-BE49-F238E27FC236}">
              <a16:creationId xmlns:a16="http://schemas.microsoft.com/office/drawing/2014/main" id="{CAD647E6-6692-9760-2B74-DD50C25222E5}"/>
            </a:ext>
          </a:extLst>
        </p:cNvPr>
        <p:cNvGrpSpPr/>
        <p:nvPr/>
      </p:nvGrpSpPr>
      <p:grpSpPr>
        <a:xfrm>
          <a:off x="0" y="0"/>
          <a:ext cx="0" cy="0"/>
          <a:chOff x="0" y="0"/>
          <a:chExt cx="0" cy="0"/>
        </a:xfrm>
      </p:grpSpPr>
      <p:sp>
        <p:nvSpPr>
          <p:cNvPr id="2" name="Cloud 1">
            <a:extLst>
              <a:ext uri="{FF2B5EF4-FFF2-40B4-BE49-F238E27FC236}">
                <a16:creationId xmlns:a16="http://schemas.microsoft.com/office/drawing/2014/main" id="{E8ED86ED-92FC-40C2-164C-E509958AC807}"/>
              </a:ext>
            </a:extLst>
          </p:cNvPr>
          <p:cNvSpPr/>
          <p:nvPr/>
        </p:nvSpPr>
        <p:spPr>
          <a:xfrm>
            <a:off x="0" y="0"/>
            <a:ext cx="479685" cy="464696"/>
          </a:xfrm>
          <a:prstGeom prst="cloud">
            <a:avLst/>
          </a:prstGeom>
          <a:solidFill>
            <a:srgbClr val="0B132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nek Tamil SemiExpanded ExtraBo" pitchFamily="2" charset="0"/>
                <a:cs typeface="Anek Tamil SemiExpanded ExtraBo" pitchFamily="2" charset="0"/>
              </a:rPr>
              <a:t>5</a:t>
            </a:r>
            <a:endParaRPr lang="en-IN" dirty="0">
              <a:latin typeface="Anek Tamil SemiExpanded ExtraBo" pitchFamily="2" charset="0"/>
              <a:cs typeface="Anek Tamil SemiExpanded ExtraBo" pitchFamily="2" charset="0"/>
            </a:endParaRPr>
          </a:p>
        </p:txBody>
      </p:sp>
      <p:sp>
        <p:nvSpPr>
          <p:cNvPr id="3" name="TextBox 2">
            <a:extLst>
              <a:ext uri="{FF2B5EF4-FFF2-40B4-BE49-F238E27FC236}">
                <a16:creationId xmlns:a16="http://schemas.microsoft.com/office/drawing/2014/main" id="{491FE706-DD7C-D019-0985-CBD1A8EDE9A8}"/>
              </a:ext>
            </a:extLst>
          </p:cNvPr>
          <p:cNvSpPr txBox="1"/>
          <p:nvPr/>
        </p:nvSpPr>
        <p:spPr>
          <a:xfrm>
            <a:off x="4317166" y="76159"/>
            <a:ext cx="7679961" cy="6705682"/>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ü"/>
            </a:pPr>
            <a:r>
              <a:rPr lang="ta-IN" dirty="0">
                <a:latin typeface="Anek Tamil" pitchFamily="2" charset="0"/>
                <a:cs typeface="Anek Tamil" pitchFamily="2" charset="0"/>
              </a:rPr>
              <a:t>நான் ஃபுல்டன் கல்லூரியில் சேர்ந்தது உண்மையிலேயே ஓர் அற்புதம்தான். எந்தத் திட்டமும் இல்லாமல்</a:t>
            </a:r>
            <a:r>
              <a:rPr lang="en-US" dirty="0">
                <a:latin typeface="Anek Tamil" pitchFamily="2" charset="0"/>
                <a:cs typeface="Anek Tamil" pitchFamily="2" charset="0"/>
              </a:rPr>
              <a:t>, </a:t>
            </a:r>
            <a:r>
              <a:rPr lang="ta-IN" dirty="0">
                <a:latin typeface="Anek Tamil" pitchFamily="2" charset="0"/>
                <a:cs typeface="Anek Tamil" pitchFamily="2" charset="0"/>
              </a:rPr>
              <a:t>பணம் இல்லாமல்</a:t>
            </a:r>
            <a:r>
              <a:rPr lang="en-US" dirty="0">
                <a:latin typeface="Anek Tamil" pitchFamily="2" charset="0"/>
                <a:cs typeface="Anek Tamil" pitchFamily="2" charset="0"/>
              </a:rPr>
              <a:t>, </a:t>
            </a:r>
            <a:r>
              <a:rPr lang="ta-IN" dirty="0">
                <a:latin typeface="Anek Tamil" pitchFamily="2" charset="0"/>
                <a:cs typeface="Anek Tamil" pitchFamily="2" charset="0"/>
              </a:rPr>
              <a:t>கட்ணத்தைச் செலுத்த வழியில்லாமல் அங்கு சேர்ந்தேன். </a:t>
            </a:r>
            <a:r>
              <a:rPr lang="en-US" dirty="0">
                <a:latin typeface="Anek Tamil" pitchFamily="2" charset="0"/>
                <a:cs typeface="Anek Tamil" pitchFamily="2" charset="0"/>
              </a:rPr>
              <a:t>‘</a:t>
            </a:r>
            <a:r>
              <a:rPr lang="ta-IN" dirty="0">
                <a:latin typeface="Anek Tamil" pitchFamily="2" charset="0"/>
                <a:cs typeface="Anek Tamil" pitchFamily="2" charset="0"/>
              </a:rPr>
              <a:t>தேவனே</a:t>
            </a:r>
            <a:r>
              <a:rPr lang="en-US" dirty="0">
                <a:latin typeface="Anek Tamil" pitchFamily="2" charset="0"/>
                <a:cs typeface="Anek Tamil" pitchFamily="2" charset="0"/>
              </a:rPr>
              <a:t>, </a:t>
            </a:r>
            <a:r>
              <a:rPr lang="ta-IN" dirty="0">
                <a:latin typeface="Anek Tamil" pitchFamily="2" charset="0"/>
                <a:cs typeface="Anek Tamil" pitchFamily="2" charset="0"/>
              </a:rPr>
              <a:t>நான் படிக்க விரும்புகிறேன்</a:t>
            </a:r>
            <a:r>
              <a:rPr lang="en-US" dirty="0">
                <a:latin typeface="Anek Tamil" pitchFamily="2" charset="0"/>
                <a:cs typeface="Anek Tamil" pitchFamily="2" charset="0"/>
              </a:rPr>
              <a:t>’ </a:t>
            </a:r>
            <a:r>
              <a:rPr lang="ta-IN" dirty="0">
                <a:latin typeface="Anek Tamil" pitchFamily="2" charset="0"/>
                <a:cs typeface="Anek Tamil" pitchFamily="2" charset="0"/>
              </a:rPr>
              <a:t>என்று மட்டுமே ஜெபித்தேன்.</a:t>
            </a:r>
            <a:endParaRPr lang="en-US" dirty="0">
              <a:latin typeface="Anek Tamil" pitchFamily="2" charset="0"/>
              <a:cs typeface="Anek Tamil" pitchFamily="2" charset="0"/>
            </a:endParaRPr>
          </a:p>
          <a:p>
            <a:pPr marL="285750" indent="-285750" algn="just">
              <a:lnSpc>
                <a:spcPct val="150000"/>
              </a:lnSpc>
              <a:buFont typeface="Wingdings" panose="05000000000000000000" pitchFamily="2" charset="2"/>
              <a:buChar char="ü"/>
            </a:pPr>
            <a:r>
              <a:rPr lang="ta-IN" dirty="0">
                <a:latin typeface="Anek Tamil" pitchFamily="2" charset="0"/>
                <a:cs typeface="Anek Tamil" pitchFamily="2" charset="0"/>
              </a:rPr>
              <a:t>நான் கல்லூரியில் மீண்டும் சேருவதற்கு ஒரு நாளைக்கு முன்பாக என் சகோதரியும் அவரது கணவரும் என் படிப்புக் கட்டணத்தைச் செலுத்துவதற்கு முன்வந்தார்கள். </a:t>
            </a:r>
            <a:r>
              <a:rPr lang="en-US" dirty="0">
                <a:latin typeface="Anek Tamil" pitchFamily="2" charset="0"/>
                <a:cs typeface="Anek Tamil" pitchFamily="2" charset="0"/>
              </a:rPr>
              <a:t>“</a:t>
            </a:r>
            <a:r>
              <a:rPr lang="ta-IN" dirty="0">
                <a:latin typeface="Anek Tamil" pitchFamily="2" charset="0"/>
                <a:cs typeface="Anek Tamil" pitchFamily="2" charset="0"/>
              </a:rPr>
              <a:t>இந்தப் பணம் திரும்ப எங்களுக்கு வேண்டாம். நீ புதியதொரு வாழ்க்கையை ஆரம்பித்தால் போதும்</a:t>
            </a:r>
            <a:r>
              <a:rPr lang="en-US" dirty="0">
                <a:latin typeface="Anek Tamil" pitchFamily="2" charset="0"/>
                <a:cs typeface="Anek Tamil" pitchFamily="2" charset="0"/>
              </a:rPr>
              <a:t>” </a:t>
            </a:r>
            <a:r>
              <a:rPr lang="ta-IN" dirty="0">
                <a:latin typeface="Anek Tamil" pitchFamily="2" charset="0"/>
                <a:cs typeface="Anek Tamil" pitchFamily="2" charset="0"/>
              </a:rPr>
              <a:t>என்று சொன்னார்கள்.</a:t>
            </a:r>
            <a:r>
              <a:rPr lang="en-US" dirty="0">
                <a:latin typeface="Anek Tamil" pitchFamily="2" charset="0"/>
                <a:cs typeface="Anek Tamil" pitchFamily="2" charset="0"/>
              </a:rPr>
              <a:t> </a:t>
            </a:r>
            <a:r>
              <a:rPr lang="ta-IN" dirty="0">
                <a:latin typeface="Anek Tamil" pitchFamily="2" charset="0"/>
                <a:cs typeface="Anek Tamil" pitchFamily="2" charset="0"/>
              </a:rPr>
              <a:t>தேவன் கதவுகளைத் திறந்தார்.</a:t>
            </a:r>
            <a:endParaRPr lang="en-US" dirty="0">
              <a:latin typeface="Anek Tamil" pitchFamily="2" charset="0"/>
              <a:cs typeface="Anek Tamil" pitchFamily="2" charset="0"/>
            </a:endParaRPr>
          </a:p>
          <a:p>
            <a:pPr marL="285750" indent="-285750" algn="just">
              <a:lnSpc>
                <a:spcPct val="150000"/>
              </a:lnSpc>
              <a:buFont typeface="Wingdings" panose="05000000000000000000" pitchFamily="2" charset="2"/>
              <a:buChar char="ü"/>
            </a:pPr>
            <a:r>
              <a:rPr lang="ta-IN" dirty="0">
                <a:latin typeface="Anek Tamil" pitchFamily="2" charset="0"/>
                <a:cs typeface="Anek Tamil" pitchFamily="2" charset="0"/>
              </a:rPr>
              <a:t>நாட்கள் செல்லசெல்ல என் படிப்புக்கான பணத்தேவைகளை தேவன் சந்தித்தார்</a:t>
            </a:r>
            <a:r>
              <a:rPr lang="en-US" dirty="0">
                <a:latin typeface="Anek Tamil" pitchFamily="2" charset="0"/>
                <a:cs typeface="Anek Tamil" pitchFamily="2" charset="0"/>
              </a:rPr>
              <a:t>; </a:t>
            </a:r>
            <a:r>
              <a:rPr lang="ta-IN" dirty="0">
                <a:latin typeface="Anek Tamil" pitchFamily="2" charset="0"/>
                <a:cs typeface="Anek Tamil" pitchFamily="2" charset="0"/>
              </a:rPr>
              <a:t>தலைமைத்தாங்குவதற்கான வாய்ப்புகளைக் கொடுத்தார்</a:t>
            </a:r>
            <a:r>
              <a:rPr lang="en-US" dirty="0">
                <a:latin typeface="Anek Tamil" pitchFamily="2" charset="0"/>
                <a:cs typeface="Anek Tamil" pitchFamily="2" charset="0"/>
              </a:rPr>
              <a:t>; </a:t>
            </a:r>
            <a:r>
              <a:rPr lang="ta-IN" dirty="0">
                <a:latin typeface="Anek Tamil" pitchFamily="2" charset="0"/>
                <a:cs typeface="Anek Tamil" pitchFamily="2" charset="0"/>
              </a:rPr>
              <a:t>சத்தியத்திற்குள் என்னை வழி நடத்துகிற நபர்களைக் கொடுத்தார்.</a:t>
            </a:r>
            <a:r>
              <a:rPr lang="en-US" dirty="0">
                <a:latin typeface="Anek Tamil" pitchFamily="2" charset="0"/>
                <a:cs typeface="Anek Tamil" pitchFamily="2" charset="0"/>
              </a:rPr>
              <a:t> </a:t>
            </a:r>
            <a:r>
              <a:rPr lang="ta-IN" dirty="0">
                <a:latin typeface="Anek Tamil" pitchFamily="2" charset="0"/>
                <a:cs typeface="Anek Tamil" pitchFamily="2" charset="0"/>
              </a:rPr>
              <a:t>மிகப்பெரிய அற்புதம் என்ன தெரியுமா</a:t>
            </a:r>
            <a:r>
              <a:rPr lang="en-US" dirty="0">
                <a:latin typeface="Anek Tamil" pitchFamily="2" charset="0"/>
                <a:cs typeface="Anek Tamil" pitchFamily="2" charset="0"/>
              </a:rPr>
              <a:t>? </a:t>
            </a:r>
            <a:r>
              <a:rPr lang="ta-IN" dirty="0">
                <a:latin typeface="Anek Tamil" pitchFamily="2" charset="0"/>
                <a:cs typeface="Anek Tamil" pitchFamily="2" charset="0"/>
              </a:rPr>
              <a:t>நான் திருமுழுக்குப் பெற்றேன். </a:t>
            </a:r>
            <a:endParaRPr lang="en-IN" dirty="0">
              <a:latin typeface="Anek Tamil" pitchFamily="2" charset="0"/>
              <a:cs typeface="Anek Tamil" pitchFamily="2" charset="0"/>
            </a:endParaRPr>
          </a:p>
        </p:txBody>
      </p:sp>
      <p:pic>
        <p:nvPicPr>
          <p:cNvPr id="5" name="Picture 4">
            <a:extLst>
              <a:ext uri="{FF2B5EF4-FFF2-40B4-BE49-F238E27FC236}">
                <a16:creationId xmlns:a16="http://schemas.microsoft.com/office/drawing/2014/main" id="{F6911184-A59A-BB24-DD19-D78685C01B2A}"/>
              </a:ext>
            </a:extLst>
          </p:cNvPr>
          <p:cNvPicPr>
            <a:picLocks noChangeAspect="1"/>
          </p:cNvPicPr>
          <p:nvPr/>
        </p:nvPicPr>
        <p:blipFill>
          <a:blip r:embed="rId2"/>
          <a:stretch>
            <a:fillRect/>
          </a:stretch>
        </p:blipFill>
        <p:spPr>
          <a:xfrm>
            <a:off x="0" y="1064301"/>
            <a:ext cx="4518793" cy="5052235"/>
          </a:xfrm>
          <a:prstGeom prst="rect">
            <a:avLst/>
          </a:prstGeom>
          <a:effectLst>
            <a:softEdge rad="635000"/>
          </a:effectLst>
        </p:spPr>
      </p:pic>
    </p:spTree>
    <p:extLst>
      <p:ext uri="{BB962C8B-B14F-4D97-AF65-F5344CB8AC3E}">
        <p14:creationId xmlns:p14="http://schemas.microsoft.com/office/powerpoint/2010/main" val="3938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AFF"/>
        </a:solidFill>
        <a:effectLst/>
      </p:bgPr>
    </p:bg>
    <p:spTree>
      <p:nvGrpSpPr>
        <p:cNvPr id="1" name="">
          <a:extLst>
            <a:ext uri="{FF2B5EF4-FFF2-40B4-BE49-F238E27FC236}">
              <a16:creationId xmlns:a16="http://schemas.microsoft.com/office/drawing/2014/main" id="{563B65F1-FD8E-1B2F-5B79-8E6913922C52}"/>
            </a:ext>
          </a:extLst>
        </p:cNvPr>
        <p:cNvGrpSpPr/>
        <p:nvPr/>
      </p:nvGrpSpPr>
      <p:grpSpPr>
        <a:xfrm>
          <a:off x="0" y="0"/>
          <a:ext cx="0" cy="0"/>
          <a:chOff x="0" y="0"/>
          <a:chExt cx="0" cy="0"/>
        </a:xfrm>
      </p:grpSpPr>
      <p:sp>
        <p:nvSpPr>
          <p:cNvPr id="2" name="Cloud 1">
            <a:extLst>
              <a:ext uri="{FF2B5EF4-FFF2-40B4-BE49-F238E27FC236}">
                <a16:creationId xmlns:a16="http://schemas.microsoft.com/office/drawing/2014/main" id="{8995178D-C013-4996-A7A3-90BE676A1C67}"/>
              </a:ext>
            </a:extLst>
          </p:cNvPr>
          <p:cNvSpPr/>
          <p:nvPr/>
        </p:nvSpPr>
        <p:spPr>
          <a:xfrm>
            <a:off x="0" y="0"/>
            <a:ext cx="479685" cy="464696"/>
          </a:xfrm>
          <a:prstGeom prst="cloud">
            <a:avLst/>
          </a:prstGeom>
          <a:solidFill>
            <a:srgbClr val="0B132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nek Tamil SemiExpanded ExtraBo" pitchFamily="2" charset="0"/>
                <a:cs typeface="Anek Tamil SemiExpanded ExtraBo" pitchFamily="2" charset="0"/>
              </a:rPr>
              <a:t>6</a:t>
            </a:r>
            <a:endParaRPr lang="en-IN" dirty="0">
              <a:latin typeface="Anek Tamil SemiExpanded ExtraBo" pitchFamily="2" charset="0"/>
              <a:cs typeface="Anek Tamil SemiExpanded ExtraBo" pitchFamily="2" charset="0"/>
            </a:endParaRPr>
          </a:p>
        </p:txBody>
      </p:sp>
      <p:sp>
        <p:nvSpPr>
          <p:cNvPr id="3" name="TextBox 2">
            <a:extLst>
              <a:ext uri="{FF2B5EF4-FFF2-40B4-BE49-F238E27FC236}">
                <a16:creationId xmlns:a16="http://schemas.microsoft.com/office/drawing/2014/main" id="{C741B104-AD47-8346-FF50-CB9AF0E72B41}"/>
              </a:ext>
            </a:extLst>
          </p:cNvPr>
          <p:cNvSpPr txBox="1"/>
          <p:nvPr/>
        </p:nvSpPr>
        <p:spPr>
          <a:xfrm>
            <a:off x="4317166" y="76159"/>
            <a:ext cx="7679961" cy="6705682"/>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ü"/>
            </a:pPr>
            <a:r>
              <a:rPr lang="ta-IN" dirty="0">
                <a:latin typeface="Anek Tamil" pitchFamily="2" charset="0"/>
                <a:cs typeface="Anek Tamil" pitchFamily="2" charset="0"/>
              </a:rPr>
              <a:t>அது எளிதாக இருக்கவில்லை. நான் விட்டுவிட்ட வாழ்க்கையை விட ஆவிக்குரிய வாழ்க்கை கடினமாக இருந்தது. ஆனால் அப்படிப்பட்ட வாழ்க்கையால் பயன் இருந்தது.</a:t>
            </a:r>
            <a:endParaRPr lang="en-US" dirty="0">
              <a:latin typeface="Anek Tamil" pitchFamily="2" charset="0"/>
              <a:cs typeface="Anek Tamil" pitchFamily="2" charset="0"/>
            </a:endParaRPr>
          </a:p>
          <a:p>
            <a:pPr marL="285750" indent="-285750" algn="just">
              <a:lnSpc>
                <a:spcPct val="150000"/>
              </a:lnSpc>
              <a:buFont typeface="Wingdings" panose="05000000000000000000" pitchFamily="2" charset="2"/>
              <a:buChar char="ü"/>
            </a:pPr>
            <a:r>
              <a:rPr lang="ta-IN" dirty="0">
                <a:latin typeface="Anek Tamil" pitchFamily="2" charset="0"/>
                <a:cs typeface="Anek Tamil" pitchFamily="2" charset="0"/>
              </a:rPr>
              <a:t>முன்பு இந்த உலகத்தால்தான் எனக்கு சமாதானத்தைக் கொடுக்கமுடியும் என்று நினைத்திருந்தேன்.</a:t>
            </a:r>
            <a:r>
              <a:rPr lang="en-US" dirty="0">
                <a:latin typeface="Anek Tamil" pitchFamily="2" charset="0"/>
                <a:cs typeface="Anek Tamil" pitchFamily="2" charset="0"/>
              </a:rPr>
              <a:t> </a:t>
            </a:r>
            <a:r>
              <a:rPr lang="ta-IN" dirty="0">
                <a:latin typeface="Anek Tamil" pitchFamily="2" charset="0"/>
                <a:cs typeface="Anek Tamil" pitchFamily="2" charset="0"/>
              </a:rPr>
              <a:t>இன்று முன்பு எப்போதும் இல்லாத அளவுக்கு வேதாகமத்தை வாசிக்கிறேன்</a:t>
            </a:r>
            <a:r>
              <a:rPr lang="en-US" dirty="0">
                <a:latin typeface="Anek Tamil" pitchFamily="2" charset="0"/>
                <a:cs typeface="Anek Tamil" pitchFamily="2" charset="0"/>
              </a:rPr>
              <a:t>, </a:t>
            </a:r>
            <a:r>
              <a:rPr lang="ta-IN" dirty="0">
                <a:latin typeface="Anek Tamil" pitchFamily="2" charset="0"/>
                <a:cs typeface="Anek Tamil" pitchFamily="2" charset="0"/>
              </a:rPr>
              <a:t>ஊக்கமாக ஜெபிக்கிறேன்</a:t>
            </a:r>
            <a:r>
              <a:rPr lang="en-US" dirty="0">
                <a:latin typeface="Anek Tamil" pitchFamily="2" charset="0"/>
                <a:cs typeface="Anek Tamil" pitchFamily="2" charset="0"/>
              </a:rPr>
              <a:t>, </a:t>
            </a:r>
            <a:r>
              <a:rPr lang="ta-IN" dirty="0">
                <a:latin typeface="Anek Tamil" pitchFamily="2" charset="0"/>
                <a:cs typeface="Anek Tamil" pitchFamily="2" charset="0"/>
              </a:rPr>
              <a:t>மற்ற மாணவர்களுடன் என் சாட்சியைப் பகிர்ந்துகொள்ள முயல்கிறேன்</a:t>
            </a:r>
            <a:r>
              <a:rPr lang="en-US" dirty="0">
                <a:latin typeface="Anek Tamil" pitchFamily="2" charset="0"/>
                <a:cs typeface="Anek Tamil" pitchFamily="2" charset="0"/>
              </a:rPr>
              <a:t>, </a:t>
            </a:r>
            <a:r>
              <a:rPr lang="ta-IN" dirty="0">
                <a:latin typeface="Anek Tamil" pitchFamily="2" charset="0"/>
                <a:cs typeface="Anek Tamil" pitchFamily="2" charset="0"/>
              </a:rPr>
              <a:t>குறிப்பாக தேவனுடைய அன்பைப்பற்றி அறியாதவர்களுடன் பகிர்ந்துகொள்கிறேன்.</a:t>
            </a:r>
            <a:endParaRPr lang="en-US" dirty="0">
              <a:latin typeface="Anek Tamil" pitchFamily="2" charset="0"/>
              <a:cs typeface="Anek Tamil" pitchFamily="2" charset="0"/>
            </a:endParaRPr>
          </a:p>
          <a:p>
            <a:pPr marL="285750" indent="-285750" algn="just">
              <a:lnSpc>
                <a:spcPct val="150000"/>
              </a:lnSpc>
              <a:buFont typeface="Wingdings" panose="05000000000000000000" pitchFamily="2" charset="2"/>
              <a:buChar char="ü"/>
            </a:pPr>
            <a:r>
              <a:rPr lang="ta-IN" dirty="0">
                <a:latin typeface="Anek Tamil" pitchFamily="2" charset="0"/>
                <a:cs typeface="Anek Tamil" pitchFamily="2" charset="0"/>
              </a:rPr>
              <a:t>ஃபுல்டன் கல்லூரி வெறுமனே ஒரு கல்வி நிறுவனம் மட்டுமல்ல. அங்கு என்னைப்போன்ற மாணவர்கள் சத்தியத்தையும்</a:t>
            </a:r>
            <a:r>
              <a:rPr lang="en-US" dirty="0">
                <a:latin typeface="Anek Tamil" pitchFamily="2" charset="0"/>
                <a:cs typeface="Anek Tamil" pitchFamily="2" charset="0"/>
              </a:rPr>
              <a:t>, </a:t>
            </a:r>
            <a:r>
              <a:rPr lang="ta-IN" dirty="0">
                <a:latin typeface="Anek Tamil" pitchFamily="2" charset="0"/>
                <a:cs typeface="Anek Tamil" pitchFamily="2" charset="0"/>
              </a:rPr>
              <a:t>சுகமாகுதலையும்</a:t>
            </a:r>
            <a:r>
              <a:rPr lang="en-US" dirty="0">
                <a:latin typeface="Anek Tamil" pitchFamily="2" charset="0"/>
                <a:cs typeface="Anek Tamil" pitchFamily="2" charset="0"/>
              </a:rPr>
              <a:t>, </a:t>
            </a:r>
            <a:r>
              <a:rPr lang="ta-IN" dirty="0">
                <a:latin typeface="Anek Tamil" pitchFamily="2" charset="0"/>
                <a:cs typeface="Anek Tamil" pitchFamily="2" charset="0"/>
              </a:rPr>
              <a:t>நோக்கத்தையும் கண்டு கொள்கிறார்கள். இங்கு மக்கள் வாழ்க்கை பணிகளுக்காக மட்டுமல்ல</a:t>
            </a:r>
            <a:r>
              <a:rPr lang="en-US" dirty="0">
                <a:latin typeface="Anek Tamil" pitchFamily="2" charset="0"/>
                <a:cs typeface="Anek Tamil" pitchFamily="2" charset="0"/>
              </a:rPr>
              <a:t>, </a:t>
            </a:r>
            <a:r>
              <a:rPr lang="ta-IN" dirty="0">
                <a:latin typeface="Anek Tamil" pitchFamily="2" charset="0"/>
                <a:cs typeface="Anek Tamil" pitchFamily="2" charset="0"/>
              </a:rPr>
              <a:t>நித்தியத்திற்காகவும் ஆயத்தப்படுகிறார்கள்</a:t>
            </a:r>
            <a:r>
              <a:rPr lang="ta-IN" dirty="0"/>
              <a:t>.</a:t>
            </a:r>
            <a:endParaRPr lang="en-IN" dirty="0"/>
          </a:p>
        </p:txBody>
      </p:sp>
      <p:pic>
        <p:nvPicPr>
          <p:cNvPr id="6" name="Picture 5">
            <a:extLst>
              <a:ext uri="{FF2B5EF4-FFF2-40B4-BE49-F238E27FC236}">
                <a16:creationId xmlns:a16="http://schemas.microsoft.com/office/drawing/2014/main" id="{DF8EEC72-655D-4E33-DBF5-8DF732A1B276}"/>
              </a:ext>
            </a:extLst>
          </p:cNvPr>
          <p:cNvPicPr>
            <a:picLocks noChangeAspect="1"/>
          </p:cNvPicPr>
          <p:nvPr/>
        </p:nvPicPr>
        <p:blipFill>
          <a:blip r:embed="rId2"/>
          <a:stretch>
            <a:fillRect/>
          </a:stretch>
        </p:blipFill>
        <p:spPr>
          <a:xfrm>
            <a:off x="-127416" y="854437"/>
            <a:ext cx="5051684" cy="5396461"/>
          </a:xfrm>
          <a:prstGeom prst="rect">
            <a:avLst/>
          </a:prstGeom>
          <a:effectLst>
            <a:softEdge rad="635000"/>
          </a:effectLst>
        </p:spPr>
      </p:pic>
    </p:spTree>
    <p:extLst>
      <p:ext uri="{BB962C8B-B14F-4D97-AF65-F5344CB8AC3E}">
        <p14:creationId xmlns:p14="http://schemas.microsoft.com/office/powerpoint/2010/main" val="778049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AFF"/>
        </a:solidFill>
        <a:effectLst/>
      </p:bgPr>
    </p:bg>
    <p:spTree>
      <p:nvGrpSpPr>
        <p:cNvPr id="1" name="">
          <a:extLst>
            <a:ext uri="{FF2B5EF4-FFF2-40B4-BE49-F238E27FC236}">
              <a16:creationId xmlns:a16="http://schemas.microsoft.com/office/drawing/2014/main" id="{2ADF78F8-DED1-6156-241C-BAB2AC17C76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B788FD6-62D9-8652-F483-FDE659884174}"/>
              </a:ext>
            </a:extLst>
          </p:cNvPr>
          <p:cNvPicPr>
            <a:picLocks noChangeAspect="1"/>
          </p:cNvPicPr>
          <p:nvPr/>
        </p:nvPicPr>
        <p:blipFill>
          <a:blip r:embed="rId2"/>
          <a:stretch>
            <a:fillRect/>
          </a:stretch>
        </p:blipFill>
        <p:spPr>
          <a:xfrm>
            <a:off x="114925" y="3515509"/>
            <a:ext cx="5636302" cy="3266332"/>
          </a:xfrm>
          <a:prstGeom prst="rect">
            <a:avLst/>
          </a:prstGeom>
          <a:effectLst>
            <a:softEdge rad="635000"/>
          </a:effectLst>
        </p:spPr>
      </p:pic>
      <p:sp>
        <p:nvSpPr>
          <p:cNvPr id="2" name="Cloud 1">
            <a:extLst>
              <a:ext uri="{FF2B5EF4-FFF2-40B4-BE49-F238E27FC236}">
                <a16:creationId xmlns:a16="http://schemas.microsoft.com/office/drawing/2014/main" id="{74131DB1-89B8-FD52-114C-C9826EFBF90A}"/>
              </a:ext>
            </a:extLst>
          </p:cNvPr>
          <p:cNvSpPr/>
          <p:nvPr/>
        </p:nvSpPr>
        <p:spPr>
          <a:xfrm>
            <a:off x="0" y="0"/>
            <a:ext cx="479685" cy="464696"/>
          </a:xfrm>
          <a:prstGeom prst="cloud">
            <a:avLst/>
          </a:prstGeom>
          <a:solidFill>
            <a:srgbClr val="0B132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nek Tamil SemiExpanded ExtraBo" pitchFamily="2" charset="0"/>
                <a:cs typeface="Anek Tamil SemiExpanded ExtraBo" pitchFamily="2" charset="0"/>
              </a:rPr>
              <a:t>7</a:t>
            </a:r>
            <a:endParaRPr lang="en-IN" dirty="0">
              <a:latin typeface="Anek Tamil SemiExpanded ExtraBo" pitchFamily="2" charset="0"/>
              <a:cs typeface="Anek Tamil SemiExpanded ExtraBo" pitchFamily="2" charset="0"/>
            </a:endParaRPr>
          </a:p>
        </p:txBody>
      </p:sp>
      <p:sp>
        <p:nvSpPr>
          <p:cNvPr id="3" name="TextBox 2">
            <a:extLst>
              <a:ext uri="{FF2B5EF4-FFF2-40B4-BE49-F238E27FC236}">
                <a16:creationId xmlns:a16="http://schemas.microsoft.com/office/drawing/2014/main" id="{3F698A3D-1306-F555-DB83-1D500D12C4C2}"/>
              </a:ext>
            </a:extLst>
          </p:cNvPr>
          <p:cNvSpPr txBox="1"/>
          <p:nvPr/>
        </p:nvSpPr>
        <p:spPr>
          <a:xfrm>
            <a:off x="5816182" y="76159"/>
            <a:ext cx="6285875" cy="6705682"/>
          </a:xfrm>
          <a:prstGeom prst="rect">
            <a:avLst/>
          </a:prstGeom>
          <a:solidFill>
            <a:srgbClr val="DDDDFF"/>
          </a:solidFill>
          <a:effectLst>
            <a:outerShdw blurRad="63500" sx="102000" sy="102000" algn="ctr" rotWithShape="0">
              <a:prstClr val="black">
                <a:alpha val="40000"/>
              </a:prstClr>
            </a:outerShdw>
          </a:effectLst>
        </p:spPr>
        <p:txBody>
          <a:bodyPr wrap="square" rtlCol="0">
            <a:spAutoFit/>
          </a:bodyPr>
          <a:lstStyle/>
          <a:p>
            <a:pPr marL="285750" indent="-285750" algn="just">
              <a:lnSpc>
                <a:spcPct val="150000"/>
              </a:lnSpc>
              <a:buFont typeface="Wingdings" panose="05000000000000000000" pitchFamily="2" charset="2"/>
              <a:buChar char="ü"/>
            </a:pPr>
            <a:r>
              <a:rPr lang="ta-IN" dirty="0">
                <a:latin typeface="Anek Tamil" pitchFamily="2" charset="0"/>
                <a:cs typeface="Anek Tamil" pitchFamily="2" charset="0"/>
              </a:rPr>
              <a:t>நான் உங்களுக்கு ஒரு விஷயத்தைச் சொல்ல வேண்டுமானால்</a:t>
            </a:r>
            <a:r>
              <a:rPr lang="en-US" dirty="0">
                <a:latin typeface="Anek Tamil" pitchFamily="2" charset="0"/>
                <a:cs typeface="Anek Tamil" pitchFamily="2" charset="0"/>
              </a:rPr>
              <a:t>, </a:t>
            </a:r>
            <a:r>
              <a:rPr lang="ta-IN" dirty="0">
                <a:latin typeface="Anek Tamil" pitchFamily="2" charset="0"/>
                <a:cs typeface="Anek Tamil" pitchFamily="2" charset="0"/>
              </a:rPr>
              <a:t>அது இதுதான்: ஒரு போதும் தேவன் மீது நம்பிக்கையை இழக்காதீர்கள்.</a:t>
            </a:r>
            <a:r>
              <a:rPr lang="en-US" dirty="0">
                <a:latin typeface="Anek Tamil" pitchFamily="2" charset="0"/>
                <a:cs typeface="Anek Tamil" pitchFamily="2" charset="0"/>
              </a:rPr>
              <a:t> </a:t>
            </a:r>
            <a:r>
              <a:rPr lang="ta-IN" dirty="0">
                <a:latin typeface="Anek Tamil" pitchFamily="2" charset="0"/>
                <a:cs typeface="Anek Tamil" pitchFamily="2" charset="0"/>
              </a:rPr>
              <a:t>நீங்கள் விழுந்தாலும் அல்லது பாதை தவறிச்சென்றாலும்</a:t>
            </a:r>
            <a:r>
              <a:rPr lang="en-US" dirty="0">
                <a:latin typeface="Anek Tamil" pitchFamily="2" charset="0"/>
                <a:cs typeface="Anek Tamil" pitchFamily="2" charset="0"/>
              </a:rPr>
              <a:t>, </a:t>
            </a:r>
            <a:r>
              <a:rPr lang="ta-IN" dirty="0">
                <a:latin typeface="Anek Tamil" pitchFamily="2" charset="0"/>
                <a:cs typeface="Anek Tamil" pitchFamily="2" charset="0"/>
              </a:rPr>
              <a:t>எழுந்திருங்கள். எந்தப் பாதையில் நீங்கள் செல்ல தேவன் விரும்புகிறாரோ</a:t>
            </a:r>
            <a:r>
              <a:rPr lang="en-US" dirty="0">
                <a:latin typeface="Anek Tamil" pitchFamily="2" charset="0"/>
                <a:cs typeface="Anek Tamil" pitchFamily="2" charset="0"/>
              </a:rPr>
              <a:t>, </a:t>
            </a:r>
            <a:r>
              <a:rPr lang="ta-IN" dirty="0">
                <a:latin typeface="Anek Tamil" pitchFamily="2" charset="0"/>
                <a:cs typeface="Anek Tamil" pitchFamily="2" charset="0"/>
              </a:rPr>
              <a:t>அந்தப் பாதையில் செல்லுங்கள்.</a:t>
            </a:r>
            <a:r>
              <a:rPr lang="en-US" dirty="0">
                <a:latin typeface="Anek Tamil" pitchFamily="2" charset="0"/>
                <a:cs typeface="Anek Tamil" pitchFamily="2" charset="0"/>
              </a:rPr>
              <a:t> </a:t>
            </a:r>
            <a:r>
              <a:rPr lang="ta-IN" dirty="0">
                <a:latin typeface="Anek Tamil" pitchFamily="2" charset="0"/>
                <a:cs typeface="Anek Tamil" pitchFamily="2" charset="0"/>
              </a:rPr>
              <a:t>அவர் என்னைக் கைவிடவே இல்லை.</a:t>
            </a:r>
            <a:endParaRPr lang="en-IN" dirty="0">
              <a:latin typeface="Anek Tamil" pitchFamily="2" charset="0"/>
              <a:cs typeface="Anek Tamil" pitchFamily="2" charset="0"/>
            </a:endParaRPr>
          </a:p>
          <a:p>
            <a:pPr algn="ctr">
              <a:lnSpc>
                <a:spcPct val="150000"/>
              </a:lnSpc>
            </a:pPr>
            <a:endParaRPr lang="en-US" dirty="0">
              <a:latin typeface="Anek Tamil" pitchFamily="2" charset="0"/>
              <a:cs typeface="Anek Tamil" pitchFamily="2" charset="0"/>
            </a:endParaRPr>
          </a:p>
          <a:p>
            <a:pPr algn="ctr">
              <a:lnSpc>
                <a:spcPct val="150000"/>
              </a:lnSpc>
            </a:pPr>
            <a:r>
              <a:rPr lang="ta-IN" dirty="0">
                <a:latin typeface="Anek Tamil" pitchFamily="2" charset="0"/>
                <a:cs typeface="Anek Tamil" pitchFamily="2" charset="0"/>
              </a:rPr>
              <a:t>2009ம் ஆண்டின் நான்காம் காலாண்டில் எடுக்கப்பட்ட காணிக்கையின் ஒரு பகுதியானது ஃபுல்டன் அட்வென்டிஸ்ட் பல்கலைக்கழக கல்லூரியின் புதிய வளாகத்தைக் கட்டுவதற்கு உதவியது. இந்தக் காலாண்டின் பதின்மூன்றாம் வாரக் காணிக்கையின் ஒரு பகுதி சாலமோன் தீவுகளிலும் வனூவூடு தீவிலும் சிறுவர் சுகாதாரத் திட்டங்களுக்காகப் பயன்படும்.</a:t>
            </a:r>
            <a:endParaRPr lang="en-IN" dirty="0">
              <a:latin typeface="Anek Tamil" pitchFamily="2" charset="0"/>
              <a:cs typeface="Anek Tamil" pitchFamily="2" charset="0"/>
            </a:endParaRPr>
          </a:p>
        </p:txBody>
      </p:sp>
      <p:pic>
        <p:nvPicPr>
          <p:cNvPr id="8" name="Picture 7">
            <a:extLst>
              <a:ext uri="{FF2B5EF4-FFF2-40B4-BE49-F238E27FC236}">
                <a16:creationId xmlns:a16="http://schemas.microsoft.com/office/drawing/2014/main" id="{9B7335BD-4D4B-6F8A-1896-6DE150CA67F3}"/>
              </a:ext>
            </a:extLst>
          </p:cNvPr>
          <p:cNvPicPr>
            <a:picLocks noChangeAspect="1"/>
          </p:cNvPicPr>
          <p:nvPr/>
        </p:nvPicPr>
        <p:blipFill>
          <a:blip r:embed="rId3"/>
          <a:stretch>
            <a:fillRect/>
          </a:stretch>
        </p:blipFill>
        <p:spPr>
          <a:xfrm>
            <a:off x="49969" y="76159"/>
            <a:ext cx="5816182" cy="3647515"/>
          </a:xfrm>
          <a:prstGeom prst="rect">
            <a:avLst/>
          </a:prstGeom>
          <a:effectLst>
            <a:softEdge rad="635000"/>
          </a:effectLst>
        </p:spPr>
      </p:pic>
    </p:spTree>
    <p:extLst>
      <p:ext uri="{BB962C8B-B14F-4D97-AF65-F5344CB8AC3E}">
        <p14:creationId xmlns:p14="http://schemas.microsoft.com/office/powerpoint/2010/main" val="13262308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TotalTime>
  <Words>653</Words>
  <Application>Microsoft Office PowerPoint</Application>
  <PresentationFormat>Panorámica</PresentationFormat>
  <Paragraphs>36</Paragraphs>
  <Slides>8</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8</vt:i4>
      </vt:variant>
    </vt:vector>
  </HeadingPairs>
  <TitlesOfParts>
    <vt:vector size="16" baseType="lpstr">
      <vt:lpstr>Anek Tamil</vt:lpstr>
      <vt:lpstr>Anek Tamil Expanded SemiBold</vt:lpstr>
      <vt:lpstr>Anek Tamil SemiExpanded ExtraBo</vt:lpstr>
      <vt:lpstr>Aptos</vt:lpstr>
      <vt:lpstr>Aptos Display</vt:lpstr>
      <vt:lpstr>Arial</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Johnson J</dc:creator>
  <cp:lastModifiedBy>Isabel Laveda</cp:lastModifiedBy>
  <cp:revision>8</cp:revision>
  <dcterms:created xsi:type="dcterms:W3CDTF">2026-02-02T09:55:54Z</dcterms:created>
  <dcterms:modified xsi:type="dcterms:W3CDTF">2026-02-06T16:28:42Z</dcterms:modified>
</cp:coreProperties>
</file>