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3B8"/>
    <a:srgbClr val="505168"/>
    <a:srgbClr val="27233A"/>
    <a:srgbClr val="E5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252F-10BE-0BCF-8A05-0B26CD5A4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0AC73-F13A-7965-1691-6A35B40B1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BD4FE-476C-ADF4-24A7-586223CD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888BD-9B36-6025-6C22-DAB24FD2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185C-57ED-C2D1-061D-BF88051B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78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4707-3E52-8CD0-620D-56C9051F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92ABF-ACFE-D605-C365-F9CD0D38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FF998-97F2-7F98-894B-0B80E2CF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65FF-209A-750F-F868-68D14598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2934D-B96A-43FF-E88A-7E89A2D7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33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ECD0E-3F28-C5D8-4771-E3BD3FFCD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3C2C4-B45E-60C8-71DE-DA2500C6F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B91EC-5B00-4126-FB29-1C3F408F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11BD-3B45-8EDD-5903-D22EF69F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643BE-06C9-9F01-349A-B2FCAA50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301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B873-7D11-C82C-577D-8F3F1ADA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BD44-6F69-55AB-E1CD-D8137111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8D6E1-D3A7-5B86-4FD4-98044C9A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F8A90-4485-4410-74C0-9569441A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BBA64-7FA6-76E1-0D71-4FDC509D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3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3A5E-1B66-D252-0D05-A296ECC1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0E015-896E-B443-5EF5-1150C17B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33545-0346-FDE7-B1B0-E9A34A22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3E37-A097-FBCB-DDC5-16DA7963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7DE5-A1AC-EBC7-AAC1-B1281C17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7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3779-0BB5-10C5-5094-BA9D3055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B1EB-7FBC-72E1-A963-D313A9FF5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D9BD-8FB4-0028-548C-105290823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32647-7D32-9582-0FDF-98CB1D71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04CCB-66D5-9F58-0A53-CF509A46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5FF60-4584-6EF1-C5DC-DD99F84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72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8545-866E-3204-BB3C-9C8C692A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2FFE4-151B-87CD-1237-3E067D8C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E9402-D6A5-085B-EEED-7DC9B6727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4386B-CBA9-68A7-AF92-3BA34BDFD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4E96A-6CFA-9636-AAA7-1EE86EB80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50949-4FDD-3C63-66B8-6538D2C4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9C00D-EC9F-59FD-71AE-876AE020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FF72F-A77D-4B48-7C5B-A2B6C8AA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6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5C3F-A584-9CEC-A2BC-75FBA986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923B9-EEF8-A2E6-FB64-01CBB17B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6C0AA-CCCE-2B75-CCF9-4B02BA0A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BCD5B-614E-86EC-0BAE-C5543E75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6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5582D-20B8-324B-85BC-FFB3E754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E38BE-918A-A8ED-970C-DD8D4B45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DCBAF-F8DE-E765-5ECC-F1234F13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68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8FF2-EF6E-7E55-92B5-5C187ECA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3052-64D3-A79D-3DF4-592EBC72E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575DE-94C8-CB8E-CBA2-2EBFD957B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FA78C-DB51-93F4-1CAC-D4D66990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0C5F8-1BA4-4607-2837-61A596B1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19423-F76D-3C2B-06FB-0FA50AAF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95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DA62-6444-202E-9B52-06FB63FB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52EDD-CD88-C144-5C40-DF620CA78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374D0-C199-5123-C27B-43BBBBDE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597A9-E77D-7B66-1091-9ED8935F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8B2E8-5FB7-DF8C-0657-300076A7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3B6E7-D4A0-A1AF-1A23-BA1DD7B9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92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AC91F-A49A-CC60-6AA9-B161DDDF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2BF7-D254-FFED-4EDD-2BD9BADB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7A03-7AF1-AC62-19F4-F376A7B87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597B4-C46B-4691-8179-FE0DDD729DD2}" type="datetimeFigureOut">
              <a:rPr lang="en-IN" smtClean="0"/>
              <a:t>10-02-2026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841C1-CCA5-7838-9C81-6FFC95112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2E73-6429-751A-B1AA-C32EFB23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07E20B-A3CD-4B90-8CC2-86FFCC0B9094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3092564-2A57-3B80-2A2A-64335EFCEB4D}"/>
              </a:ext>
            </a:extLst>
          </p:cNvPr>
          <p:cNvSpPr/>
          <p:nvPr/>
        </p:nvSpPr>
        <p:spPr>
          <a:xfrm>
            <a:off x="-529526" y="23248"/>
            <a:ext cx="13251052" cy="6834752"/>
          </a:xfrm>
          <a:prstGeom prst="parallelogram">
            <a:avLst/>
          </a:prstGeom>
          <a:solidFill>
            <a:srgbClr val="E5E5EB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38A91F-651A-9DA9-7F7A-897C0FFE89C6}"/>
              </a:ext>
            </a:extLst>
          </p:cNvPr>
          <p:cNvSpPr/>
          <p:nvPr/>
        </p:nvSpPr>
        <p:spPr>
          <a:xfrm>
            <a:off x="480444" y="1410346"/>
            <a:ext cx="4974958" cy="5033075"/>
          </a:xfrm>
          <a:prstGeom prst="ellipse">
            <a:avLst/>
          </a:prstGeom>
          <a:solidFill>
            <a:srgbClr val="5051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87FF1-5482-9331-041F-FD21929D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7" b="99357" l="8038" r="94563">
                        <a14:foregroundMark x1="55556" y1="9646" x2="31915" y2="30547"/>
                        <a14:foregroundMark x1="31915" y1="30547" x2="31915" y2="32154"/>
                        <a14:foregroundMark x1="35934" y1="77492" x2="26950" y2="92605"/>
                        <a14:foregroundMark x1="20567" y1="91318" x2="8747" y2="99357"/>
                        <a14:foregroundMark x1="27187" y1="86174" x2="83688" y2="96785"/>
                        <a14:foregroundMark x1="83688" y1="96785" x2="85106" y2="98714"/>
                        <a14:foregroundMark x1="76359" y1="80064" x2="94563" y2="94855"/>
                        <a14:foregroundMark x1="94563" y1="94855" x2="95035" y2="95820"/>
                        <a14:foregroundMark x1="52719" y1="92926" x2="8274" y2="99678"/>
                        <a14:foregroundMark x1="50827" y1="88424" x2="61939" y2="93248"/>
                        <a14:foregroundMark x1="61939" y1="93248" x2="69031" y2="99357"/>
                        <a14:foregroundMark x1="47045" y1="3537" x2="50118" y2="41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307" r="13552"/>
          <a:stretch>
            <a:fillRect/>
          </a:stretch>
        </p:blipFill>
        <p:spPr>
          <a:xfrm>
            <a:off x="711627" y="1700941"/>
            <a:ext cx="4512592" cy="4184541"/>
          </a:xfrm>
          <a:prstGeom prst="flowChartDocumen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23913-E5A0-994C-DF1C-48CC86EF2C31}"/>
              </a:ext>
            </a:extLst>
          </p:cNvPr>
          <p:cNvSpPr txBox="1"/>
          <p:nvPr/>
        </p:nvSpPr>
        <p:spPr>
          <a:xfrm>
            <a:off x="2743200" y="309966"/>
            <a:ext cx="7532176" cy="461665"/>
          </a:xfrm>
          <a:prstGeom prst="rect">
            <a:avLst/>
          </a:prstGeom>
          <a:solidFill>
            <a:srgbClr val="A2A3B8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a-IN" sz="2400" dirty="0">
                <a:solidFill>
                  <a:srgbClr val="27233A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வலியின் மத்தியில் அழைப்பு</a:t>
            </a:r>
            <a:endParaRPr lang="en-IN" sz="2400" dirty="0">
              <a:solidFill>
                <a:srgbClr val="27233A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083BCE43-1221-1993-0EA8-9ADE9AA59D54}"/>
              </a:ext>
            </a:extLst>
          </p:cNvPr>
          <p:cNvSpPr/>
          <p:nvPr/>
        </p:nvSpPr>
        <p:spPr>
          <a:xfrm>
            <a:off x="5860939" y="1447597"/>
            <a:ext cx="5246184" cy="4734436"/>
          </a:xfrm>
          <a:prstGeom prst="donut">
            <a:avLst>
              <a:gd name="adj" fmla="val 11662"/>
            </a:avLst>
          </a:prstGeom>
          <a:solidFill>
            <a:srgbClr val="27233A"/>
          </a:solidFill>
          <a:ln>
            <a:noFill/>
          </a:ln>
          <a:effectLst>
            <a:glow rad="139700">
              <a:srgbClr val="A2A3B8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US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US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r>
              <a:rPr lang="ta-IN" dirty="0">
                <a:solidFill>
                  <a:srgbClr val="27233A"/>
                </a:solidFill>
                <a:latin typeface="Anek Tamil Expanded SemiBold" pitchFamily="2" charset="0"/>
                <a:cs typeface="Anek Tamil Expanded SemiBold" pitchFamily="2" charset="0"/>
              </a:rPr>
              <a:t>பெப்ருவரி 14</a:t>
            </a:r>
            <a:r>
              <a:rPr lang="en-US" dirty="0">
                <a:solidFill>
                  <a:srgbClr val="27233A"/>
                </a:solidFill>
                <a:latin typeface="Anek Tamil Expanded SemiBold" pitchFamily="2" charset="0"/>
                <a:cs typeface="Anek Tamil Expanded SemiBold" pitchFamily="2" charset="0"/>
              </a:rPr>
              <a:t>, </a:t>
            </a:r>
            <a:r>
              <a:rPr lang="ta-IN" dirty="0">
                <a:solidFill>
                  <a:srgbClr val="27233A"/>
                </a:solidFill>
                <a:latin typeface="Anek Tamil Expanded SemiBold" pitchFamily="2" charset="0"/>
                <a:cs typeface="Anek Tamil Expanded SemiBold" pitchFamily="2" charset="0"/>
              </a:rPr>
              <a:t>வாரம் 7</a:t>
            </a:r>
            <a:endParaRPr lang="en-US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US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US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US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r>
              <a:rPr lang="ta-IN" sz="2400" dirty="0">
                <a:solidFill>
                  <a:srgbClr val="27233A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ஃபிஜி</a:t>
            </a:r>
            <a:endParaRPr lang="en-IN" sz="2400" dirty="0">
              <a:solidFill>
                <a:srgbClr val="27233A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  <a:p>
            <a:pPr algn="ctr"/>
            <a:endParaRPr lang="en-IN" sz="2000" dirty="0">
              <a:solidFill>
                <a:srgbClr val="27233A"/>
              </a:solidFill>
              <a:latin typeface="Anek Tamil Expanded SemiBold" pitchFamily="2" charset="0"/>
              <a:cs typeface="Anek Tamil Expanded SemiBold" pitchFamily="2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D5EA2-6F56-B295-2DC6-34AFD6BC8C3D}"/>
              </a:ext>
            </a:extLst>
          </p:cNvPr>
          <p:cNvSpPr txBox="1"/>
          <p:nvPr/>
        </p:nvSpPr>
        <p:spPr>
          <a:xfrm rot="20746588">
            <a:off x="3220321" y="5218748"/>
            <a:ext cx="1977972" cy="45781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9479"/>
              </a:avLst>
            </a:prstTxWarp>
            <a:spAutoFit/>
          </a:bodyPr>
          <a:lstStyle/>
          <a:p>
            <a:r>
              <a:rPr lang="ta-IN" sz="2400" dirty="0">
                <a:solidFill>
                  <a:srgbClr val="27233A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மிலோ</a:t>
            </a:r>
            <a:endParaRPr lang="en-IN" sz="2400" dirty="0">
              <a:solidFill>
                <a:srgbClr val="27233A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7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B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61C81700-F3A3-3D94-85C7-CB1C653C72D6}"/>
              </a:ext>
            </a:extLst>
          </p:cNvPr>
          <p:cNvSpPr/>
          <p:nvPr/>
        </p:nvSpPr>
        <p:spPr>
          <a:xfrm>
            <a:off x="0" y="0"/>
            <a:ext cx="488197" cy="449451"/>
          </a:xfrm>
          <a:prstGeom prst="parallelogram">
            <a:avLst/>
          </a:prstGeom>
          <a:solidFill>
            <a:srgbClr val="27233A"/>
          </a:solidFill>
          <a:ln>
            <a:noFill/>
          </a:ln>
          <a:effectLst>
            <a:glow rad="101600">
              <a:srgbClr val="A2A3B8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1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30659-98E2-EB3A-5781-BA239B5F7EAB}"/>
              </a:ext>
            </a:extLst>
          </p:cNvPr>
          <p:cNvSpPr txBox="1"/>
          <p:nvPr/>
        </p:nvSpPr>
        <p:spPr>
          <a:xfrm>
            <a:off x="4091554" y="79525"/>
            <a:ext cx="7919633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என் பெயர்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மிலோ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தென் பசிஃபிக் பெருங்கடலில் உள்ள சமோவ் என்கிற அழகான தீவில் பிறந்து வளர்ந்தேன். வளர்ந்த காலக்கட்டங்கள் எளிதாக இல்லை. என் அப்பா குடிகாரர்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பல சமயங்களில் சிறுசிறு பிரச்சினைகள்கூட பெரும்பாலும் சண்டையில்தான் முடிவடையும். என் அம்மாவை அடிப்பார். நானும் என்னுடன் பிறந்தவர்களும் பெரும்பாலும் பயத்திலும்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குழப்பத்திலும்தான் நாட்களைக் கழித்தோம். 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நான் பெரியவனான பிறகு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தேவனிடம் பல கேள்விகளைக் கேட்க ஆரம்பித்தேன். “எனக்கு என்ன எதிர்காலம் இருக்கிறது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?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 வாழ்க்கைக்கு ஏதாவது நோக்கம் இருக்கிறதா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?”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என்றெல்லாம் கேட்டேன். தேவன் சொல்வதைக் கேட்கவும்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அவருக்குக் கீழ்ப்படிய ஆயத்தமாகவும் இருப்பதாகச் சொன்னேன். ஜெபித்தேன்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அழுதேன்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பதில்களுக்காக வேண்டினேன். ஆனால் தேவன் அமைதியாகவே இருப்பதுபோல உணர்ந்தேன். எனக்கு கோபம் வந்தது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 வாழ்க்கையில் நிகழ்ந்த ஒவ்வொன்றுக்காகவும் தேவனைக் குறைசொன்னேன்.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0AF64-1856-5690-0094-0D9EF9E73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00428" y="1255587"/>
            <a:ext cx="4730906" cy="4346825"/>
          </a:xfrm>
          <a:prstGeom prst="roundRect">
            <a:avLst>
              <a:gd name="adj" fmla="val 0"/>
            </a:avLst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653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B">
            <a:alpha val="5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0AF4A-7082-64FB-2972-977B2F13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541A4F15-966F-4D26-9994-6A34652580F2}"/>
              </a:ext>
            </a:extLst>
          </p:cNvPr>
          <p:cNvSpPr/>
          <p:nvPr/>
        </p:nvSpPr>
        <p:spPr>
          <a:xfrm>
            <a:off x="0" y="0"/>
            <a:ext cx="488197" cy="449451"/>
          </a:xfrm>
          <a:prstGeom prst="parallelogram">
            <a:avLst/>
          </a:prstGeom>
          <a:solidFill>
            <a:srgbClr val="27233A"/>
          </a:solidFill>
          <a:ln>
            <a:noFill/>
          </a:ln>
          <a:effectLst>
            <a:glow rad="101600">
              <a:srgbClr val="A2A3B8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2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C8E33-6A18-EA5F-5F6D-6CA01E155148}"/>
              </a:ext>
            </a:extLst>
          </p:cNvPr>
          <p:cNvSpPr txBox="1"/>
          <p:nvPr/>
        </p:nvSpPr>
        <p:spPr>
          <a:xfrm>
            <a:off x="4091554" y="79525"/>
            <a:ext cx="7919633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ஆனாலும் ஏதோ ஒன்று அவருக்கு அருகாமையிலேயே என்னை இழுத்துக்கொண்டிருந்தது. புதன்கிழமைகளில் வேத ஆராய்ச்சிக்கும்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 ஓய்வுநாட்களில் ஆலயத்திற்குச் செல்வேன்.  இந்த அனுபவங்களில் எல்லாம் என்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அம்மா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தான் எனக்கு மிகப்பெரிய ஆதரவாக இருந்தார். சரியானதைச் செய்வதற்கு என்னை ஊக்கப்படுத்தினார். நான் சிறுவனாக இருந்த சமயத்தில் முகாம்களுக்கு அல்லது சபை நிகழ்ச்சிகளுக்கு என்னை அனுப்பி வைக்கமாட்டார். ஆனால் இப்போது எதிர்பாராத ஒன்று நடந்தது.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சமோவில் 2024ம் ஆண்டு வாலிபர் கான்ஃபரன்ஸ் நடைபெறுவதாகக் கேள்விப்பட்டபோது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என்னிடம்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“நீ செல்லவேண்டும்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 எனக்கு ஆச்சரியமாக இருந்தது. அந்தக் கூட்டம் என்னுடைய வாழ்க்கையில் மாற்றத்தை உண்டுபண்ணும்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என்னை சிறந்த நபராக மாற்றும் என்று சொன்னார். அவரது வார்த்தைகள் என் இருதயத்தைத் தொட்டன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அவர்மீது எனக்கிருந்த அதிக மரியாதையின் நிமித்தம் அதில் சேருவதற்கு விண்ணப்பித்தேன்.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A7A89-7A07-AB63-6D5C-48E67D2C5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055" y="449451"/>
            <a:ext cx="4781862" cy="574689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5482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B">
            <a:alpha val="5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7E9CD-04B4-A1AB-7904-029E0267C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26ED5170-22AE-229B-2C8B-B176D6D4B7E0}"/>
              </a:ext>
            </a:extLst>
          </p:cNvPr>
          <p:cNvSpPr/>
          <p:nvPr/>
        </p:nvSpPr>
        <p:spPr>
          <a:xfrm>
            <a:off x="0" y="0"/>
            <a:ext cx="488197" cy="449451"/>
          </a:xfrm>
          <a:prstGeom prst="parallelogram">
            <a:avLst/>
          </a:prstGeom>
          <a:solidFill>
            <a:srgbClr val="27233A"/>
          </a:solidFill>
          <a:ln>
            <a:noFill/>
          </a:ln>
          <a:effectLst>
            <a:glow rad="101600">
              <a:srgbClr val="A2A3B8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3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D7564-AEC1-01C9-5042-A158AB2FDB4B}"/>
              </a:ext>
            </a:extLst>
          </p:cNvPr>
          <p:cNvSpPr txBox="1"/>
          <p:nvPr/>
        </p:nvSpPr>
        <p:spPr>
          <a:xfrm>
            <a:off x="4091554" y="79525"/>
            <a:ext cx="7919633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அந்தக் கூட்டம் ஆரம்பிப்பதற்குமுன் மீண்டுமாக ஜெபித்தேன். இந்தமுறை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தேவனிடம் எனக்கு ஓர் அடையாளத்தைக் காட்டும்படி கேட்டேன். அவர் உண்மையிலேயே என்னை அழைக்கிறாரா என்று தெரிந்துகொள்ள ஆசைப்பட்டேன். ஒரு வகுப்பு வேளையின்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போது பாடம் நடத்துபவர்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ஒரு வருட ஊழியசேவை செய்ய யாராவது முன்வருகிறீர்களா என்று கேட்டார். 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அந்தச் சமயத்தில் எனக்குள்ளாக ஒரு பலத்த தூண்டுதல் உண்டானது. தேவனே எனக்குள்ளாக கிரியை செய்ததை உணர்ந்தேன். அந்த ஊழியப்பணியில் சேர விண்ணப்பித்தேன். தேவன் அமைதியாக இருந்த வருடங்கள் முழுவதும் அவர் என்னைப் புறக்கணிக்கவில்லை என்பது புரிந்தது. தேவன் என்னை ஆயத்தப்படுத்தி வந்திருக்கிறார்.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எல்லாம் கைகூடி வருவதுபோலத் தோன்றிய சமயத்தில்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மிகப் பெரிய இழப்பு நேர்ந்தது. ஊழியப்பயிற்சிக்காக ஃபுல்டன் கல்லூரிக்குப் புறப்படவிருந்த சமயத்தில்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என்னுடைய சகோதரன் மரித்துப்போனான்.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56551-5C12-7579-3C55-C024D47C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316" y="438335"/>
            <a:ext cx="4626384" cy="598132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0960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B">
            <a:alpha val="5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61D9C1-E29D-CE32-BED3-016EF9AF6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28A46855-B558-3DBF-1BDF-C222D84313A8}"/>
              </a:ext>
            </a:extLst>
          </p:cNvPr>
          <p:cNvSpPr/>
          <p:nvPr/>
        </p:nvSpPr>
        <p:spPr>
          <a:xfrm>
            <a:off x="0" y="0"/>
            <a:ext cx="488197" cy="449451"/>
          </a:xfrm>
          <a:prstGeom prst="parallelogram">
            <a:avLst/>
          </a:prstGeom>
          <a:solidFill>
            <a:srgbClr val="27233A"/>
          </a:solidFill>
          <a:ln>
            <a:noFill/>
          </a:ln>
          <a:effectLst>
            <a:glow rad="101600">
              <a:srgbClr val="A2A3B8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4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9304C-C151-BFDA-6D2D-740A27A2DC98}"/>
              </a:ext>
            </a:extLst>
          </p:cNvPr>
          <p:cNvSpPr txBox="1"/>
          <p:nvPr/>
        </p:nvSpPr>
        <p:spPr>
          <a:xfrm>
            <a:off x="4091554" y="79525"/>
            <a:ext cx="7919633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கத்தியால் என் இருதயத்தைக் குத்தினதுபோல இருந்தது. என் உள்ளம் உடைந்துபோனது. நம்பிக்கையை இழந்தேன். அவனை என்னால் காப்பாற்ற இயலாததுபோல உணர்ந்தேன். முற்றிலும் பயனற்றவனாக உணர்ந்தேன்.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அப்போது என் அம்மா மீண்டும் என்னிடம் வந்தார். அவரே வேதனையில் இருந்தாலும்கூட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தேவன் என் வாழ்க்கையில் வைத்திருந்த அழைப்புகுறித்து மீண்டும் ஞாபகப்படுத்தினார். அவரது வார்த்தைகள் என்னை மீண்டும் பெலப்படுத்தின. பரிசுத்த ஆவியானவர் எனக்குள்ளாகக் கிரியைசெய்ததையும்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என்னை வழிநடத்தியதையும்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என்னை நான் சுமக்கமுடியாத நேரங்களில் என்னைத் தூக்கி சுமந்ததையும் உணர்ந்தேன்.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இப்போது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வேதனையிலும் நம்பிக்கையற்ற நிலைலும் இருப்பவர்களைப் பார்க்கும்போது அவர்களிடம் என் சாட்சியைப் பகிர்ந்து கொள்ள ஆவலாக இருக்கிறேன். யாரும் நம்பிக்கையை இழக்கவேகூடாது. நீங்கள் நம்பிக்கையில்லாமல் போகவும்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மனமுடையவும்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இரட்சிப்பை இழக்கவும் சத்துரு விரும்புகிறான்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4FF91-BE87-1934-DCE8-796C2B0F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72037" y="614596"/>
            <a:ext cx="5574317" cy="589863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8877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B">
            <a:alpha val="5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47790-3CB8-1FA2-0DEB-D80B4F507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917016DF-A92C-D812-6577-AE7D54134022}"/>
              </a:ext>
            </a:extLst>
          </p:cNvPr>
          <p:cNvSpPr/>
          <p:nvPr/>
        </p:nvSpPr>
        <p:spPr>
          <a:xfrm>
            <a:off x="0" y="0"/>
            <a:ext cx="488197" cy="449451"/>
          </a:xfrm>
          <a:prstGeom prst="parallelogram">
            <a:avLst/>
          </a:prstGeom>
          <a:solidFill>
            <a:srgbClr val="27233A"/>
          </a:solidFill>
          <a:ln>
            <a:noFill/>
          </a:ln>
          <a:effectLst>
            <a:glow rad="101600">
              <a:srgbClr val="A2A3B8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nek Tamil Expanded ExtraBold" pitchFamily="2" charset="0"/>
                <a:cs typeface="Anek Tamil Expanded ExtraBold" pitchFamily="2" charset="0"/>
              </a:rPr>
              <a:t>5</a:t>
            </a:r>
            <a:endParaRPr lang="en-IN" dirty="0"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DD4B2-2559-4525-4559-9A97DCCBD3D3}"/>
              </a:ext>
            </a:extLst>
          </p:cNvPr>
          <p:cNvSpPr txBox="1"/>
          <p:nvPr/>
        </p:nvSpPr>
        <p:spPr>
          <a:xfrm>
            <a:off x="5111646" y="76159"/>
            <a:ext cx="6944512" cy="6705682"/>
          </a:xfrm>
          <a:prstGeom prst="rect">
            <a:avLst/>
          </a:prstGeom>
          <a:solidFill>
            <a:srgbClr val="A2A3B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ஆனால் தேவன் உங்களை மிகப்பெரிய ஒரு நோக்கத்திற்காக ஆயத்தம்பண்ணுகிறார். தொடர்ந்து ஜெபியுங்கள்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விசுவாசமாயிருங்கள்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தேவன் சொல்வதைக் கேளுங்கள். நீங்கள் எதிர்பார்க்கிற நேரத்தில் தேவனுடைய அழைப்பு வராமல் இருக்கலாம்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அவருடைய அழைப்பு வரும்போது அறிந்துகொள்வீர்கள். அதற்காக ஒருபோதும் மனம் வருந்தாமல் அவருக்கு சம்மதம் தெரிவியுங்கள்.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2013ம் ஆண்டு எடுக்கப்பட்ட பதின்மூன்றாம் வாரக் காணிக்கையின் ஒரு பகுதி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தென் பசிஃபிக் தீவுகளில் 15,000 வேதாகமங்களும் பயிற்சிப்புத்தகங்களும் வழங்குவதற்குப் பயன்பட்டது. அதனால் மிலோ போன்றவர்கள் இயேசுவைப் பற்றி அறிந்துகொள்ள முடிகிறது. இந்தப் பதின்மூன்றாம் வாரக் காணிக்கையின் ஒரு பகுதி சாலமோன் தீவு களிலும் வனூவடூவிலும் சிறுவர்  சுகாதார நிகழ்ச்சிகளைச் செயல்படுத்த உதவும்.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90342-9AA2-3255-657F-74CDECCE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275" y="284813"/>
            <a:ext cx="5493356" cy="62883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8673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489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Anek Tamil</vt:lpstr>
      <vt:lpstr>Anek Tamil Expanded ExtraBold</vt:lpstr>
      <vt:lpstr>Anek Tamil Expanded SemiBold</vt:lpstr>
      <vt:lpstr>Aptos</vt:lpstr>
      <vt:lpstr>Aptos Display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J</dc:creator>
  <cp:lastModifiedBy>Sergio</cp:lastModifiedBy>
  <cp:revision>8</cp:revision>
  <dcterms:created xsi:type="dcterms:W3CDTF">2026-02-10T04:19:41Z</dcterms:created>
  <dcterms:modified xsi:type="dcterms:W3CDTF">2026-02-10T20:40:42Z</dcterms:modified>
</cp:coreProperties>
</file>